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80DD-2686-DFBE-1961-D58AAEE146F4}"/>
              </a:ext>
            </a:extLst>
          </p:cNvPr>
          <p:cNvSpPr>
            <a:spLocks noGrp="1"/>
          </p:cNvSpPr>
          <p:nvPr>
            <p:ph type="ctrTitle"/>
          </p:nvPr>
        </p:nvSpPr>
        <p:spPr/>
        <p:txBody>
          <a:bodyPr/>
          <a:lstStyle/>
          <a:p>
            <a:r>
              <a:rPr lang="en-US" dirty="0"/>
              <a:t>Heads Up poker ai</a:t>
            </a:r>
          </a:p>
        </p:txBody>
      </p:sp>
      <p:sp>
        <p:nvSpPr>
          <p:cNvPr id="3" name="Subtitle 2">
            <a:extLst>
              <a:ext uri="{FF2B5EF4-FFF2-40B4-BE49-F238E27FC236}">
                <a16:creationId xmlns:a16="http://schemas.microsoft.com/office/drawing/2014/main" id="{F46286C3-9E44-B714-9B71-9633A71E4BAD}"/>
              </a:ext>
            </a:extLst>
          </p:cNvPr>
          <p:cNvSpPr>
            <a:spLocks noGrp="1"/>
          </p:cNvSpPr>
          <p:nvPr>
            <p:ph type="subTitle" idx="1"/>
          </p:nvPr>
        </p:nvSpPr>
        <p:spPr/>
        <p:txBody>
          <a:bodyPr/>
          <a:lstStyle/>
          <a:p>
            <a:r>
              <a:rPr lang="en-US" dirty="0"/>
              <a:t>By Conor Tilley and Samuel Barnett</a:t>
            </a:r>
          </a:p>
        </p:txBody>
      </p:sp>
    </p:spTree>
    <p:extLst>
      <p:ext uri="{BB962C8B-B14F-4D97-AF65-F5344CB8AC3E}">
        <p14:creationId xmlns:p14="http://schemas.microsoft.com/office/powerpoint/2010/main" val="91466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90F2-7467-D3AF-B832-5EC0DF2DE3A7}"/>
              </a:ext>
            </a:extLst>
          </p:cNvPr>
          <p:cNvSpPr>
            <a:spLocks noGrp="1"/>
          </p:cNvSpPr>
          <p:nvPr>
            <p:ph type="title"/>
          </p:nvPr>
        </p:nvSpPr>
        <p:spPr/>
        <p:txBody>
          <a:bodyPr/>
          <a:lstStyle/>
          <a:p>
            <a:r>
              <a:rPr lang="en-US" dirty="0"/>
              <a:t>What we have done</a:t>
            </a:r>
          </a:p>
        </p:txBody>
      </p:sp>
      <p:sp>
        <p:nvSpPr>
          <p:cNvPr id="3" name="Content Placeholder 2">
            <a:extLst>
              <a:ext uri="{FF2B5EF4-FFF2-40B4-BE49-F238E27FC236}">
                <a16:creationId xmlns:a16="http://schemas.microsoft.com/office/drawing/2014/main" id="{343D0D57-B842-1212-E78A-9535B01163EE}"/>
              </a:ext>
            </a:extLst>
          </p:cNvPr>
          <p:cNvSpPr>
            <a:spLocks noGrp="1"/>
          </p:cNvSpPr>
          <p:nvPr>
            <p:ph idx="1"/>
          </p:nvPr>
        </p:nvSpPr>
        <p:spPr/>
        <p:txBody>
          <a:bodyPr/>
          <a:lstStyle/>
          <a:p>
            <a:r>
              <a:rPr lang="en-US" dirty="0"/>
              <a:t>Database (data extraction, insertion, query's)</a:t>
            </a:r>
          </a:p>
          <a:p>
            <a:r>
              <a:rPr lang="en-US" dirty="0"/>
              <a:t>Poker game (all that’s included in that)</a:t>
            </a:r>
          </a:p>
          <a:p>
            <a:r>
              <a:rPr lang="en-US" dirty="0"/>
              <a:t>Poker AI (decision tree model, supervised learning, evaluation, fine tuning)</a:t>
            </a:r>
          </a:p>
        </p:txBody>
      </p:sp>
    </p:spTree>
    <p:extLst>
      <p:ext uri="{BB962C8B-B14F-4D97-AF65-F5344CB8AC3E}">
        <p14:creationId xmlns:p14="http://schemas.microsoft.com/office/powerpoint/2010/main" val="959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936-E057-8C03-B205-6E00AD5DF454}"/>
              </a:ext>
            </a:extLst>
          </p:cNvPr>
          <p:cNvSpPr>
            <a:spLocks noGrp="1"/>
          </p:cNvSpPr>
          <p:nvPr>
            <p:ph type="title"/>
          </p:nvPr>
        </p:nvSpPr>
        <p:spPr/>
        <p:txBody>
          <a:bodyPr/>
          <a:lstStyle/>
          <a:p>
            <a:r>
              <a:rPr lang="en-US" dirty="0"/>
              <a:t>Problems we had to solve</a:t>
            </a:r>
          </a:p>
        </p:txBody>
      </p:sp>
      <p:sp>
        <p:nvSpPr>
          <p:cNvPr id="3" name="Content Placeholder 2">
            <a:extLst>
              <a:ext uri="{FF2B5EF4-FFF2-40B4-BE49-F238E27FC236}">
                <a16:creationId xmlns:a16="http://schemas.microsoft.com/office/drawing/2014/main" id="{BF4668F6-DC14-B898-1DAA-079953E551E3}"/>
              </a:ext>
            </a:extLst>
          </p:cNvPr>
          <p:cNvSpPr>
            <a:spLocks noGrp="1"/>
          </p:cNvSpPr>
          <p:nvPr>
            <p:ph idx="1"/>
          </p:nvPr>
        </p:nvSpPr>
        <p:spPr/>
        <p:txBody>
          <a:bodyPr/>
          <a:lstStyle/>
          <a:p>
            <a:r>
              <a:rPr lang="en-US" dirty="0"/>
              <a:t>Setting up the database so it stored the correct information to train the AI on (i.e. </a:t>
            </a:r>
            <a:r>
              <a:rPr lang="en-US" dirty="0" err="1"/>
              <a:t>player_hand_ranking</a:t>
            </a:r>
            <a:r>
              <a:rPr lang="en-US" dirty="0"/>
              <a:t> column)</a:t>
            </a:r>
          </a:p>
          <a:p>
            <a:r>
              <a:rPr lang="en-US" dirty="0"/>
              <a:t>Where our code crossed over we both had to change things in our code as was not passing the same information around(i.e. how information was extracted from the game compared to how it was stored in the </a:t>
            </a:r>
            <a:r>
              <a:rPr lang="en-US" dirty="0" err="1"/>
              <a:t>db</a:t>
            </a:r>
            <a:r>
              <a:rPr lang="en-US" dirty="0"/>
              <a:t> and used by the ai model)</a:t>
            </a:r>
          </a:p>
          <a:p>
            <a:r>
              <a:rPr lang="en-US" dirty="0"/>
              <a:t>AI </a:t>
            </a:r>
            <a:r>
              <a:rPr lang="en-US"/>
              <a:t>model implementation into the game</a:t>
            </a:r>
            <a:endParaRPr lang="en-US" dirty="0"/>
          </a:p>
          <a:p>
            <a:r>
              <a:rPr lang="en-US" dirty="0"/>
              <a:t>Poker game problems</a:t>
            </a:r>
          </a:p>
        </p:txBody>
      </p:sp>
    </p:spTree>
    <p:extLst>
      <p:ext uri="{BB962C8B-B14F-4D97-AF65-F5344CB8AC3E}">
        <p14:creationId xmlns:p14="http://schemas.microsoft.com/office/powerpoint/2010/main" val="182884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44A3-D6F7-D6DE-03B9-4042967F4030}"/>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81CEDD8-AC2B-73A8-428F-6FC6C73DD117}"/>
              </a:ext>
            </a:extLst>
          </p:cNvPr>
          <p:cNvSpPr>
            <a:spLocks noGrp="1"/>
          </p:cNvSpPr>
          <p:nvPr>
            <p:ph idx="1"/>
          </p:nvPr>
        </p:nvSpPr>
        <p:spPr/>
        <p:txBody>
          <a:bodyPr/>
          <a:lstStyle/>
          <a:p>
            <a:r>
              <a:rPr lang="en-US" dirty="0"/>
              <a:t>How to format poker hands to use to train an AI model (i.e. cleaning data, conversion to numerical values)</a:t>
            </a:r>
          </a:p>
          <a:p>
            <a:r>
              <a:rPr lang="en-US" dirty="0"/>
              <a:t>Became more efficient in SQL and data management (i.e. loading and extracting data from tables, setting up tables)</a:t>
            </a:r>
          </a:p>
          <a:p>
            <a:r>
              <a:rPr lang="en-US" dirty="0"/>
              <a:t>Learned about different AI models and what one would work best for us based on our plan (using a dataset to train it)</a:t>
            </a:r>
          </a:p>
          <a:p>
            <a:endParaRPr lang="en-US" dirty="0"/>
          </a:p>
        </p:txBody>
      </p:sp>
    </p:spTree>
    <p:extLst>
      <p:ext uri="{BB962C8B-B14F-4D97-AF65-F5344CB8AC3E}">
        <p14:creationId xmlns:p14="http://schemas.microsoft.com/office/powerpoint/2010/main" val="395136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9783-8E62-6043-0FBF-5EED4FC1E80E}"/>
              </a:ext>
            </a:extLst>
          </p:cNvPr>
          <p:cNvSpPr>
            <a:spLocks noGrp="1"/>
          </p:cNvSpPr>
          <p:nvPr>
            <p:ph type="title"/>
          </p:nvPr>
        </p:nvSpPr>
        <p:spPr/>
        <p:txBody>
          <a:bodyPr/>
          <a:lstStyle/>
          <a:p>
            <a:r>
              <a:rPr lang="en-US" dirty="0"/>
              <a:t>What we would do if we had more time</a:t>
            </a:r>
          </a:p>
        </p:txBody>
      </p:sp>
      <p:sp>
        <p:nvSpPr>
          <p:cNvPr id="3" name="Content Placeholder 2">
            <a:extLst>
              <a:ext uri="{FF2B5EF4-FFF2-40B4-BE49-F238E27FC236}">
                <a16:creationId xmlns:a16="http://schemas.microsoft.com/office/drawing/2014/main" id="{248B6BE0-A171-76AA-3D11-B1482B779EE6}"/>
              </a:ext>
            </a:extLst>
          </p:cNvPr>
          <p:cNvSpPr>
            <a:spLocks noGrp="1"/>
          </p:cNvSpPr>
          <p:nvPr>
            <p:ph idx="1"/>
          </p:nvPr>
        </p:nvSpPr>
        <p:spPr/>
        <p:txBody>
          <a:bodyPr/>
          <a:lstStyle/>
          <a:p>
            <a:r>
              <a:rPr lang="en-US" dirty="0"/>
              <a:t>Improve AI model (Only gives action to do, improve to adjust to players style. Only learns a play style based off the dataset trained on) (Train it on more data, limited amount of data)</a:t>
            </a:r>
          </a:p>
          <a:p>
            <a:r>
              <a:rPr lang="en-US" dirty="0"/>
              <a:t>Make code more clean and efficient</a:t>
            </a:r>
          </a:p>
          <a:p>
            <a:r>
              <a:rPr lang="en-US" dirty="0"/>
              <a:t>Have the actions from the player in the game be read by the poker AI </a:t>
            </a:r>
          </a:p>
          <a:p>
            <a:r>
              <a:rPr lang="en-US" dirty="0"/>
              <a:t>Implementing AI model into the game, did not get it fully working</a:t>
            </a:r>
          </a:p>
        </p:txBody>
      </p:sp>
    </p:spTree>
    <p:extLst>
      <p:ext uri="{BB962C8B-B14F-4D97-AF65-F5344CB8AC3E}">
        <p14:creationId xmlns:p14="http://schemas.microsoft.com/office/powerpoint/2010/main" val="423894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E3FC-C014-A1CA-5A89-E53ED5A631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B700B3-2239-CF21-C21C-A39CB2A4C6C9}"/>
              </a:ext>
            </a:extLst>
          </p:cNvPr>
          <p:cNvSpPr>
            <a:spLocks noGrp="1"/>
          </p:cNvSpPr>
          <p:nvPr>
            <p:ph idx="1"/>
          </p:nvPr>
        </p:nvSpPr>
        <p:spPr/>
        <p:txBody>
          <a:bodyPr/>
          <a:lstStyle/>
          <a:p>
            <a:r>
              <a:rPr lang="en-US" dirty="0"/>
              <a:t>Thanks for your time</a:t>
            </a:r>
          </a:p>
        </p:txBody>
      </p:sp>
    </p:spTree>
    <p:extLst>
      <p:ext uri="{BB962C8B-B14F-4D97-AF65-F5344CB8AC3E}">
        <p14:creationId xmlns:p14="http://schemas.microsoft.com/office/powerpoint/2010/main" val="1299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244</TotalTime>
  <Words>304</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Heads Up poker ai</vt:lpstr>
      <vt:lpstr>What we have done</vt:lpstr>
      <vt:lpstr>Problems we had to solve</vt:lpstr>
      <vt:lpstr>What we learned</vt:lpstr>
      <vt:lpstr>What we would do if we had more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 Up poker ai</dc:title>
  <dc:creator>Conor Tilley</dc:creator>
  <cp:lastModifiedBy>Conor Tilley</cp:lastModifiedBy>
  <cp:revision>8</cp:revision>
  <dcterms:created xsi:type="dcterms:W3CDTF">2024-02-25T23:49:09Z</dcterms:created>
  <dcterms:modified xsi:type="dcterms:W3CDTF">2024-02-26T12:31:41Z</dcterms:modified>
</cp:coreProperties>
</file>