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80DD-2686-DFBE-1961-D58AAEE14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Heads Up poker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286C3-9E44-B714-9B71-9633A71E4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Conor Tilley and Samuel Barnett</a:t>
            </a:r>
          </a:p>
        </p:txBody>
      </p:sp>
    </p:spTree>
    <p:extLst>
      <p:ext uri="{BB962C8B-B14F-4D97-AF65-F5344CB8AC3E}">
        <p14:creationId xmlns:p14="http://schemas.microsoft.com/office/powerpoint/2010/main" val="91466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90F2-7467-D3AF-B832-5EC0DF2D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0D57-B842-1212-E78A-9535B011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(what had to be done for it, i.e. data extraction, only added games that have 4 folds on the preflop)</a:t>
            </a:r>
          </a:p>
          <a:p>
            <a:r>
              <a:rPr lang="en-US" dirty="0"/>
              <a:t>Poker game (all that’s included in that)</a:t>
            </a:r>
          </a:p>
          <a:p>
            <a:r>
              <a:rPr lang="en-US" dirty="0"/>
              <a:t>Poker AI ()</a:t>
            </a:r>
          </a:p>
        </p:txBody>
      </p:sp>
    </p:spTree>
    <p:extLst>
      <p:ext uri="{BB962C8B-B14F-4D97-AF65-F5344CB8AC3E}">
        <p14:creationId xmlns:p14="http://schemas.microsoft.com/office/powerpoint/2010/main" val="9596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44A3-D6F7-D6DE-03B9-4042967F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EDD8-AC2B-73A8-428F-6FC6C73D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6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7936-E057-8C03-B205-6E00AD5D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had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668F6-DC14-B898-1DAA-079953E5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4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9783-8E62-6043-0FBF-5EED4FC1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would do if we had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6BE0-A171-76AA-3D11-B1482B779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4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E3FC-C014-A1CA-5A89-E53ED5A6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700B3-2239-CF21-C21C-A39CB2A4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</TotalTime>
  <Words>72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Heads Up poker ai</vt:lpstr>
      <vt:lpstr>What we have done</vt:lpstr>
      <vt:lpstr>What we learned</vt:lpstr>
      <vt:lpstr>Problems we had to solve</vt:lpstr>
      <vt:lpstr>What we would do if we had more time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Heads Up poker ai</dc:title>
  <dc:creator>Conor Tilley</dc:creator>
  <cp:lastModifiedBy>Conor Tilley</cp:lastModifiedBy>
  <cp:revision>1</cp:revision>
  <dcterms:created xsi:type="dcterms:W3CDTF">2024-02-25T23:49:09Z</dcterms:created>
  <dcterms:modified xsi:type="dcterms:W3CDTF">2024-02-25T23:53:19Z</dcterms:modified>
</cp:coreProperties>
</file>