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f3a506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f3a506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f3a506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f3a506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f3a50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f3a50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9N6a-VLBa2I&amp;ab_channel=CoreySchafer" TargetMode="External"/><Relationship Id="rId5" Type="http://schemas.openxmlformats.org/officeDocument/2006/relationships/hyperlink" Target="https://www.w3schools.com/python/python_js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Comfortaa"/>
                <a:ea typeface="Comfortaa"/>
                <a:cs typeface="Comfortaa"/>
                <a:sym typeface="Comfortaa"/>
              </a:rPr>
              <a:t>Using Json in python to store and read data files</a:t>
            </a:r>
            <a:endParaRPr>
              <a:solidFill>
                <a:srgbClr val="2012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A student’s perspective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124D"/>
                </a:solidFill>
              </a:rPr>
              <a:t>Matilda Basner</a:t>
            </a:r>
            <a:endParaRPr sz="24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What is Json?</a:t>
            </a:r>
            <a:endParaRPr sz="2400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JavaScript Object Notation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Json is a set of methods that make it easy to send data around your file structure as a string.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Don’t let the name fool you, it’s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useful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many languages.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150" y="1105425"/>
            <a:ext cx="18478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6969550" y="2953700"/>
            <a:ext cx="1506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highlight>
                  <a:srgbClr val="FFFFFF"/>
                </a:highlight>
              </a:rPr>
              <a:t>JSON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208725"/>
            <a:ext cx="8746425" cy="37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714500" y="284875"/>
            <a:ext cx="5715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What it works well with.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62675" y="1377475"/>
            <a:ext cx="7860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Json works well to store data of most data types in python including: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Comfortaa"/>
              <a:buChar char="-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Numbers (ints and floats)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-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-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Lists, sets, and tuples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-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Dictionaries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-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Class objects store well if you break the instances down to a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dictionary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(Hash)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56200" y="4719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Storing data using Json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3300" y="1606575"/>
            <a:ext cx="5029800" cy="25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&gt;&gt;&gt;import json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&gt;&gt;&gt;dictionary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'fruits': ['apple', 'banana', 'cherry'],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'vegies': ['asparagus', 'bean', 'carrot']}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 with open('filename_here.json', 'w') as f: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json.dump(dictionary, f)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will create a file in the working directory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the filename specified in your working directory..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56200" y="4719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you get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83300" y="1606575"/>
            <a:ext cx="5029800" cy="25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text file looks like this: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{"fruits": ["apple", "banana", "cherry"], "vegies": ["asparagus", "bean", "carrot"]}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Notice that this look like a dictionary in python, however the keys and values were surrounded by (“) instead of (‘).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Json format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83300" y="1606575"/>
            <a:ext cx="5029800" cy="25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&gt;&gt;&gt;with open(‘./filename_here.json’) as f: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	your_variable = json.load(f)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&gt;&gt;&gt;your_variable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{'fruits': ['apple', 'banana', 'cherry'],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'vegies': ['asparagus', 'bean', 'carrot']}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495500" y="498300"/>
            <a:ext cx="5029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fortaa"/>
                <a:ea typeface="Comfortaa"/>
                <a:cs typeface="Comfortaa"/>
                <a:sym typeface="Comfortaa"/>
              </a:rPr>
              <a:t>Recovering your data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56200" y="4719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Other benefits: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83300" y="1606575"/>
            <a:ext cx="5029800" cy="25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.json file can be read by many different languages: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JavaScript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lots more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Fairly simple to use.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0" y="162725"/>
            <a:ext cx="87712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753800" y="1344350"/>
            <a:ext cx="7686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https://www.youtube.com/watch?v=9N6a-VLBa2I&amp;ab_channel=CoreySchafer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https://www.w3schools.com/python/python_json.asp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