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B0495-8BF4-D584-7608-31E92FD22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FEA117-961E-CE99-BC98-776C80218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C9C1A-C73B-4B74-7806-08747E2B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AB2-0081-42B3-88A9-7E4B79A3FE08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6FA05-8137-D7FE-4140-1DE41E26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A4950-5BA9-4FCD-6127-7D285469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D78-2A36-437D-A0C2-01653148B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95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6F557-A24B-1EE9-95AA-40A422E0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62BD58-EF7C-7EE4-F52D-30835BB3B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E61A1-F85E-2D95-8F05-93F201E8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AB2-0081-42B3-88A9-7E4B79A3FE08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F49B3-315D-4CEC-EB98-2D225F23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64FF66-623A-2765-4E84-1D997D48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D78-2A36-437D-A0C2-01653148B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40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678F22-B6BD-B45B-5F91-607C88C0A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F4FD95-21DF-93B5-36E2-9E5AD32E1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285BD3-937A-5326-2788-C900CD3C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AB2-0081-42B3-88A9-7E4B79A3FE08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BABC2-60F8-1417-72E4-5C0DBCFC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9A7613-FE22-1023-0933-DDAA212B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D78-2A36-437D-A0C2-01653148B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25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03F3-000E-9D83-A481-AA07F010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0B36B-E648-30CF-AEA7-960A23AA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95D1B-1F3D-7055-2A16-79B48EFA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AB2-0081-42B3-88A9-7E4B79A3FE08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6AF6B-4FAA-EA8A-67E2-7D158A61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D6C71-FD39-C382-44C9-AD4702C1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D78-2A36-437D-A0C2-01653148B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22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774EA-28F9-B4FF-F08F-E7042333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A8EADC-A0C1-B1E4-11C3-E92E07974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5036C4-453D-0517-883A-9381BCC1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AB2-0081-42B3-88A9-7E4B79A3FE08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E43142-2582-F0A2-FD84-1A18461F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27DE5-A0C1-65D5-A6ED-191687D8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D78-2A36-437D-A0C2-01653148B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93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A7599-7319-8A30-CD58-BD36EA43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1E05C5-8BE6-1080-3D32-D815BB430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1D925A-2F3B-B520-EF16-900261BFF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8DED9A-0F1F-95E8-8B88-57840837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AB2-0081-42B3-88A9-7E4B79A3FE08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8ACE85-79B3-FD9F-9CAD-D21C09ED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E0388F-E62E-5D39-9E42-A039C8BC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D78-2A36-437D-A0C2-01653148B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7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2DC0B-77B8-B23C-7710-C55A0D33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0EB03E-1A3D-2888-53FF-F49FA9E1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BC8170-445B-9392-4A0E-CC0190417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13990C-8DDC-B48F-3278-906460C4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484740-F397-D107-A457-D1E64D381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C4A974-DF51-7AEB-96A5-278F339D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AB2-0081-42B3-88A9-7E4B79A3FE08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69AB0E-AB21-89A2-A79D-118DB86F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BEA499-1FEB-8D5B-194C-50F22F76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D78-2A36-437D-A0C2-01653148B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11B73-6C34-A385-5FE6-F8861C3D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1359EF-5149-C8BB-F7DD-2F9461DE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AB2-0081-42B3-88A9-7E4B79A3FE08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2D1B57-95B4-76CD-CA44-C20CBDFC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6DF69D-2227-2B8D-422C-1F0DC431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D78-2A36-437D-A0C2-01653148B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93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2D3304-59A9-8CA3-9CA2-74F2DBFE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AB2-0081-42B3-88A9-7E4B79A3FE08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D75AAB-4347-6685-2699-0FD64A2A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F97BCE-D8B4-E79C-C149-F85658DF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D78-2A36-437D-A0C2-01653148B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25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77ABC-3F88-933B-5C70-ACB55D00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D30CE2-F87F-B876-DA4A-4585E1EE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14AAAA-2D32-1B36-5442-E4D86D71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27515-EB7D-CA0B-E302-E91EF8FE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AB2-0081-42B3-88A9-7E4B79A3FE08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D95F81-902E-7B60-CEFC-132EC07D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0B630D-696E-C162-3A4C-96DCA8C2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D78-2A36-437D-A0C2-01653148B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39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935E5-A453-7E48-8BE0-F09367AA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456C4E-D825-EE98-0FE7-FCA4D1A07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DEFC7D-01C2-4803-2C63-A47918AC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0740DD-1FD8-BE3C-F1DB-4E988864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AB2-0081-42B3-88A9-7E4B79A3FE08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37258D-04A3-C42A-6280-98BC052C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A0A5E-3467-97ED-C5D6-8F5429B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FD78-2A36-437D-A0C2-01653148B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9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F6A089-8168-1741-1EE0-614A0AEC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B44B18-7B1C-F6D7-991F-855CB6FE8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FF333-69B7-9C7F-6760-C36EEDB99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5CAB2-0081-42B3-88A9-7E4B79A3FE08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CAD19-7FA4-C48A-2D7A-F92906458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BD8BF-0BFD-36AA-477F-54DEA187F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FD78-2A36-437D-A0C2-01653148B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18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urope.api.riotgames.com/lol/match/v5/matches/by-puuid/N4oo2cQNDxafyuguOWq0LrzepsNuAYus7whDGrZ9QuG5mHdwx4YGSprdPTNEuHjAuRwH7F5y9sd-tg/ids?start=0&amp;count=20&amp;api_key=RGAPI-a4247a60-3a39-4e8c-8fd2-8e107f3487ca" TargetMode="External"/><Relationship Id="rId2" Type="http://schemas.openxmlformats.org/officeDocument/2006/relationships/hyperlink" Target="https://euw1.api.riotgames.com/lol/summoner/v4/summoners/by-name/LRX%20Warice?api_key=RGAPI-a4247a60-3a39-4e8c-8fd2-8e107f3487c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urope.api.riotgames.com/lol/match/v5/matches/EUW1_6308901763?api_key=RGAPI-a4247a60-3a39-4e8c-8fd2-8e107f3487c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-central1-lolesports-ink.cloudfunctions.net/schedule?leagueId=98767991302996019" TargetMode="External"/><Relationship Id="rId2" Type="http://schemas.openxmlformats.org/officeDocument/2006/relationships/hyperlink" Target="https://feed.lolesports.com/livestats/v1/window/109919226378726243?startingTime=2023-03-11T20:11:30.000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ckz84259.github.io/lolesports-api-docs/#operation/getWindo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riotgames.com/docs/lol#data-drag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dragon.leagueoflegends.com/cdn/13.4.1/img/champion/MonkeyKing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dragon.leagueoflegends.com/cdn/13.4.1/data/en_GB/item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78B967F-2045-2CA4-6FCC-ED216457FC40}"/>
              </a:ext>
            </a:extLst>
          </p:cNvPr>
          <p:cNvSpPr txBox="1"/>
          <p:nvPr/>
        </p:nvSpPr>
        <p:spPr>
          <a:xfrm>
            <a:off x="3966884" y="309283"/>
            <a:ext cx="546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Request Flow Riot API (1) – </a:t>
            </a:r>
            <a:r>
              <a:rPr lang="de-DE" dirty="0" err="1"/>
              <a:t>Get</a:t>
            </a:r>
            <a:r>
              <a:rPr lang="de-DE" dirty="0"/>
              <a:t> Game ID &amp; Info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summoner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2034A71-F0AC-BC9A-B5E9-F44B83E33F88}"/>
              </a:ext>
            </a:extLst>
          </p:cNvPr>
          <p:cNvSpPr txBox="1"/>
          <p:nvPr/>
        </p:nvSpPr>
        <p:spPr>
          <a:xfrm>
            <a:off x="665276" y="2493604"/>
            <a:ext cx="2339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puuid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player</a:t>
            </a:r>
            <a:endParaRPr lang="de-DE" dirty="0"/>
          </a:p>
          <a:p>
            <a:r>
              <a:rPr lang="de-DE" dirty="0" err="1"/>
              <a:t>Section</a:t>
            </a:r>
            <a:r>
              <a:rPr lang="de-DE" dirty="0"/>
              <a:t>: </a:t>
            </a:r>
            <a:r>
              <a:rPr lang="de-DE" dirty="0" err="1"/>
              <a:t>Summoner</a:t>
            </a:r>
            <a:r>
              <a:rPr lang="de-DE" dirty="0"/>
              <a:t> V4</a:t>
            </a:r>
          </a:p>
          <a:p>
            <a:r>
              <a:rPr lang="de-DE" dirty="0"/>
              <a:t>Method: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Summoner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summoner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E3D607B-B5CF-1741-82EF-EF681C280AC8}"/>
              </a:ext>
            </a:extLst>
          </p:cNvPr>
          <p:cNvGrpSpPr/>
          <p:nvPr/>
        </p:nvGrpSpPr>
        <p:grpSpPr>
          <a:xfrm>
            <a:off x="3108867" y="2744761"/>
            <a:ext cx="2172525" cy="369332"/>
            <a:chOff x="3108867" y="2744761"/>
            <a:chExt cx="2172525" cy="369332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A529B1D1-A114-600A-85B7-E71953335847}"/>
                </a:ext>
              </a:extLst>
            </p:cNvPr>
            <p:cNvCxnSpPr>
              <a:cxnSpLocks/>
            </p:cNvCxnSpPr>
            <p:nvPr/>
          </p:nvCxnSpPr>
          <p:spPr>
            <a:xfrm>
              <a:off x="3108867" y="3114093"/>
              <a:ext cx="2172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F4FFD3D-DEC5-CBD0-3B45-A54B15DC67F3}"/>
                </a:ext>
              </a:extLst>
            </p:cNvPr>
            <p:cNvSpPr txBox="1"/>
            <p:nvPr/>
          </p:nvSpPr>
          <p:spPr>
            <a:xfrm>
              <a:off x="3771900" y="2744761"/>
              <a:ext cx="102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puuid</a:t>
              </a:r>
              <a:endParaRPr lang="de-DE" dirty="0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01A4F970-290C-6719-7C52-041C1DF739A5}"/>
              </a:ext>
            </a:extLst>
          </p:cNvPr>
          <p:cNvSpPr txBox="1"/>
          <p:nvPr/>
        </p:nvSpPr>
        <p:spPr>
          <a:xfrm>
            <a:off x="665276" y="4339390"/>
            <a:ext cx="20253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hlinkClick r:id="rId2"/>
              </a:rPr>
              <a:t>https://euw1.api.riotgames.com/lol/summoner/v4/summoners/by-name/LRX%20Warice?api_key=RGAPI-a4247a60-3a39-4e8c-8fd2-8e107f3487ca</a:t>
            </a:r>
            <a:endParaRPr lang="de-DE" sz="9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D1182B-EA57-B031-9FCA-586BE79A84B2}"/>
              </a:ext>
            </a:extLst>
          </p:cNvPr>
          <p:cNvSpPr txBox="1"/>
          <p:nvPr/>
        </p:nvSpPr>
        <p:spPr>
          <a:xfrm>
            <a:off x="9656877" y="2513928"/>
            <a:ext cx="2339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Get</a:t>
            </a:r>
            <a:r>
              <a:rPr lang="de-DE" dirty="0"/>
              <a:t> match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id</a:t>
            </a:r>
            <a:endParaRPr lang="de-DE" dirty="0"/>
          </a:p>
          <a:p>
            <a:r>
              <a:rPr lang="de-DE" dirty="0" err="1"/>
              <a:t>Section</a:t>
            </a:r>
            <a:r>
              <a:rPr lang="de-DE" dirty="0"/>
              <a:t>: Match-V5</a:t>
            </a:r>
          </a:p>
          <a:p>
            <a:r>
              <a:rPr lang="de-DE" dirty="0" err="1"/>
              <a:t>Section</a:t>
            </a:r>
            <a:r>
              <a:rPr lang="de-DE" dirty="0"/>
              <a:t>: </a:t>
            </a:r>
            <a:r>
              <a:rPr lang="de-DE" dirty="0" err="1"/>
              <a:t>Get</a:t>
            </a:r>
            <a:r>
              <a:rPr lang="de-DE" dirty="0"/>
              <a:t> a match </a:t>
            </a:r>
            <a:r>
              <a:rPr lang="de-DE" dirty="0" err="1"/>
              <a:t>by</a:t>
            </a:r>
            <a:r>
              <a:rPr lang="de-DE" dirty="0"/>
              <a:t> match </a:t>
            </a:r>
            <a:r>
              <a:rPr lang="de-DE" dirty="0" err="1"/>
              <a:t>id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398E5AE-F051-5202-7832-3E7C4B9FA06A}"/>
              </a:ext>
            </a:extLst>
          </p:cNvPr>
          <p:cNvSpPr txBox="1"/>
          <p:nvPr/>
        </p:nvSpPr>
        <p:spPr>
          <a:xfrm>
            <a:off x="5330344" y="4017820"/>
            <a:ext cx="25466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>
                <a:hlinkClick r:id="rId3"/>
              </a:rPr>
              <a:t>https://europe.api.riotgames.com/lol/match/v5/matches/by-puuid/N4oo2cQNDxafyuguOWq0LrzepsNuAYus7whDGrZ9QuG5mHdwx4YGSprdPTNEuHjAuRwH7F5y9sd-tg/ids?start=0&amp;count=20&amp;api_key=RGAPI-a4247a60-3a39-4e8c-8fd2-8e107f3487ca</a:t>
            </a:r>
            <a:endParaRPr lang="de-DE" sz="9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2F8C1E0-63FF-A37C-09AE-0354418C72D9}"/>
              </a:ext>
            </a:extLst>
          </p:cNvPr>
          <p:cNvGrpSpPr/>
          <p:nvPr/>
        </p:nvGrpSpPr>
        <p:grpSpPr>
          <a:xfrm>
            <a:off x="7484352" y="2744761"/>
            <a:ext cx="2172525" cy="369332"/>
            <a:chOff x="3108867" y="2744761"/>
            <a:chExt cx="2172525" cy="369332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A856EED7-832A-42B7-029B-B57FE3990310}"/>
                </a:ext>
              </a:extLst>
            </p:cNvPr>
            <p:cNvCxnSpPr>
              <a:cxnSpLocks/>
            </p:cNvCxnSpPr>
            <p:nvPr/>
          </p:nvCxnSpPr>
          <p:spPr>
            <a:xfrm>
              <a:off x="3108867" y="3114093"/>
              <a:ext cx="2172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07B5EFD-CE32-303F-19EE-769211FEF6A3}"/>
                </a:ext>
              </a:extLst>
            </p:cNvPr>
            <p:cNvSpPr txBox="1"/>
            <p:nvPr/>
          </p:nvSpPr>
          <p:spPr>
            <a:xfrm>
              <a:off x="3628642" y="2744761"/>
              <a:ext cx="1132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match_id</a:t>
              </a:r>
              <a:endParaRPr lang="de-DE" dirty="0"/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5DFBF6AD-410C-E432-15DF-13B4A8AFF2E5}"/>
              </a:ext>
            </a:extLst>
          </p:cNvPr>
          <p:cNvSpPr txBox="1"/>
          <p:nvPr/>
        </p:nvSpPr>
        <p:spPr>
          <a:xfrm>
            <a:off x="5433792" y="2593867"/>
            <a:ext cx="2339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Get</a:t>
            </a:r>
            <a:r>
              <a:rPr lang="de-DE" dirty="0"/>
              <a:t> match ID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summoner</a:t>
            </a:r>
            <a:r>
              <a:rPr lang="de-DE" dirty="0"/>
              <a:t> match </a:t>
            </a:r>
            <a:r>
              <a:rPr lang="de-DE" dirty="0" err="1"/>
              <a:t>list</a:t>
            </a:r>
            <a:endParaRPr lang="de-DE" dirty="0"/>
          </a:p>
          <a:p>
            <a:r>
              <a:rPr lang="de-DE" dirty="0" err="1"/>
              <a:t>Section</a:t>
            </a:r>
            <a:r>
              <a:rPr lang="de-DE" dirty="0"/>
              <a:t>: Match-V5</a:t>
            </a:r>
          </a:p>
          <a:p>
            <a:r>
              <a:rPr lang="de-DE" dirty="0"/>
              <a:t>Method: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match </a:t>
            </a:r>
            <a:r>
              <a:rPr lang="de-DE" dirty="0" err="1"/>
              <a:t>ids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puuid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198F1DD-B693-C54C-7100-80A017E52E75}"/>
              </a:ext>
            </a:extLst>
          </p:cNvPr>
          <p:cNvSpPr txBox="1"/>
          <p:nvPr/>
        </p:nvSpPr>
        <p:spPr>
          <a:xfrm>
            <a:off x="9597190" y="3722460"/>
            <a:ext cx="2233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>
                <a:hlinkClick r:id="rId4"/>
              </a:rPr>
              <a:t>https://europe.api.riotgames.com/lol/match/v5/matches/EUW1_6308901763?api_key=RGAPI-a4247a60-3a39-4e8c-8fd2-8e107f3487ca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11401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1223D10-2992-8ED3-5D22-F736ECBE8BB4}"/>
              </a:ext>
            </a:extLst>
          </p:cNvPr>
          <p:cNvSpPr txBox="1"/>
          <p:nvPr/>
        </p:nvSpPr>
        <p:spPr>
          <a:xfrm>
            <a:off x="1749361" y="2273858"/>
            <a:ext cx="7972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Live Game &amp; Player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r>
              <a:rPr lang="de-DE" dirty="0">
                <a:hlinkClick r:id="rId2"/>
              </a:rPr>
              <a:t>https://feed.lolesports.com/livestats/v1/window/109919226378726243?startingTime=2023-03-11T20:11:30.000Z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live match: https://lolesports.com/live/lec/lec)</a:t>
            </a:r>
          </a:p>
          <a:p>
            <a:r>
              <a:rPr lang="de-DE" dirty="0"/>
              <a:t>Schedule </a:t>
            </a:r>
            <a:r>
              <a:rPr lang="de-DE" dirty="0" err="1"/>
              <a:t>with</a:t>
            </a:r>
            <a:r>
              <a:rPr lang="de-DE" dirty="0"/>
              <a:t> match </a:t>
            </a:r>
            <a:r>
              <a:rPr lang="de-DE" dirty="0" err="1"/>
              <a:t>Id</a:t>
            </a:r>
            <a:r>
              <a:rPr lang="de-DE" dirty="0"/>
              <a:t> and </a:t>
            </a:r>
            <a:r>
              <a:rPr lang="de-DE" dirty="0" err="1"/>
              <a:t>timestamps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LEC:</a:t>
            </a:r>
          </a:p>
          <a:p>
            <a:r>
              <a:rPr lang="de-DE" dirty="0">
                <a:hlinkClick r:id="rId3"/>
              </a:rPr>
              <a:t>https://us-central1-lolesports-ink.cloudfunctions.net/schedule?leagueId=98767991302996019</a:t>
            </a:r>
            <a:endParaRPr lang="de-DE" dirty="0"/>
          </a:p>
          <a:p>
            <a:r>
              <a:rPr lang="de-DE" dirty="0"/>
              <a:t>(obtained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piltover</a:t>
            </a:r>
            <a:r>
              <a:rPr lang="de-DE" dirty="0"/>
              <a:t>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86C73-6B87-ADC8-9007-C9121C5360EA}"/>
              </a:ext>
            </a:extLst>
          </p:cNvPr>
          <p:cNvSpPr txBox="1"/>
          <p:nvPr/>
        </p:nvSpPr>
        <p:spPr>
          <a:xfrm>
            <a:off x="2290194" y="788565"/>
            <a:ext cx="559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Documentation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https://vickz84259.github.io/lolesports-api-docs/#operation/getWindow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26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BE2AC-5E82-F60C-10E4-A8BEAFD8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Lol Data Dragon Doc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A75156-A745-D159-754C-96264AAC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https://developer.riotgames.com/docs/lol#data-dragon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Official </a:t>
            </a:r>
            <a:r>
              <a:rPr lang="de-DE" dirty="0" err="1">
                <a:sym typeface="Wingdings" panose="05000000000000000000" pitchFamily="2" charset="2"/>
              </a:rPr>
              <a:t>LoL</a:t>
            </a:r>
            <a:r>
              <a:rPr lang="de-DE" dirty="0">
                <a:sym typeface="Wingdings" panose="05000000000000000000" pitchFamily="2" charset="2"/>
              </a:rPr>
              <a:t> API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general</a:t>
            </a:r>
            <a:r>
              <a:rPr lang="de-DE" dirty="0">
                <a:sym typeface="Wingdings" panose="05000000000000000000" pitchFamily="2" charset="2"/>
              </a:rPr>
              <a:t> Champ Info &amp; Items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14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A2B9D-E97B-464E-4AA9-90EEBA21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Official LOL Images Champion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B60FE4-AF7F-A915-590A-A3946A844DAC}"/>
              </a:ext>
            </a:extLst>
          </p:cNvPr>
          <p:cNvSpPr txBox="1"/>
          <p:nvPr/>
        </p:nvSpPr>
        <p:spPr>
          <a:xfrm>
            <a:off x="697831" y="23839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https://ddragon.leagueoflegends.com/cdn/13.4.1/img/champion/MonkeyKing.png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wukong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39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FF52F-54AD-FA21-22F3-7FC1FDEE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Official LOL Items API (Item </a:t>
            </a:r>
            <a:r>
              <a:rPr lang="de-DE" dirty="0" err="1"/>
              <a:t>Ids</a:t>
            </a:r>
            <a:r>
              <a:rPr lang="de-DE" dirty="0"/>
              <a:t> and </a:t>
            </a:r>
            <a:r>
              <a:rPr lang="de-DE" dirty="0" err="1"/>
              <a:t>Stats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2112F8-9898-1010-E443-B40E69DA8B9A}"/>
              </a:ext>
            </a:extLst>
          </p:cNvPr>
          <p:cNvSpPr txBox="1"/>
          <p:nvPr/>
        </p:nvSpPr>
        <p:spPr>
          <a:xfrm>
            <a:off x="2447930" y="24805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https://ddragon.leagueoflegends.com/cdn/13.4.1/data/en_GB/item.json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33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Lol Data Dragon Doc</vt:lpstr>
      <vt:lpstr>Official LOL Images Champion API</vt:lpstr>
      <vt:lpstr>Official LOL Items API (Item Ids and Stats, no images)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Marten Kreis</dc:creator>
  <cp:lastModifiedBy>Marten Kreis</cp:lastModifiedBy>
  <cp:revision>3</cp:revision>
  <dcterms:created xsi:type="dcterms:W3CDTF">2023-03-11T17:39:24Z</dcterms:created>
  <dcterms:modified xsi:type="dcterms:W3CDTF">2023-03-11T23:35:13Z</dcterms:modified>
</cp:coreProperties>
</file>