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3"/>
  </p:notesMasterIdLst>
  <p:sldIdLst>
    <p:sldId id="256" r:id="rId2"/>
    <p:sldId id="257" r:id="rId3"/>
    <p:sldId id="262" r:id="rId4"/>
    <p:sldId id="261" r:id="rId5"/>
    <p:sldId id="267" r:id="rId6"/>
    <p:sldId id="258" r:id="rId7"/>
    <p:sldId id="263" r:id="rId8"/>
    <p:sldId id="264" r:id="rId9"/>
    <p:sldId id="266" r:id="rId10"/>
    <p:sldId id="265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3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E11E0-DFA4-450F-80BE-DDF44D8DC47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CBDCA-C81C-46E5-8E28-71F277964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28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A6706-ED28-4EE6-9403-A0B476B5C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8BF008-38B1-4538-84CF-E24D3B3A9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9E12EA-FFD6-4C29-BA7C-96E8706E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CFBF-8CE3-4AA8-AD99-5BCE60342EA7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58AE9-EB8F-48FC-93E8-B1049641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3B051F-3873-46D9-BFE7-E211493C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02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468B0-01F2-43CA-9AA3-5B7B071D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662D2E-FDD7-4F33-A01F-B1D77CBE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BE00B5-A4A0-496F-A1AF-E47CFD84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B474-481C-4E0E-88B5-37BB142B885E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39021-B20B-41D0-B653-6B8D00F9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3271AB-31C4-46EC-9529-328134BB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3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BDED3A-CBF8-491D-92C8-71174BACD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B20527-E968-421D-83FA-6DDE7A439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314D4E-2B19-4D60-AA2A-5A43E646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E39-5D76-4A8E-A3C6-CADB42755F60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FFF0B-ED19-4DFD-9938-D6387D24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2EAE81-BFDF-4DC9-B5FC-3C69EE4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36F79-3542-46A9-A88F-2FBA1EA9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67F79-FBC9-4777-9A03-A54F3F5A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2162C1-8626-4913-8589-F2795EF2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6000-D87D-48AD-9A92-A13D91EBC971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66301C-BC3D-42A7-9FA4-EB10F024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9284D0-0817-4BB3-B2ED-6E1B26C7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0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8663B-09E3-4A63-A6DA-4739547B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C22CE6-746D-4F43-A9F5-6F5BCE57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C53C15-7A3C-427B-AAB4-C73FAD49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79F0-F642-4E74-9603-DE4AAB9406F9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B7C856-559D-4805-B0EC-03E3B322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A60FFD-860C-405F-8DC3-AD3D5F5F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FA601-CB27-4FA1-ACB2-4DA7A1F5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A101A-2082-43ED-B0E4-BD4CE0A80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00619D-9F75-4A4B-82C4-11576781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DF6AB-7303-4841-8B33-4D03F73C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58F2-0520-4C2A-8F80-5FCB25AE93F4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099B61-02F2-44CB-B04B-A1E1000E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8130D5-DE00-4673-9ADE-1932E4E2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43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8E5C9-8725-4BA1-B4C0-0832D03A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9C2A6-6E9D-4D28-B5BE-E428C5AB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70B4A1-8245-4786-A903-B95E90092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04DE78-12E7-46D5-8CA3-D50BB80F5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350DED-A73C-437F-A9AD-F25CA2CB4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050063-C1F5-414F-BC97-C11F4487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413D-BF3D-4E7E-B114-DEA13E1EED23}" type="datetime1">
              <a:rPr lang="ru-RU" smtClean="0"/>
              <a:t>14.06.2023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1BF6940-D7B0-44A3-BF1C-123E06DB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C90BA7-5B0E-4B2A-909F-0AF7B067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410DD-B655-46BB-BC52-88DE1F49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9F7CF8-972C-4E42-80EE-4680B8CC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7117-5870-4E0B-99C0-00A628C1971B}" type="datetime1">
              <a:rPr lang="ru-RU" smtClean="0"/>
              <a:t>14.06.2023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428B67-5BFE-45A2-B4CD-A3993A7D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026FDA-5D87-4AF4-9961-0846EB6C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57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C06ED6-E13E-423B-9E68-FCADDA7A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51C5-DA0B-4263-B2AD-ADD646FEB631}" type="datetime1">
              <a:rPr lang="ru-RU" smtClean="0"/>
              <a:t>14.06.2023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7F9DB3-BB51-42F3-A96B-50E033B8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B4E72E-406E-4B62-903E-1E275A96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4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39445-278A-4078-A491-9C4887D2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5E4F31-0141-4071-936D-BA1EA94A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229C1F-7E10-4643-BE63-979A806AB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9A9BCE-FB03-4969-99AB-4CC72ABC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5D4E-8186-4081-A393-83583D0FE156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DB29E1-A662-403F-844D-070B5BB9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085483-773E-4D5B-9D34-78BABBC1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2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D30C5-AE9E-4F38-9883-A16C3A7E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E2E851-9770-4EB8-9B50-039F0C6F2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5259D8-417F-4DA4-B653-41A7CC390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6E5818-82B4-4DDD-82C2-85E6371C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360-B0F8-4712-905F-74A86F5A3C84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05D53A-90A5-4389-9C84-D877A7DA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B28F53-5E58-4BD2-B245-28D50603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85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F4753-5D85-4FA8-A8DE-F637A331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39FD3D-EE2F-47B6-A050-3CEA45668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FB3AF-4BA5-443A-8005-582D9D39B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9BC1-BE4A-43EC-9312-06BEFABBDB45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A1647-6B96-4F06-AEF4-11E514FB4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60BE4F-EE60-49C9-A0F3-C16E3E7FD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84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7B480-60DF-48E9-B307-5FEF458D0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87916"/>
          </a:xfrm>
        </p:spPr>
        <p:txBody>
          <a:bodyPr>
            <a:normAutofit/>
          </a:bodyPr>
          <a:lstStyle/>
          <a:p>
            <a:r>
              <a:rPr lang="ru-RU" dirty="0"/>
              <a:t>Компьютерная игра “</a:t>
            </a:r>
            <a:r>
              <a:rPr lang="en-US" dirty="0"/>
              <a:t>Respiration</a:t>
            </a:r>
            <a:r>
              <a:rPr lang="ru-RU" dirty="0"/>
              <a:t>”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341A68-99E6-4A98-AECD-48DB91700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898" y="3789638"/>
            <a:ext cx="6107123" cy="2387599"/>
          </a:xfrm>
        </p:spPr>
        <p:txBody>
          <a:bodyPr>
            <a:noAutofit/>
          </a:bodyPr>
          <a:lstStyle/>
          <a:p>
            <a:pPr algn="l"/>
            <a:r>
              <a:rPr lang="ru-RU" sz="2800" dirty="0"/>
              <a:t>Выполнили студенты группы</a:t>
            </a:r>
          </a:p>
          <a:p>
            <a:pPr algn="l"/>
            <a:r>
              <a:rPr lang="ru-RU" sz="2800" dirty="0"/>
              <a:t>Б9121-09.03.03пикд</a:t>
            </a:r>
          </a:p>
          <a:p>
            <a:pPr algn="l"/>
            <a:r>
              <a:rPr lang="ru-RU" sz="2800" dirty="0"/>
              <a:t>Панкратова Екатерина Денисовна</a:t>
            </a:r>
          </a:p>
          <a:p>
            <a:pPr algn="l"/>
            <a:r>
              <a:rPr lang="ru-RU" sz="2800" dirty="0" err="1"/>
              <a:t>Гриднинский</a:t>
            </a:r>
            <a:r>
              <a:rPr lang="ru-RU" sz="2800" dirty="0"/>
              <a:t> Богдан Дмитриевич</a:t>
            </a:r>
          </a:p>
          <a:p>
            <a:pPr algn="l"/>
            <a:r>
              <a:rPr lang="ru-RU" sz="2800" dirty="0"/>
              <a:t>Золотов Данила Константинович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1E4530-4184-4ABD-B03F-998C9F1F8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9163">
            <a:off x="744921" y="2652480"/>
            <a:ext cx="2704770" cy="27047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A2EB97-CD9F-4D2F-955E-E51C06A92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698" y="343004"/>
            <a:ext cx="2454962" cy="2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0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Реализация и тестирование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~ </a:t>
            </a:r>
            <a:r>
              <a:rPr lang="ru-RU" sz="3200" dirty="0"/>
              <a:t>1400 строк кода</a:t>
            </a:r>
          </a:p>
          <a:p>
            <a:pPr lvl="0"/>
            <a:r>
              <a:rPr lang="ru-RU" sz="3200" dirty="0"/>
              <a:t>~ 40 спрайтов</a:t>
            </a:r>
          </a:p>
          <a:p>
            <a:pPr lvl="0"/>
            <a:r>
              <a:rPr lang="ru-RU" sz="3200" dirty="0"/>
              <a:t>2 локации</a:t>
            </a:r>
          </a:p>
          <a:p>
            <a:pPr lvl="0"/>
            <a:r>
              <a:rPr lang="ru-RU" sz="3200" dirty="0"/>
              <a:t>Меню и интерфейс</a:t>
            </a:r>
          </a:p>
          <a:p>
            <a:pPr lvl="0"/>
            <a:r>
              <a:rPr lang="ru-RU" sz="3200" dirty="0"/>
              <a:t>~ 80 коммитов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F4D0B9F-DFAF-4C5F-84FC-76487543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Заключение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 результате разработки было создано:</a:t>
            </a:r>
          </a:p>
          <a:p>
            <a:pPr lvl="0"/>
            <a:r>
              <a:rPr lang="ru-RU" sz="3200" dirty="0"/>
              <a:t>2</a:t>
            </a:r>
            <a:r>
              <a:rPr lang="en-US" sz="3200" dirty="0"/>
              <a:t>D </a:t>
            </a:r>
            <a:r>
              <a:rPr lang="ru-RU" sz="3200" dirty="0"/>
              <a:t>игра «</a:t>
            </a:r>
            <a:r>
              <a:rPr lang="en-US" sz="3200" dirty="0"/>
              <a:t>Respiration</a:t>
            </a:r>
            <a:r>
              <a:rPr lang="ru-RU" sz="3200" dirty="0"/>
              <a:t>» с видом сверху в жанре </a:t>
            </a:r>
            <a:r>
              <a:rPr lang="ru-RU" sz="3200" dirty="0" err="1"/>
              <a:t>roguelike</a:t>
            </a:r>
            <a:endParaRPr lang="ru-RU" sz="3200" dirty="0"/>
          </a:p>
          <a:p>
            <a:pPr lvl="0"/>
            <a:r>
              <a:rPr lang="ru-RU" sz="3200" dirty="0"/>
              <a:t>Генерация уровней</a:t>
            </a:r>
          </a:p>
          <a:p>
            <a:pPr lvl="0"/>
            <a:r>
              <a:rPr lang="ru-RU" sz="3200" dirty="0"/>
              <a:t>Спрайты персонажей, фона, предметов, оружия</a:t>
            </a:r>
          </a:p>
          <a:p>
            <a:pPr lvl="0"/>
            <a:r>
              <a:rPr lang="ru-RU" sz="3200" dirty="0"/>
              <a:t>Переход между уровнями со сменой угла обзора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0F9D9E8-39BB-4602-A24D-6830A22B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5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Введение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147" y="2350821"/>
            <a:ext cx="3968684" cy="493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Игра </a:t>
            </a:r>
            <a:r>
              <a:rPr lang="en-US" sz="3200" dirty="0"/>
              <a:t>Rogue</a:t>
            </a:r>
            <a:r>
              <a:rPr lang="ru-RU" sz="3200" dirty="0"/>
              <a:t> (1980 год)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6E1E04-B2A0-4615-9B2C-DED6A007E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9" y="3033074"/>
            <a:ext cx="5213022" cy="303615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7D88F8F-B669-4D53-8639-D4680E5735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7" r="36794" b="24425"/>
          <a:stretch/>
        </p:blipFill>
        <p:spPr>
          <a:xfrm>
            <a:off x="6174879" y="1681518"/>
            <a:ext cx="5178921" cy="375614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EA3AC84-9ED0-46D0-A525-D20F579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Характеристики игры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34100" cy="4532313"/>
          </a:xfrm>
        </p:spPr>
        <p:txBody>
          <a:bodyPr>
            <a:noAutofit/>
          </a:bodyPr>
          <a:lstStyle/>
          <a:p>
            <a:r>
              <a:rPr lang="ru-RU" sz="3200" dirty="0"/>
              <a:t>2</a:t>
            </a:r>
            <a:r>
              <a:rPr lang="en-US" sz="3200" dirty="0"/>
              <a:t>D</a:t>
            </a:r>
            <a:r>
              <a:rPr lang="ru-RU" sz="3200" dirty="0"/>
              <a:t> игра с видом сверху</a:t>
            </a:r>
          </a:p>
          <a:p>
            <a:r>
              <a:rPr lang="ru-RU" sz="3200" dirty="0"/>
              <a:t>Жанр </a:t>
            </a:r>
            <a:r>
              <a:rPr lang="ru-RU" sz="3200" dirty="0" err="1"/>
              <a:t>roguelike</a:t>
            </a:r>
            <a:r>
              <a:rPr lang="ru-RU" sz="3200" dirty="0"/>
              <a:t> </a:t>
            </a:r>
          </a:p>
          <a:p>
            <a:r>
              <a:rPr lang="ru-RU" sz="3200" dirty="0"/>
              <a:t>Графика в стиле </a:t>
            </a:r>
            <a:r>
              <a:rPr lang="en-US" sz="3200" dirty="0"/>
              <a:t>pixel art</a:t>
            </a:r>
            <a:endParaRPr lang="ru-RU" sz="3200" dirty="0"/>
          </a:p>
          <a:p>
            <a:pPr lvl="0"/>
            <a:r>
              <a:rPr lang="ru-RU" sz="3200" dirty="0"/>
              <a:t>Генерируемые игровые уровни</a:t>
            </a:r>
          </a:p>
          <a:p>
            <a:pPr lvl="0"/>
            <a:r>
              <a:rPr lang="ru-RU" sz="3200" dirty="0"/>
              <a:t>«Перманентная смерть»</a:t>
            </a:r>
          </a:p>
          <a:p>
            <a:pPr lvl="0"/>
            <a:r>
              <a:rPr lang="ru-RU" sz="3200" dirty="0"/>
              <a:t>Механика перемещения между локациями со сменой точки угла обзора</a:t>
            </a:r>
          </a:p>
          <a:p>
            <a:pPr lvl="0"/>
            <a:r>
              <a:rPr lang="ru-RU" sz="3200" dirty="0"/>
              <a:t>Дополнительные инструменты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5E34C4-850C-4A7D-AAAC-230AAD56E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471" y="2130459"/>
            <a:ext cx="3526536" cy="3526536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21B1F0-374E-480D-B3C0-01A7EE49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Сущности игры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631A3E-4D70-41E1-A382-31E32562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596" y="824556"/>
            <a:ext cx="1476010" cy="201980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5F915B-449E-437F-9705-D6FF3A4B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08" y="730062"/>
            <a:ext cx="1500090" cy="20527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ABC3A4-4486-45E3-B511-AB06EADAA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385" y="3825548"/>
            <a:ext cx="3541906" cy="23612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44FDC1-6699-40CF-ADE4-8B0AF8A10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162" y="1652139"/>
            <a:ext cx="1668821" cy="166882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7F26CF-E8E5-4662-B108-F3A652A0B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79" y="3276621"/>
            <a:ext cx="1578990" cy="15789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9003177-DD44-48F7-88C4-4D6859457C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22" y="2052317"/>
            <a:ext cx="2480441" cy="248044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AD5CC0F-F3D4-44CE-836E-8A15A95C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CF27A9-19AC-4E8C-877D-AB5F53C512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3778" y="4297474"/>
            <a:ext cx="4722526" cy="23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215974"/>
          </a:xfrm>
        </p:spPr>
        <p:txBody>
          <a:bodyPr>
            <a:normAutofit/>
          </a:bodyPr>
          <a:lstStyle/>
          <a:p>
            <a:r>
              <a:rPr lang="ru-RU" sz="6000" dirty="0"/>
              <a:t>Генерация уровней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8787"/>
            <a:ext cx="10515600" cy="3814813"/>
          </a:xfrm>
        </p:spPr>
        <p:txBody>
          <a:bodyPr>
            <a:normAutofit/>
          </a:bodyPr>
          <a:lstStyle/>
          <a:p>
            <a:r>
              <a:rPr lang="ru-RU" sz="3200" dirty="0"/>
              <a:t>Размер карты уровня (от 112 до 336 плиток, размер одной плитки 32х32 пикселя)</a:t>
            </a:r>
          </a:p>
          <a:p>
            <a:r>
              <a:rPr lang="ru-RU" sz="3200" dirty="0"/>
              <a:t>Расположение препятствий</a:t>
            </a:r>
          </a:p>
          <a:p>
            <a:r>
              <a:rPr lang="ru-RU" sz="3200" dirty="0"/>
              <a:t>Количество врагов (от 0 до 250) и их расположение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F96BAD-DD47-4E5D-991A-EAC21EF7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1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48" y="195124"/>
            <a:ext cx="10719063" cy="663051"/>
          </a:xfrm>
        </p:spPr>
        <p:txBody>
          <a:bodyPr>
            <a:noAutofit/>
          </a:bodyPr>
          <a:lstStyle/>
          <a:p>
            <a:r>
              <a:rPr lang="ru-RU" sz="4800" dirty="0"/>
              <a:t>Примеры игр жанра </a:t>
            </a:r>
            <a:r>
              <a:rPr lang="en-US" sz="4800" dirty="0"/>
              <a:t>roguelike</a:t>
            </a:r>
            <a:endParaRPr lang="ru-RU" sz="4800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48" y="1813023"/>
            <a:ext cx="3573544" cy="663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err="1"/>
              <a:t>The</a:t>
            </a:r>
            <a:r>
              <a:rPr lang="ru-RU" sz="3200" dirty="0"/>
              <a:t> </a:t>
            </a:r>
            <a:r>
              <a:rPr lang="ru-RU" sz="3200" dirty="0" err="1"/>
              <a:t>binding</a:t>
            </a:r>
            <a:r>
              <a:rPr lang="ru-RU" sz="3200" dirty="0"/>
              <a:t> </a:t>
            </a:r>
            <a:r>
              <a:rPr lang="ru-RU" sz="3200" dirty="0" err="1"/>
              <a:t>of</a:t>
            </a:r>
            <a:r>
              <a:rPr lang="ru-RU" sz="3200" dirty="0"/>
              <a:t> </a:t>
            </a:r>
            <a:r>
              <a:rPr lang="ru-RU" sz="3200" dirty="0" err="1"/>
              <a:t>Isaac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7F22A4-5F1E-4228-9416-7112DB13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8" y="2451204"/>
            <a:ext cx="5809352" cy="33831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430D63-42C5-4969-9646-D126A5AE4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27" y="1373206"/>
            <a:ext cx="3940233" cy="22174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1CF563-107B-4657-AC74-02259834E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28" y="4124381"/>
            <a:ext cx="3940233" cy="2211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DBBB59-8794-448D-AED2-6175FCCBA1A7}"/>
              </a:ext>
            </a:extLst>
          </p:cNvPr>
          <p:cNvSpPr txBox="1"/>
          <p:nvPr/>
        </p:nvSpPr>
        <p:spPr>
          <a:xfrm>
            <a:off x="6096000" y="845740"/>
            <a:ext cx="2789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Nuclear throne</a:t>
            </a:r>
            <a:endParaRPr lang="ru-RU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B2CB5-8BD0-46E8-9314-DB1535C81D90}"/>
              </a:ext>
            </a:extLst>
          </p:cNvPr>
          <p:cNvSpPr txBox="1"/>
          <p:nvPr/>
        </p:nvSpPr>
        <p:spPr>
          <a:xfrm>
            <a:off x="6197729" y="3576355"/>
            <a:ext cx="2056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/>
              <a:t>Soul</a:t>
            </a:r>
            <a:r>
              <a:rPr lang="ru-RU" sz="3200" dirty="0"/>
              <a:t> </a:t>
            </a:r>
            <a:r>
              <a:rPr lang="ru-RU" sz="3200" dirty="0" err="1"/>
              <a:t>Knight</a:t>
            </a:r>
            <a:endParaRPr lang="ru-RU" sz="3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333BD39-50F2-479A-B836-CC03CB38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9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247094"/>
          </a:xfrm>
        </p:spPr>
        <p:txBody>
          <a:bodyPr>
            <a:normAutofit/>
          </a:bodyPr>
          <a:lstStyle/>
          <a:p>
            <a:r>
              <a:rPr lang="ru-RU" sz="6000" dirty="0"/>
              <a:t>Проектные решения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8787"/>
            <a:ext cx="2574303" cy="1718853"/>
          </a:xfrm>
        </p:spPr>
        <p:txBody>
          <a:bodyPr>
            <a:normAutofit/>
          </a:bodyPr>
          <a:lstStyle/>
          <a:p>
            <a:r>
              <a:rPr lang="ru-RU" sz="3200" dirty="0"/>
              <a:t>С#</a:t>
            </a:r>
          </a:p>
          <a:p>
            <a:r>
              <a:rPr lang="en-US" sz="3200" dirty="0"/>
              <a:t>Visual Studio</a:t>
            </a:r>
            <a:endParaRPr lang="ru-RU" sz="3200" dirty="0"/>
          </a:p>
          <a:p>
            <a:r>
              <a:rPr lang="en-US" sz="3200" dirty="0"/>
              <a:t>Unity</a:t>
            </a:r>
            <a:endParaRPr lang="ru-RU" sz="3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F96BAD-DD47-4E5D-991A-EAC21EF7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FE5A7D-8F37-4A69-9B04-2E21F3373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156" y="1608282"/>
            <a:ext cx="7869230" cy="45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2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51665"/>
          </a:xfrm>
        </p:spPr>
        <p:txBody>
          <a:bodyPr>
            <a:normAutofit/>
          </a:bodyPr>
          <a:lstStyle/>
          <a:p>
            <a:r>
              <a:rPr lang="ru-RU" sz="6000" dirty="0"/>
              <a:t>Диаграмма состояний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63EFF71-0631-4986-86A6-5D444808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0D4776-6C9E-4B6D-A9E7-DEB0D8F2B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29" y="1071473"/>
            <a:ext cx="9836717" cy="5467439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1BB183-AE0B-4377-B66F-3D29BFCD1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0"/>
          <a:stretch/>
        </p:blipFill>
        <p:spPr>
          <a:xfrm>
            <a:off x="197121" y="1005068"/>
            <a:ext cx="6256240" cy="368168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9F7411-9147-4FB5-B040-BE8DE63F54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r="4620" b="19549"/>
          <a:stretch/>
        </p:blipFill>
        <p:spPr>
          <a:xfrm>
            <a:off x="4374037" y="2845908"/>
            <a:ext cx="7498821" cy="33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3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969861"/>
          </a:xfrm>
        </p:spPr>
        <p:txBody>
          <a:bodyPr>
            <a:normAutofit/>
          </a:bodyPr>
          <a:lstStyle/>
          <a:p>
            <a:r>
              <a:rPr lang="ru-RU" sz="6000" dirty="0"/>
              <a:t>Правила игры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63EFF71-0631-4986-86A6-5D444808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73CC09-1268-4F47-894F-F1ED0F69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200" dirty="0"/>
              <a:t>При запуске игры, игрок сразу начинает новую игру</a:t>
            </a:r>
          </a:p>
          <a:p>
            <a:pPr lvl="0"/>
            <a:r>
              <a:rPr lang="ru-RU" sz="3200" dirty="0"/>
              <a:t>Сложность игры увеличивается при переходе на новый уровень</a:t>
            </a:r>
          </a:p>
          <a:p>
            <a:pPr lvl="0"/>
            <a:r>
              <a:rPr lang="ru-RU" sz="3200" dirty="0"/>
              <a:t>Каждый раз после смерти игрок будет заново начинать игру. Выход из игры также считается смертью</a:t>
            </a:r>
          </a:p>
          <a:p>
            <a:r>
              <a:rPr lang="ru-RU" sz="3200" dirty="0"/>
              <a:t>Игра не имеет конца, уровни могут генерироваться бесконечно.</a:t>
            </a:r>
          </a:p>
        </p:txBody>
      </p:sp>
    </p:spTree>
    <p:extLst>
      <p:ext uri="{BB962C8B-B14F-4D97-AF65-F5344CB8AC3E}">
        <p14:creationId xmlns:p14="http://schemas.microsoft.com/office/powerpoint/2010/main" val="377546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221</Words>
  <Application>Microsoft Office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Компьютерная игра “Respiration”</vt:lpstr>
      <vt:lpstr>Введение</vt:lpstr>
      <vt:lpstr>Характеристики игры</vt:lpstr>
      <vt:lpstr>Сущности игры</vt:lpstr>
      <vt:lpstr>Генерация уровней</vt:lpstr>
      <vt:lpstr>Примеры игр жанра roguelike</vt:lpstr>
      <vt:lpstr>Проектные решения</vt:lpstr>
      <vt:lpstr>Диаграмма состояний</vt:lpstr>
      <vt:lpstr>Правила игры</vt:lpstr>
      <vt:lpstr>Реализация и тестирование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“Respiration”</dc:title>
  <dc:creator>Ekaterina</dc:creator>
  <cp:lastModifiedBy>Ekaterina</cp:lastModifiedBy>
  <cp:revision>19</cp:revision>
  <dcterms:created xsi:type="dcterms:W3CDTF">2023-06-02T15:11:50Z</dcterms:created>
  <dcterms:modified xsi:type="dcterms:W3CDTF">2023-06-14T13:55:36Z</dcterms:modified>
</cp:coreProperties>
</file>