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7" r:id="rId6"/>
    <p:sldId id="258" r:id="rId7"/>
    <p:sldId id="263" r:id="rId8"/>
    <p:sldId id="264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11E0-DFA4-450F-80BE-DDF44D8DC47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DCA-C81C-46E5-8E28-71F277964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6706-ED28-4EE6-9403-A0B476B5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BF008-38B1-4538-84CF-E24D3B3A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E12EA-FFD6-4C29-BA7C-96E8706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FBF-8CE3-4AA8-AD99-5BCE60342EA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58AE9-EB8F-48FC-93E8-B10496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051F-3873-46D9-BFE7-E211493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68B0-01F2-43CA-9AA3-5B7B07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62D2E-FDD7-4F33-A01F-B1D77CB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E00B5-A4A0-496F-A1AF-E47CFD8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B474-481C-4E0E-88B5-37BB142B885E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39021-B20B-41D0-B653-6B8D00F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271AB-31C4-46EC-9529-328134B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DED3A-CBF8-491D-92C8-71174BA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0527-E968-421D-83FA-6DDE7A43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4D4E-2B19-4D60-AA2A-5A43E64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E39-5D76-4A8E-A3C6-CADB42755F6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FFF0B-ED19-4DFD-9938-D6387D2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EAE81-BFDF-4DC9-B5FC-3C69EE4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6F79-3542-46A9-A88F-2FBA1E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7F79-FBC9-4777-9A03-A54F3F5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162C1-8626-4913-8589-F2795EF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000-D87D-48AD-9A92-A13D91EBC97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6301C-BC3D-42A7-9FA4-EB10F02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284D0-0817-4BB3-B2ED-6E1B26C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8663B-09E3-4A63-A6DA-4739547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22CE6-746D-4F43-A9F5-6F5BCE57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3C15-7A3C-427B-AAB4-C73FAD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9F0-F642-4E74-9603-DE4AAB9406F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C856-559D-4805-B0EC-03E3B32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60FFD-860C-405F-8DC3-AD3D5F5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FA601-CB27-4FA1-ACB2-4DA7A1F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101A-2082-43ED-B0E4-BD4CE0A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0619D-9F75-4A4B-82C4-1157678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F6AB-7303-4841-8B33-4D03F73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8F2-0520-4C2A-8F80-5FCB25AE93F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9B61-02F2-44CB-B04B-A1E1000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8130D5-DE00-4673-9ADE-1932E4E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5C9-8725-4BA1-B4C0-0832D03A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C2A6-6E9D-4D28-B5BE-E428C5A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0B4A1-8245-4786-A903-B95E900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04DE78-12E7-46D5-8CA3-D50BB80F5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50DED-A73C-437F-A9AD-F25CA2CB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050063-C1F5-414F-BC97-C11F448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413D-BF3D-4E7E-B114-DEA13E1EED23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BF6940-D7B0-44A3-BF1C-123E06DB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90BA7-5B0E-4B2A-909F-0AF7B06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410DD-B655-46BB-BC52-88DE1F4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9F7CF8-972C-4E42-80EE-4680B8C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7117-5870-4E0B-99C0-00A628C1971B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28B67-5BFE-45A2-B4CD-A3993A7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26FDA-5D87-4AF4-9961-0846EB6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06ED6-E13E-423B-9E68-FCADDA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51C5-DA0B-4263-B2AD-ADD646FEB631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F9DB3-BB51-42F3-A96B-50E033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4E72E-406E-4B62-903E-1E275A9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9445-278A-4078-A491-9C4887D2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E4F31-0141-4071-936D-BA1EA94A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29C1F-7E10-4643-BE63-979A806A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9BCE-FB03-4969-99AB-4CC72AB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5D4E-8186-4081-A393-83583D0FE15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B29E1-A662-403F-844D-070B5BB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5483-773E-4D5B-9D34-78BABBC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0C5-AE9E-4F38-9883-A16C3A7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2E851-9770-4EB8-9B50-039F0C6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5259D8-417F-4DA4-B653-41A7CC39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E5818-82B4-4DDD-82C2-85E6371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360-B0F8-4712-905F-74A86F5A3C8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5D53A-90A5-4389-9C84-D877A7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28F53-5E58-4BD2-B245-28D5060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4753-5D85-4FA8-A8DE-F637A33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9FD3D-EE2F-47B6-A050-3CEA456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B3AF-4BA5-443A-8005-582D9D3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BC1-BE4A-43EC-9312-06BEFABBDB4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A1647-6B96-4F06-AEF4-11E514F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BE4F-EE60-49C9-A0F3-C16E3E7F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B480-60DF-48E9-B307-5FEF458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916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“</a:t>
            </a:r>
            <a:r>
              <a:rPr lang="en-US" dirty="0"/>
              <a:t>Respiration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41A68-99E6-4A98-AECD-48DB9170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898" y="3789638"/>
            <a:ext cx="6107123" cy="238759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Выполнили студенты группы</a:t>
            </a:r>
          </a:p>
          <a:p>
            <a:pPr algn="l"/>
            <a:r>
              <a:rPr lang="ru-RU" sz="2800" dirty="0"/>
              <a:t>Б9121-09.03.03пикд</a:t>
            </a:r>
          </a:p>
          <a:p>
            <a:pPr algn="l"/>
            <a:r>
              <a:rPr lang="ru-RU" sz="2800" dirty="0"/>
              <a:t>Панкратова Екатерина Денисовна</a:t>
            </a:r>
          </a:p>
          <a:p>
            <a:pPr algn="l"/>
            <a:r>
              <a:rPr lang="ru-RU" sz="2800" dirty="0" err="1"/>
              <a:t>Гриднинский</a:t>
            </a:r>
            <a:r>
              <a:rPr lang="ru-RU" sz="2800" dirty="0"/>
              <a:t> Богдан Дмитриевич</a:t>
            </a:r>
          </a:p>
          <a:p>
            <a:pPr algn="l"/>
            <a:r>
              <a:rPr lang="ru-RU" sz="2800" dirty="0"/>
              <a:t>Золотов Данила Константинович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4530-4184-4ABD-B03F-998C9F1F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9163">
            <a:off x="744921" y="2652480"/>
            <a:ext cx="2704770" cy="27047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2EB97-CD9F-4D2F-955E-E51C06A9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98" y="343004"/>
            <a:ext cx="2454962" cy="2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Реализация и тестирование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~ </a:t>
            </a:r>
            <a:r>
              <a:rPr lang="ru-RU" sz="3200" dirty="0"/>
              <a:t>1400 строк кода</a:t>
            </a:r>
          </a:p>
          <a:p>
            <a:pPr lvl="0"/>
            <a:r>
              <a:rPr lang="ru-RU" sz="3200" dirty="0"/>
              <a:t>~ 40 спрайтов</a:t>
            </a:r>
          </a:p>
          <a:p>
            <a:pPr lvl="0"/>
            <a:r>
              <a:rPr lang="ru-RU" sz="3200" dirty="0"/>
              <a:t>2 локации</a:t>
            </a:r>
          </a:p>
          <a:p>
            <a:pPr lvl="0"/>
            <a:r>
              <a:rPr lang="ru-RU" sz="3200" dirty="0"/>
              <a:t>Меню и интерфейс</a:t>
            </a:r>
          </a:p>
          <a:p>
            <a:pPr lvl="0"/>
            <a:r>
              <a:rPr lang="ru-RU" sz="3200" dirty="0"/>
              <a:t>~ 80 коммитов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результате разработки было создано:</a:t>
            </a:r>
          </a:p>
          <a:p>
            <a:pPr lvl="0"/>
            <a:r>
              <a:rPr lang="ru-RU" sz="3200" dirty="0"/>
              <a:t>2</a:t>
            </a:r>
            <a:r>
              <a:rPr lang="en-US" sz="3200" dirty="0"/>
              <a:t>D </a:t>
            </a:r>
            <a:r>
              <a:rPr lang="ru-RU" sz="3200" dirty="0"/>
              <a:t>игра «</a:t>
            </a:r>
            <a:r>
              <a:rPr lang="en-US" sz="3200" dirty="0"/>
              <a:t>Respiration</a:t>
            </a:r>
            <a:r>
              <a:rPr lang="ru-RU" sz="3200" dirty="0"/>
              <a:t>» с видом сверху в жанре </a:t>
            </a:r>
            <a:r>
              <a:rPr lang="ru-RU" sz="3200" dirty="0" err="1"/>
              <a:t>roguelike</a:t>
            </a:r>
            <a:endParaRPr lang="ru-RU" sz="3200" dirty="0"/>
          </a:p>
          <a:p>
            <a:pPr lvl="0"/>
            <a:r>
              <a:rPr lang="ru-RU" sz="3200" dirty="0"/>
              <a:t>Генерация уровней</a:t>
            </a:r>
          </a:p>
          <a:p>
            <a:pPr lvl="0"/>
            <a:r>
              <a:rPr lang="ru-RU" sz="3200" dirty="0"/>
              <a:t>Спрайты персонажей, фона, предметов, оружия</a:t>
            </a:r>
          </a:p>
          <a:p>
            <a:pPr lvl="0"/>
            <a:r>
              <a:rPr lang="ru-RU" sz="3200" dirty="0"/>
              <a:t>Переход между уровнями со сменой угла обзора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F9D9E8-39BB-4602-A24D-6830A22B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47" y="2350821"/>
            <a:ext cx="3968684" cy="49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Игра </a:t>
            </a:r>
            <a:r>
              <a:rPr lang="en-US" sz="3200" dirty="0"/>
              <a:t>Rogue</a:t>
            </a:r>
            <a:r>
              <a:rPr lang="ru-RU" sz="3200" dirty="0"/>
              <a:t> (1980 год)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E1E04-B2A0-4615-9B2C-DED6A007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" y="3033074"/>
            <a:ext cx="5213022" cy="30361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D88F8F-B669-4D53-8639-D4680E57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36794" b="24425"/>
          <a:stretch/>
        </p:blipFill>
        <p:spPr>
          <a:xfrm>
            <a:off x="6174879" y="1681518"/>
            <a:ext cx="5178921" cy="37561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A3AC84-9ED0-46D0-A525-D20F57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Характеристики игры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34100" cy="4532313"/>
          </a:xfrm>
        </p:spPr>
        <p:txBody>
          <a:bodyPr>
            <a:noAutofit/>
          </a:bodyPr>
          <a:lstStyle/>
          <a:p>
            <a:r>
              <a:rPr lang="ru-RU" sz="3200" dirty="0"/>
              <a:t>2</a:t>
            </a:r>
            <a:r>
              <a:rPr lang="en-US" sz="3200" dirty="0"/>
              <a:t>D</a:t>
            </a:r>
            <a:r>
              <a:rPr lang="ru-RU" sz="3200" dirty="0"/>
              <a:t> игра с видом сверху</a:t>
            </a:r>
          </a:p>
          <a:p>
            <a:r>
              <a:rPr lang="ru-RU" sz="3200" dirty="0"/>
              <a:t>Жанр </a:t>
            </a:r>
            <a:r>
              <a:rPr lang="ru-RU" sz="3200" dirty="0" err="1"/>
              <a:t>roguelike</a:t>
            </a:r>
            <a:r>
              <a:rPr lang="ru-RU" sz="3200" dirty="0"/>
              <a:t> </a:t>
            </a:r>
          </a:p>
          <a:p>
            <a:r>
              <a:rPr lang="ru-RU" sz="3200" dirty="0"/>
              <a:t>Графика в стиле </a:t>
            </a:r>
            <a:r>
              <a:rPr lang="en-US" sz="3200" dirty="0"/>
              <a:t>pixel art</a:t>
            </a:r>
            <a:endParaRPr lang="ru-RU" sz="3200" dirty="0"/>
          </a:p>
          <a:p>
            <a:pPr lvl="0"/>
            <a:r>
              <a:rPr lang="ru-RU" sz="3200" dirty="0"/>
              <a:t>Генерируемые игровые уровни</a:t>
            </a:r>
          </a:p>
          <a:p>
            <a:pPr lvl="0"/>
            <a:r>
              <a:rPr lang="ru-RU" sz="3200" dirty="0"/>
              <a:t>«Перманентная смерть»</a:t>
            </a:r>
          </a:p>
          <a:p>
            <a:pPr lvl="0"/>
            <a:r>
              <a:rPr lang="ru-RU" sz="3200" dirty="0"/>
              <a:t>Механика перемещения между локациями со сменой точки угла обзора</a:t>
            </a:r>
          </a:p>
          <a:p>
            <a:pPr lvl="0"/>
            <a:r>
              <a:rPr lang="ru-RU" sz="3200" dirty="0"/>
              <a:t>Дополнительные инструменты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E34C4-850C-4A7D-AAAC-230AAD56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1" y="2130459"/>
            <a:ext cx="3526536" cy="352653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1B1F0-374E-480D-B3C0-01A7EE4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Сущности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1A3E-4D70-41E1-A382-31E32562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6" y="824556"/>
            <a:ext cx="1476010" cy="201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F915B-449E-437F-9705-D6FF3A4B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08" y="730062"/>
            <a:ext cx="1500090" cy="2052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ABC3A4-4486-45E3-B511-AB06EADAA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85" y="3825548"/>
            <a:ext cx="3541906" cy="2361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44FDC1-6699-40CF-ADE4-8B0AF8A1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2" y="1652139"/>
            <a:ext cx="1668821" cy="16688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7F26CF-E8E5-4662-B108-F3A652A0B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79" y="3276621"/>
            <a:ext cx="1578990" cy="157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003177-DD44-48F7-88C4-4D6859457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22" y="2052317"/>
            <a:ext cx="2480441" cy="248044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D5CC0F-F3D4-44CE-836E-8A15A95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F27A9-19AC-4E8C-877D-AB5F53C51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778" y="4297474"/>
            <a:ext cx="4722526" cy="23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</p:spPr>
        <p:txBody>
          <a:bodyPr>
            <a:normAutofit/>
          </a:bodyPr>
          <a:lstStyle/>
          <a:p>
            <a:r>
              <a:rPr lang="ru-RU" sz="6000" dirty="0"/>
              <a:t>Генерация уровней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</p:spPr>
        <p:txBody>
          <a:bodyPr>
            <a:normAutofit/>
          </a:bodyPr>
          <a:lstStyle/>
          <a:p>
            <a:r>
              <a:rPr lang="ru-RU" sz="3200" dirty="0"/>
              <a:t>Размер карты мини-уровней (от 112 до 336 плиток, размер одной плитки 32х32 пикселя)</a:t>
            </a:r>
          </a:p>
          <a:p>
            <a:r>
              <a:rPr lang="ru-RU" sz="3200" dirty="0"/>
              <a:t>Расположение препятствий</a:t>
            </a:r>
          </a:p>
          <a:p>
            <a:r>
              <a:rPr lang="ru-RU" sz="3200" dirty="0"/>
              <a:t>Количество врагов (от 0 до 250) и их расположение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8" y="195124"/>
            <a:ext cx="10719063" cy="663051"/>
          </a:xfrm>
        </p:spPr>
        <p:txBody>
          <a:bodyPr>
            <a:noAutofit/>
          </a:bodyPr>
          <a:lstStyle/>
          <a:p>
            <a:r>
              <a:rPr lang="ru-RU" sz="4800" dirty="0"/>
              <a:t>Примеры игр жанра </a:t>
            </a:r>
            <a:r>
              <a:rPr lang="en-US" sz="4800" dirty="0"/>
              <a:t>roguelike</a:t>
            </a:r>
            <a:endParaRPr lang="ru-RU" sz="48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binding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Isaac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F22A4-5F1E-4228-9416-7112DB13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8" y="2451204"/>
            <a:ext cx="5809352" cy="3383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30D63-42C5-4969-9646-D126A5AE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7" y="1373206"/>
            <a:ext cx="3940233" cy="2217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CF563-107B-4657-AC74-02259834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8" y="4124381"/>
            <a:ext cx="3940233" cy="221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BBB59-8794-448D-AED2-6175FCCBA1A7}"/>
              </a:ext>
            </a:extLst>
          </p:cNvPr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Nuclear throne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B2CB5-8BD0-46E8-9314-DB1535C81D90}"/>
              </a:ext>
            </a:extLst>
          </p:cNvPr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Soul</a:t>
            </a:r>
            <a:r>
              <a:rPr lang="ru-RU" sz="3200" dirty="0"/>
              <a:t> </a:t>
            </a:r>
            <a:r>
              <a:rPr lang="ru-RU" sz="3200" dirty="0" err="1"/>
              <a:t>Knight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3BD39-50F2-479A-B836-CC03CB38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47094"/>
          </a:xfrm>
        </p:spPr>
        <p:txBody>
          <a:bodyPr>
            <a:normAutofit/>
          </a:bodyPr>
          <a:lstStyle/>
          <a:p>
            <a:r>
              <a:rPr lang="ru-RU" sz="6000" dirty="0"/>
              <a:t>Проектные решения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</p:spPr>
        <p:txBody>
          <a:bodyPr>
            <a:normAutofit/>
          </a:bodyPr>
          <a:lstStyle/>
          <a:p>
            <a:r>
              <a:rPr lang="ru-RU" sz="3200" dirty="0"/>
              <a:t>С#</a:t>
            </a:r>
          </a:p>
          <a:p>
            <a:r>
              <a:rPr lang="en-US" sz="3200" dirty="0"/>
              <a:t>Visual Studio</a:t>
            </a:r>
            <a:endParaRPr lang="ru-RU" sz="3200" dirty="0"/>
          </a:p>
          <a:p>
            <a:r>
              <a:rPr lang="en-US" sz="3200" dirty="0"/>
              <a:t>Unity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FE5A7D-8F37-4A69-9B04-2E21F337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56" y="1608282"/>
            <a:ext cx="7869230" cy="45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Диаграмма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D4776-6C9E-4B6D-A9E7-DEB0D8F2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9" y="1071473"/>
            <a:ext cx="9836717" cy="5467439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BB183-AE0B-4377-B66F-3D29BFCD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/>
          <a:stretch/>
        </p:blipFill>
        <p:spPr>
          <a:xfrm>
            <a:off x="197121" y="1005068"/>
            <a:ext cx="6256240" cy="36816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F7411-9147-4FB5-B040-BE8DE63F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4620" b="19549"/>
          <a:stretch/>
        </p:blipFill>
        <p:spPr>
          <a:xfrm>
            <a:off x="4374037" y="2845908"/>
            <a:ext cx="7498821" cy="33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</p:spPr>
        <p:txBody>
          <a:bodyPr>
            <a:normAutofit/>
          </a:bodyPr>
          <a:lstStyle/>
          <a:p>
            <a:r>
              <a:rPr lang="ru-RU" sz="6000" dirty="0"/>
              <a:t>Правила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3CC09-1268-4F47-894F-F1ED0F6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При запуске игры, игрок сразу начинает новую игру</a:t>
            </a:r>
          </a:p>
          <a:p>
            <a:pPr lvl="0"/>
            <a:r>
              <a:rPr lang="ru-RU" sz="3200" dirty="0"/>
              <a:t>Сложность игры увеличивается при переходе на новый уровень</a:t>
            </a:r>
          </a:p>
          <a:p>
            <a:pPr lvl="0"/>
            <a:r>
              <a:rPr lang="ru-RU" sz="3200" dirty="0"/>
              <a:t>Каждый раз после смерти игрок будет заново начинать игру. Выход из игры также считается смертью</a:t>
            </a:r>
          </a:p>
          <a:p>
            <a:r>
              <a:rPr lang="ru-RU" sz="3200" dirty="0"/>
              <a:t>Игра не имеет конца, уровни могут генерироваться бесконечно.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37754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221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18</cp:revision>
  <dcterms:created xsi:type="dcterms:W3CDTF">2023-06-02T15:11:50Z</dcterms:created>
  <dcterms:modified xsi:type="dcterms:W3CDTF">2023-06-14T13:36:10Z</dcterms:modified>
</cp:coreProperties>
</file>