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803741-3253-460B-851C-41162EB4D28F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F61978-EAF4-471C-8BEB-EF6CC6E8ADC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 idea principal de este proyecto es ayudar a personas que sean más novatas en términos de alimentación saludable y ejercicio a encontrar una gran librería de recetas y ejercicios, además de motivación de otras personas a la hora de empezar con su nueva vida.</a:t>
          </a:r>
          <a:endParaRPr lang="en-US"/>
        </a:p>
      </dgm:t>
    </dgm:pt>
    <dgm:pt modelId="{B03C60AC-C066-425A-B35F-9720A1CDCB40}" type="parTrans" cxnId="{79FF5035-5D34-4795-A033-E63882AEA21E}">
      <dgm:prSet/>
      <dgm:spPr/>
      <dgm:t>
        <a:bodyPr/>
        <a:lstStyle/>
        <a:p>
          <a:endParaRPr lang="en-US"/>
        </a:p>
      </dgm:t>
    </dgm:pt>
    <dgm:pt modelId="{C2F68B51-1E25-4D82-97B5-8C3DFFF162A8}" type="sibTrans" cxnId="{79FF5035-5D34-4795-A033-E63882AEA21E}">
      <dgm:prSet/>
      <dgm:spPr/>
      <dgm:t>
        <a:bodyPr/>
        <a:lstStyle/>
        <a:p>
          <a:endParaRPr lang="en-US"/>
        </a:p>
      </dgm:t>
    </dgm:pt>
    <dgm:pt modelId="{15BF7FB1-2701-4691-AE9D-E18FE939539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Además, también es un buen sitio para que personas que quieran darse a conocer o ayudar a otras personas puedan hacerlo de manera sencilla en una red social nueva y no en las ya conocidas.</a:t>
          </a:r>
          <a:endParaRPr lang="en-US"/>
        </a:p>
      </dgm:t>
    </dgm:pt>
    <dgm:pt modelId="{F09EF0A7-D431-47B3-ABEA-D751303E0C7C}" type="parTrans" cxnId="{CE248D06-0D1A-4E7E-A8C8-708E3D3642E4}">
      <dgm:prSet/>
      <dgm:spPr/>
      <dgm:t>
        <a:bodyPr/>
        <a:lstStyle/>
        <a:p>
          <a:endParaRPr lang="en-US"/>
        </a:p>
      </dgm:t>
    </dgm:pt>
    <dgm:pt modelId="{104B0543-74B1-49A4-AF86-A8D118580FD6}" type="sibTrans" cxnId="{CE248D06-0D1A-4E7E-A8C8-708E3D3642E4}">
      <dgm:prSet/>
      <dgm:spPr/>
      <dgm:t>
        <a:bodyPr/>
        <a:lstStyle/>
        <a:p>
          <a:endParaRPr lang="en-US"/>
        </a:p>
      </dgm:t>
    </dgm:pt>
    <dgm:pt modelId="{1745D34C-45A6-48AA-948C-1E6875D16A1C}" type="pres">
      <dgm:prSet presAssocID="{93803741-3253-460B-851C-41162EB4D28F}" presName="root" presStyleCnt="0">
        <dgm:presLayoutVars>
          <dgm:dir/>
          <dgm:resizeHandles val="exact"/>
        </dgm:presLayoutVars>
      </dgm:prSet>
      <dgm:spPr/>
    </dgm:pt>
    <dgm:pt modelId="{A3C94954-0D01-4031-89A3-6ED4927CC4FA}" type="pres">
      <dgm:prSet presAssocID="{ACF61978-EAF4-471C-8BEB-EF6CC6E8ADCC}" presName="compNode" presStyleCnt="0"/>
      <dgm:spPr/>
    </dgm:pt>
    <dgm:pt modelId="{7D01B1B6-C606-44DE-9FD6-CD13561E2DA2}" type="pres">
      <dgm:prSet presAssocID="{ACF61978-EAF4-471C-8BEB-EF6CC6E8AD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</dgm:pt>
    <dgm:pt modelId="{8E84C1D7-A76F-4B52-BC01-6052DF7A7F37}" type="pres">
      <dgm:prSet presAssocID="{ACF61978-EAF4-471C-8BEB-EF6CC6E8ADCC}" presName="spaceRect" presStyleCnt="0"/>
      <dgm:spPr/>
    </dgm:pt>
    <dgm:pt modelId="{0F90A452-EA1D-4F81-96DD-17F5AECF94C7}" type="pres">
      <dgm:prSet presAssocID="{ACF61978-EAF4-471C-8BEB-EF6CC6E8ADCC}" presName="textRect" presStyleLbl="revTx" presStyleIdx="0" presStyleCnt="2">
        <dgm:presLayoutVars>
          <dgm:chMax val="1"/>
          <dgm:chPref val="1"/>
        </dgm:presLayoutVars>
      </dgm:prSet>
      <dgm:spPr/>
    </dgm:pt>
    <dgm:pt modelId="{AFF1E8FD-2265-44D0-9FAD-BC7893BB8C6D}" type="pres">
      <dgm:prSet presAssocID="{C2F68B51-1E25-4D82-97B5-8C3DFFF162A8}" presName="sibTrans" presStyleCnt="0"/>
      <dgm:spPr/>
    </dgm:pt>
    <dgm:pt modelId="{5B41A24D-BC85-4F69-8D41-0EBAE9A91B62}" type="pres">
      <dgm:prSet presAssocID="{15BF7FB1-2701-4691-AE9D-E18FE939539C}" presName="compNode" presStyleCnt="0"/>
      <dgm:spPr/>
    </dgm:pt>
    <dgm:pt modelId="{5A14B550-CAD4-4225-81F8-A72785A120BA}" type="pres">
      <dgm:prSet presAssocID="{15BF7FB1-2701-4691-AE9D-E18FE939539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3B2CBD7B-7FB1-4D62-9505-16F4AB8448EE}" type="pres">
      <dgm:prSet presAssocID="{15BF7FB1-2701-4691-AE9D-E18FE939539C}" presName="spaceRect" presStyleCnt="0"/>
      <dgm:spPr/>
    </dgm:pt>
    <dgm:pt modelId="{1F003619-39E5-468D-B1C2-36AFCBEC1F3E}" type="pres">
      <dgm:prSet presAssocID="{15BF7FB1-2701-4691-AE9D-E18FE939539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E248D06-0D1A-4E7E-A8C8-708E3D3642E4}" srcId="{93803741-3253-460B-851C-41162EB4D28F}" destId="{15BF7FB1-2701-4691-AE9D-E18FE939539C}" srcOrd="1" destOrd="0" parTransId="{F09EF0A7-D431-47B3-ABEA-D751303E0C7C}" sibTransId="{104B0543-74B1-49A4-AF86-A8D118580FD6}"/>
    <dgm:cxn modelId="{6851AE2E-2784-4D33-869D-CE4D37E82618}" type="presOf" srcId="{15BF7FB1-2701-4691-AE9D-E18FE939539C}" destId="{1F003619-39E5-468D-B1C2-36AFCBEC1F3E}" srcOrd="0" destOrd="0" presId="urn:microsoft.com/office/officeart/2018/2/layout/IconLabelList"/>
    <dgm:cxn modelId="{79FF5035-5D34-4795-A033-E63882AEA21E}" srcId="{93803741-3253-460B-851C-41162EB4D28F}" destId="{ACF61978-EAF4-471C-8BEB-EF6CC6E8ADCC}" srcOrd="0" destOrd="0" parTransId="{B03C60AC-C066-425A-B35F-9720A1CDCB40}" sibTransId="{C2F68B51-1E25-4D82-97B5-8C3DFFF162A8}"/>
    <dgm:cxn modelId="{2F90C28F-AC0A-42E1-939F-A6296F2C8FFB}" type="presOf" srcId="{93803741-3253-460B-851C-41162EB4D28F}" destId="{1745D34C-45A6-48AA-948C-1E6875D16A1C}" srcOrd="0" destOrd="0" presId="urn:microsoft.com/office/officeart/2018/2/layout/IconLabelList"/>
    <dgm:cxn modelId="{C29DCED8-CE71-4517-A9B4-98FD0BEC18DB}" type="presOf" srcId="{ACF61978-EAF4-471C-8BEB-EF6CC6E8ADCC}" destId="{0F90A452-EA1D-4F81-96DD-17F5AECF94C7}" srcOrd="0" destOrd="0" presId="urn:microsoft.com/office/officeart/2018/2/layout/IconLabelList"/>
    <dgm:cxn modelId="{AFF8F2EB-950B-46A7-BA44-46289177E9A7}" type="presParOf" srcId="{1745D34C-45A6-48AA-948C-1E6875D16A1C}" destId="{A3C94954-0D01-4031-89A3-6ED4927CC4FA}" srcOrd="0" destOrd="0" presId="urn:microsoft.com/office/officeart/2018/2/layout/IconLabelList"/>
    <dgm:cxn modelId="{CE9ABAB8-64EB-4650-9AAE-7E8231EAFA58}" type="presParOf" srcId="{A3C94954-0D01-4031-89A3-6ED4927CC4FA}" destId="{7D01B1B6-C606-44DE-9FD6-CD13561E2DA2}" srcOrd="0" destOrd="0" presId="urn:microsoft.com/office/officeart/2018/2/layout/IconLabelList"/>
    <dgm:cxn modelId="{DFC38E19-54B4-47B2-8348-6B04FFE41BD1}" type="presParOf" srcId="{A3C94954-0D01-4031-89A3-6ED4927CC4FA}" destId="{8E84C1D7-A76F-4B52-BC01-6052DF7A7F37}" srcOrd="1" destOrd="0" presId="urn:microsoft.com/office/officeart/2018/2/layout/IconLabelList"/>
    <dgm:cxn modelId="{9FF664E3-5213-4A78-BF51-16FF3C67FECF}" type="presParOf" srcId="{A3C94954-0D01-4031-89A3-6ED4927CC4FA}" destId="{0F90A452-EA1D-4F81-96DD-17F5AECF94C7}" srcOrd="2" destOrd="0" presId="urn:microsoft.com/office/officeart/2018/2/layout/IconLabelList"/>
    <dgm:cxn modelId="{E3661A13-7677-4372-BEB1-DBFF18A816A2}" type="presParOf" srcId="{1745D34C-45A6-48AA-948C-1E6875D16A1C}" destId="{AFF1E8FD-2265-44D0-9FAD-BC7893BB8C6D}" srcOrd="1" destOrd="0" presId="urn:microsoft.com/office/officeart/2018/2/layout/IconLabelList"/>
    <dgm:cxn modelId="{9BD3A802-0154-4A04-9A9C-F341D8E979B2}" type="presParOf" srcId="{1745D34C-45A6-48AA-948C-1E6875D16A1C}" destId="{5B41A24D-BC85-4F69-8D41-0EBAE9A91B62}" srcOrd="2" destOrd="0" presId="urn:microsoft.com/office/officeart/2018/2/layout/IconLabelList"/>
    <dgm:cxn modelId="{CF33E60C-8B65-4AE0-BC95-50F031B1FB09}" type="presParOf" srcId="{5B41A24D-BC85-4F69-8D41-0EBAE9A91B62}" destId="{5A14B550-CAD4-4225-81F8-A72785A120BA}" srcOrd="0" destOrd="0" presId="urn:microsoft.com/office/officeart/2018/2/layout/IconLabelList"/>
    <dgm:cxn modelId="{953390AC-C719-48C5-9A25-C89C826FC3D5}" type="presParOf" srcId="{5B41A24D-BC85-4F69-8D41-0EBAE9A91B62}" destId="{3B2CBD7B-7FB1-4D62-9505-16F4AB8448EE}" srcOrd="1" destOrd="0" presId="urn:microsoft.com/office/officeart/2018/2/layout/IconLabelList"/>
    <dgm:cxn modelId="{3511CC40-0D7A-441E-B45F-DD1162F7EED3}" type="presParOf" srcId="{5B41A24D-BC85-4F69-8D41-0EBAE9A91B62}" destId="{1F003619-39E5-468D-B1C2-36AFCBEC1F3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1B1B6-C606-44DE-9FD6-CD13561E2DA2}">
      <dsp:nvSpPr>
        <dsp:cNvPr id="0" name=""/>
        <dsp:cNvSpPr/>
      </dsp:nvSpPr>
      <dsp:spPr>
        <a:xfrm>
          <a:off x="1156133" y="299667"/>
          <a:ext cx="1873125" cy="187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0A452-EA1D-4F81-96DD-17F5AECF94C7}">
      <dsp:nvSpPr>
        <dsp:cNvPr id="0" name=""/>
        <dsp:cNvSpPr/>
      </dsp:nvSpPr>
      <dsp:spPr>
        <a:xfrm>
          <a:off x="11445" y="2630487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La idea principal de este proyecto es ayudar a personas que sean más novatas en términos de alimentación saludable y ejercicio a encontrar una gran librería de recetas y ejercicios, además de motivación de otras personas a la hora de empezar con su nueva vida.</a:t>
          </a:r>
          <a:endParaRPr lang="en-US" sz="1100" kern="1200"/>
        </a:p>
      </dsp:txBody>
      <dsp:txXfrm>
        <a:off x="11445" y="2630487"/>
        <a:ext cx="4162500" cy="720000"/>
      </dsp:txXfrm>
    </dsp:sp>
    <dsp:sp modelId="{5A14B550-CAD4-4225-81F8-A72785A120BA}">
      <dsp:nvSpPr>
        <dsp:cNvPr id="0" name=""/>
        <dsp:cNvSpPr/>
      </dsp:nvSpPr>
      <dsp:spPr>
        <a:xfrm>
          <a:off x="6047070" y="299667"/>
          <a:ext cx="1873125" cy="187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03619-39E5-468D-B1C2-36AFCBEC1F3E}">
      <dsp:nvSpPr>
        <dsp:cNvPr id="0" name=""/>
        <dsp:cNvSpPr/>
      </dsp:nvSpPr>
      <dsp:spPr>
        <a:xfrm>
          <a:off x="4902383" y="2630487"/>
          <a:ext cx="41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Además, también es un buen sitio para que personas que quieran darse a conocer o ayudar a otras personas puedan hacerlo de manera sencilla en una red social nueva y no en las ya conocidas.</a:t>
          </a:r>
          <a:endParaRPr lang="en-US" sz="1100" kern="1200"/>
        </a:p>
      </dsp:txBody>
      <dsp:txXfrm>
        <a:off x="4902383" y="2630487"/>
        <a:ext cx="41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0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9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7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5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3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6/13/2023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6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sa rusa en el suelo">
            <a:extLst>
              <a:ext uri="{FF2B5EF4-FFF2-40B4-BE49-F238E27FC236}">
                <a16:creationId xmlns:a16="http://schemas.microsoft.com/office/drawing/2014/main" id="{EE0CB765-1809-B07B-C079-9343D2CA7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47" b="878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25C0B2-46B5-E1A5-AA17-90B18B1F1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s-ES" sz="4000" dirty="0" err="1">
                <a:solidFill>
                  <a:srgbClr val="FFFFFF"/>
                </a:solidFill>
              </a:rPr>
              <a:t>GyMedia</a:t>
            </a:r>
            <a:endParaRPr lang="es-ES" sz="40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7B5256-A8C4-7502-0572-2669F2893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rgbClr val="FFFFFF"/>
                </a:solidFill>
              </a:rPr>
              <a:t>Hilario José Bandrés Sasal</a:t>
            </a:r>
          </a:p>
        </p:txBody>
      </p:sp>
    </p:spTree>
    <p:extLst>
      <p:ext uri="{BB962C8B-B14F-4D97-AF65-F5344CB8AC3E}">
        <p14:creationId xmlns:p14="http://schemas.microsoft.com/office/powerpoint/2010/main" val="226525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90D7-DF2D-3E56-EDA6-EF910757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¿Por qué este proyecto?</a:t>
            </a:r>
            <a:endParaRPr lang="es-ES" dirty="0"/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A7A05C98-6534-A83F-D2D1-A71159EDC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685312"/>
              </p:ext>
            </p:extLst>
          </p:nvPr>
        </p:nvGraphicFramePr>
        <p:xfrm>
          <a:off x="966744" y="2248257"/>
          <a:ext cx="9076329" cy="3650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74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0253EED-B1B6-1047-98C8-661C96661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43DFC7-D658-8117-D02F-1CC1038E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318" y="952499"/>
            <a:ext cx="5586523" cy="1508760"/>
          </a:xfrm>
        </p:spPr>
        <p:txBody>
          <a:bodyPr>
            <a:normAutofit/>
          </a:bodyPr>
          <a:lstStyle/>
          <a:p>
            <a:r>
              <a:rPr lang="es-ES" dirty="0"/>
              <a:t>Tecnologías usadas</a:t>
            </a:r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160D2318-6AC8-4648-ACE7-8D3F1B015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177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24">
            <a:extLst>
              <a:ext uri="{FF2B5EF4-FFF2-40B4-BE49-F238E27FC236}">
                <a16:creationId xmlns:a16="http://schemas.microsoft.com/office/drawing/2014/main" id="{49B5D3F7-AEAE-2C40-AC64-D86302DD3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28">
            <a:extLst>
              <a:ext uri="{FF2B5EF4-FFF2-40B4-BE49-F238E27FC236}">
                <a16:creationId xmlns:a16="http://schemas.microsoft.com/office/drawing/2014/main" id="{AA6544B6-E6C7-734D-87E3-5B1FB342B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21" fmla="*/ 129012 w 2372219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129012 w 2372219"/>
              <a:gd name="connsiteY20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5896 w 2372219"/>
              <a:gd name="connsiteY20" fmla="*/ 2049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403788"/>
                </a:lnTo>
                <a:lnTo>
                  <a:pt x="2372219" y="692390"/>
                </a:lnTo>
                <a:lnTo>
                  <a:pt x="2372219" y="852968"/>
                </a:lnTo>
                <a:lnTo>
                  <a:pt x="2372219" y="1074083"/>
                </a:ln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852968"/>
                </a:lnTo>
                <a:lnTo>
                  <a:pt x="0" y="692390"/>
                </a:ln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cubicBezTo>
                  <a:pt x="24828" y="50919"/>
                  <a:pt x="35896" y="2049"/>
                  <a:pt x="35896" y="20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1C1F2-941C-0E1F-234D-DFCB1DB5A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5143499" cy="3060701"/>
          </a:xfrm>
        </p:spPr>
        <p:txBody>
          <a:bodyPr>
            <a:normAutofit/>
          </a:bodyPr>
          <a:lstStyle/>
          <a:p>
            <a:r>
              <a:rPr lang="es-ES" dirty="0" err="1"/>
              <a:t>React</a:t>
            </a:r>
            <a:r>
              <a:rPr lang="es-ES" dirty="0"/>
              <a:t> JS</a:t>
            </a:r>
          </a:p>
          <a:p>
            <a:r>
              <a:rPr lang="es-ES" dirty="0" err="1"/>
              <a:t>ExpressJS</a:t>
            </a:r>
            <a:endParaRPr lang="es-ES" dirty="0"/>
          </a:p>
          <a:p>
            <a:r>
              <a:rPr lang="es-ES" dirty="0"/>
              <a:t>MongoDB</a:t>
            </a:r>
          </a:p>
          <a:p>
            <a:r>
              <a:rPr lang="es-ES" dirty="0" err="1"/>
              <a:t>TailwindCSS</a:t>
            </a:r>
            <a:endParaRPr lang="es-ES" dirty="0"/>
          </a:p>
        </p:txBody>
      </p:sp>
      <p:sp>
        <p:nvSpPr>
          <p:cNvPr id="21" name="Freeform: Shape 30">
            <a:extLst>
              <a:ext uri="{FF2B5EF4-FFF2-40B4-BE49-F238E27FC236}">
                <a16:creationId xmlns:a16="http://schemas.microsoft.com/office/drawing/2014/main" id="{A545BDEF-2FCC-F546-B478-D9ECEB9BC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1"/>
            <a:ext cx="2372219" cy="2379607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80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80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2334647 w 2426087"/>
              <a:gd name="connsiteY0" fmla="*/ 2377558 h 2468998"/>
              <a:gd name="connsiteX1" fmla="*/ 37572 w 2426087"/>
              <a:gd name="connsiteY1" fmla="*/ 2377558 h 2468998"/>
              <a:gd name="connsiteX2" fmla="*/ 18456 w 2426087"/>
              <a:gd name="connsiteY2" fmla="*/ 2301180 h 2468998"/>
              <a:gd name="connsiteX3" fmla="*/ 0 w 2426087"/>
              <a:gd name="connsiteY3" fmla="*/ 2074878 h 2468998"/>
              <a:gd name="connsiteX4" fmla="*/ 0 w 2426087"/>
              <a:gd name="connsiteY4" fmla="*/ 1906283 h 2468998"/>
              <a:gd name="connsiteX5" fmla="*/ 0 w 2426087"/>
              <a:gd name="connsiteY5" fmla="*/ 1685168 h 2468998"/>
              <a:gd name="connsiteX6" fmla="*/ 0 w 2426087"/>
              <a:gd name="connsiteY6" fmla="*/ 1524590 h 2468998"/>
              <a:gd name="connsiteX7" fmla="*/ 0 w 2426087"/>
              <a:gd name="connsiteY7" fmla="*/ 1235988 h 2468998"/>
              <a:gd name="connsiteX8" fmla="*/ 0 w 2426087"/>
              <a:gd name="connsiteY8" fmla="*/ 1134881 h 2468998"/>
              <a:gd name="connsiteX9" fmla="*/ 309816 w 2426087"/>
              <a:gd name="connsiteY9" fmla="*/ 473886 h 2468998"/>
              <a:gd name="connsiteX10" fmla="*/ 1080108 w 2426087"/>
              <a:gd name="connsiteY10" fmla="*/ 91233 h 2468998"/>
              <a:gd name="connsiteX11" fmla="*/ 1188054 w 2426087"/>
              <a:gd name="connsiteY11" fmla="*/ 0 h 2468998"/>
              <a:gd name="connsiteX12" fmla="*/ 1292113 w 2426087"/>
              <a:gd name="connsiteY12" fmla="*/ 91233 h 2468998"/>
              <a:gd name="connsiteX13" fmla="*/ 2062403 w 2426087"/>
              <a:gd name="connsiteY13" fmla="*/ 473886 h 2468998"/>
              <a:gd name="connsiteX14" fmla="*/ 2372219 w 2426087"/>
              <a:gd name="connsiteY14" fmla="*/ 1134881 h 2468998"/>
              <a:gd name="connsiteX15" fmla="*/ 2372219 w 2426087"/>
              <a:gd name="connsiteY15" fmla="*/ 1235988 h 2468998"/>
              <a:gd name="connsiteX16" fmla="*/ 2372219 w 2426087"/>
              <a:gd name="connsiteY16" fmla="*/ 1524590 h 2468998"/>
              <a:gd name="connsiteX17" fmla="*/ 2372219 w 2426087"/>
              <a:gd name="connsiteY17" fmla="*/ 1685168 h 2468998"/>
              <a:gd name="connsiteX18" fmla="*/ 2372219 w 2426087"/>
              <a:gd name="connsiteY18" fmla="*/ 1906283 h 2468998"/>
              <a:gd name="connsiteX19" fmla="*/ 2372219 w 2426087"/>
              <a:gd name="connsiteY19" fmla="*/ 2074878 h 2468998"/>
              <a:gd name="connsiteX20" fmla="*/ 2353763 w 2426087"/>
              <a:gd name="connsiteY20" fmla="*/ 2301180 h 2468998"/>
              <a:gd name="connsiteX21" fmla="*/ 2426087 w 2426087"/>
              <a:gd name="connsiteY21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524590 h 2468998"/>
              <a:gd name="connsiteX16" fmla="*/ 2372219 w 2426087"/>
              <a:gd name="connsiteY16" fmla="*/ 1685168 h 2468998"/>
              <a:gd name="connsiteX17" fmla="*/ 2372219 w 2426087"/>
              <a:gd name="connsiteY17" fmla="*/ 1906283 h 2468998"/>
              <a:gd name="connsiteX18" fmla="*/ 2372219 w 2426087"/>
              <a:gd name="connsiteY18" fmla="*/ 2074878 h 2468998"/>
              <a:gd name="connsiteX19" fmla="*/ 2353763 w 2426087"/>
              <a:gd name="connsiteY19" fmla="*/ 2301180 h 2468998"/>
              <a:gd name="connsiteX20" fmla="*/ 2426087 w 2426087"/>
              <a:gd name="connsiteY20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685168 h 2468998"/>
              <a:gd name="connsiteX16" fmla="*/ 2372219 w 2426087"/>
              <a:gd name="connsiteY16" fmla="*/ 1906283 h 2468998"/>
              <a:gd name="connsiteX17" fmla="*/ 2372219 w 2426087"/>
              <a:gd name="connsiteY17" fmla="*/ 2074878 h 2468998"/>
              <a:gd name="connsiteX18" fmla="*/ 2353763 w 2426087"/>
              <a:gd name="connsiteY18" fmla="*/ 2301180 h 2468998"/>
              <a:gd name="connsiteX19" fmla="*/ 2426087 w 2426087"/>
              <a:gd name="connsiteY19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906283 h 2468998"/>
              <a:gd name="connsiteX16" fmla="*/ 2372219 w 2426087"/>
              <a:gd name="connsiteY16" fmla="*/ 2074878 h 2468998"/>
              <a:gd name="connsiteX17" fmla="*/ 2353763 w 2426087"/>
              <a:gd name="connsiteY17" fmla="*/ 2301180 h 2468998"/>
              <a:gd name="connsiteX18" fmla="*/ 2426087 w 2426087"/>
              <a:gd name="connsiteY18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235988 h 2468998"/>
              <a:gd name="connsiteX6" fmla="*/ 0 w 2426087"/>
              <a:gd name="connsiteY6" fmla="*/ 1134881 h 2468998"/>
              <a:gd name="connsiteX7" fmla="*/ 309816 w 2426087"/>
              <a:gd name="connsiteY7" fmla="*/ 473886 h 2468998"/>
              <a:gd name="connsiteX8" fmla="*/ 1080108 w 2426087"/>
              <a:gd name="connsiteY8" fmla="*/ 91233 h 2468998"/>
              <a:gd name="connsiteX9" fmla="*/ 1188054 w 2426087"/>
              <a:gd name="connsiteY9" fmla="*/ 0 h 2468998"/>
              <a:gd name="connsiteX10" fmla="*/ 1292113 w 2426087"/>
              <a:gd name="connsiteY10" fmla="*/ 91233 h 2468998"/>
              <a:gd name="connsiteX11" fmla="*/ 2062403 w 2426087"/>
              <a:gd name="connsiteY11" fmla="*/ 473886 h 2468998"/>
              <a:gd name="connsiteX12" fmla="*/ 2372219 w 2426087"/>
              <a:gd name="connsiteY12" fmla="*/ 1134881 h 2468998"/>
              <a:gd name="connsiteX13" fmla="*/ 2372219 w 2426087"/>
              <a:gd name="connsiteY13" fmla="*/ 1235988 h 2468998"/>
              <a:gd name="connsiteX14" fmla="*/ 2372219 w 2426087"/>
              <a:gd name="connsiteY14" fmla="*/ 1906283 h 2468998"/>
              <a:gd name="connsiteX15" fmla="*/ 2372219 w 2426087"/>
              <a:gd name="connsiteY15" fmla="*/ 2074878 h 2468998"/>
              <a:gd name="connsiteX16" fmla="*/ 2353763 w 2426087"/>
              <a:gd name="connsiteY16" fmla="*/ 2301180 h 2468998"/>
              <a:gd name="connsiteX17" fmla="*/ 2426087 w 2426087"/>
              <a:gd name="connsiteY17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235988 h 2468998"/>
              <a:gd name="connsiteX5" fmla="*/ 0 w 2426087"/>
              <a:gd name="connsiteY5" fmla="*/ 1134881 h 2468998"/>
              <a:gd name="connsiteX6" fmla="*/ 309816 w 2426087"/>
              <a:gd name="connsiteY6" fmla="*/ 473886 h 2468998"/>
              <a:gd name="connsiteX7" fmla="*/ 1080108 w 2426087"/>
              <a:gd name="connsiteY7" fmla="*/ 91233 h 2468998"/>
              <a:gd name="connsiteX8" fmla="*/ 1188054 w 2426087"/>
              <a:gd name="connsiteY8" fmla="*/ 0 h 2468998"/>
              <a:gd name="connsiteX9" fmla="*/ 1292113 w 2426087"/>
              <a:gd name="connsiteY9" fmla="*/ 91233 h 2468998"/>
              <a:gd name="connsiteX10" fmla="*/ 2062403 w 2426087"/>
              <a:gd name="connsiteY10" fmla="*/ 473886 h 2468998"/>
              <a:gd name="connsiteX11" fmla="*/ 2372219 w 2426087"/>
              <a:gd name="connsiteY11" fmla="*/ 1134881 h 2468998"/>
              <a:gd name="connsiteX12" fmla="*/ 2372219 w 2426087"/>
              <a:gd name="connsiteY12" fmla="*/ 1235988 h 2468998"/>
              <a:gd name="connsiteX13" fmla="*/ 2372219 w 2426087"/>
              <a:gd name="connsiteY13" fmla="*/ 1906283 h 2468998"/>
              <a:gd name="connsiteX14" fmla="*/ 2372219 w 2426087"/>
              <a:gd name="connsiteY14" fmla="*/ 2074878 h 2468998"/>
              <a:gd name="connsiteX15" fmla="*/ 2353763 w 2426087"/>
              <a:gd name="connsiteY15" fmla="*/ 2301180 h 2468998"/>
              <a:gd name="connsiteX16" fmla="*/ 2426087 w 2426087"/>
              <a:gd name="connsiteY16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235988 h 2468998"/>
              <a:gd name="connsiteX4" fmla="*/ 0 w 2426087"/>
              <a:gd name="connsiteY4" fmla="*/ 1134881 h 2468998"/>
              <a:gd name="connsiteX5" fmla="*/ 309816 w 2426087"/>
              <a:gd name="connsiteY5" fmla="*/ 473886 h 2468998"/>
              <a:gd name="connsiteX6" fmla="*/ 1080108 w 2426087"/>
              <a:gd name="connsiteY6" fmla="*/ 91233 h 2468998"/>
              <a:gd name="connsiteX7" fmla="*/ 1188054 w 2426087"/>
              <a:gd name="connsiteY7" fmla="*/ 0 h 2468998"/>
              <a:gd name="connsiteX8" fmla="*/ 1292113 w 2426087"/>
              <a:gd name="connsiteY8" fmla="*/ 91233 h 2468998"/>
              <a:gd name="connsiteX9" fmla="*/ 2062403 w 2426087"/>
              <a:gd name="connsiteY9" fmla="*/ 473886 h 2468998"/>
              <a:gd name="connsiteX10" fmla="*/ 2372219 w 2426087"/>
              <a:gd name="connsiteY10" fmla="*/ 1134881 h 2468998"/>
              <a:gd name="connsiteX11" fmla="*/ 2372219 w 2426087"/>
              <a:gd name="connsiteY11" fmla="*/ 1235988 h 2468998"/>
              <a:gd name="connsiteX12" fmla="*/ 2372219 w 2426087"/>
              <a:gd name="connsiteY12" fmla="*/ 1906283 h 2468998"/>
              <a:gd name="connsiteX13" fmla="*/ 2372219 w 2426087"/>
              <a:gd name="connsiteY13" fmla="*/ 2074878 h 2468998"/>
              <a:gd name="connsiteX14" fmla="*/ 2353763 w 2426087"/>
              <a:gd name="connsiteY14" fmla="*/ 2301180 h 2468998"/>
              <a:gd name="connsiteX15" fmla="*/ 2426087 w 2426087"/>
              <a:gd name="connsiteY15" fmla="*/ 2468998 h 2468998"/>
              <a:gd name="connsiteX0" fmla="*/ 37572 w 2372219"/>
              <a:gd name="connsiteY0" fmla="*/ 2377558 h 2379607"/>
              <a:gd name="connsiteX1" fmla="*/ 18456 w 2372219"/>
              <a:gd name="connsiteY1" fmla="*/ 2301180 h 2379607"/>
              <a:gd name="connsiteX2" fmla="*/ 0 w 2372219"/>
              <a:gd name="connsiteY2" fmla="*/ 2074878 h 2379607"/>
              <a:gd name="connsiteX3" fmla="*/ 0 w 2372219"/>
              <a:gd name="connsiteY3" fmla="*/ 1235988 h 2379607"/>
              <a:gd name="connsiteX4" fmla="*/ 0 w 2372219"/>
              <a:gd name="connsiteY4" fmla="*/ 1134881 h 2379607"/>
              <a:gd name="connsiteX5" fmla="*/ 309816 w 2372219"/>
              <a:gd name="connsiteY5" fmla="*/ 473886 h 2379607"/>
              <a:gd name="connsiteX6" fmla="*/ 1080108 w 2372219"/>
              <a:gd name="connsiteY6" fmla="*/ 91233 h 2379607"/>
              <a:gd name="connsiteX7" fmla="*/ 1188054 w 2372219"/>
              <a:gd name="connsiteY7" fmla="*/ 0 h 2379607"/>
              <a:gd name="connsiteX8" fmla="*/ 1292113 w 2372219"/>
              <a:gd name="connsiteY8" fmla="*/ 91233 h 2379607"/>
              <a:gd name="connsiteX9" fmla="*/ 2062403 w 2372219"/>
              <a:gd name="connsiteY9" fmla="*/ 473886 h 2379607"/>
              <a:gd name="connsiteX10" fmla="*/ 2372219 w 2372219"/>
              <a:gd name="connsiteY10" fmla="*/ 1134881 h 2379607"/>
              <a:gd name="connsiteX11" fmla="*/ 2372219 w 2372219"/>
              <a:gd name="connsiteY11" fmla="*/ 1235988 h 2379607"/>
              <a:gd name="connsiteX12" fmla="*/ 2372219 w 2372219"/>
              <a:gd name="connsiteY12" fmla="*/ 1906283 h 2379607"/>
              <a:gd name="connsiteX13" fmla="*/ 2372219 w 2372219"/>
              <a:gd name="connsiteY13" fmla="*/ 2074878 h 2379607"/>
              <a:gd name="connsiteX14" fmla="*/ 2353763 w 2372219"/>
              <a:gd name="connsiteY14" fmla="*/ 2301180 h 2379607"/>
              <a:gd name="connsiteX15" fmla="*/ 2351594 w 2372219"/>
              <a:gd name="connsiteY15" fmla="*/ 2379607 h 237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2219" h="2379607">
                <a:moveTo>
                  <a:pt x="37572" y="2377558"/>
                </a:moveTo>
                <a:lnTo>
                  <a:pt x="18456" y="2301180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235988"/>
                </a:ln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1235988"/>
                </a:lnTo>
                <a:lnTo>
                  <a:pt x="2372219" y="1906283"/>
                </a:ln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80"/>
                </a:cubicBezTo>
                <a:cubicBezTo>
                  <a:pt x="2347391" y="2326639"/>
                  <a:pt x="2351594" y="2379607"/>
                  <a:pt x="2351594" y="2379607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7">
            <a:extLst>
              <a:ext uri="{FF2B5EF4-FFF2-40B4-BE49-F238E27FC236}">
                <a16:creationId xmlns:a16="http://schemas.microsoft.com/office/drawing/2014/main" id="{CC7797CD-44ED-4743-985E-CF52DA5D3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81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22884F08-85D6-2745-8EEB-1FDFF42F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3DC6B961-BD7A-F141-A4F8-6AC6460F9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652862-1079-F0B6-2410-8EC8A0F3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281" y="673572"/>
            <a:ext cx="1758998" cy="61125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CB6F33A-19E1-887F-E88D-90A163D4A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89" y="2864588"/>
            <a:ext cx="1758998" cy="1156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227A97F-718D-0768-7CC8-6F0AC6818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426" y="2893172"/>
            <a:ext cx="1758998" cy="1099373"/>
          </a:xfrm>
          <a:prstGeom prst="rect">
            <a:avLst/>
          </a:prstGeom>
        </p:spPr>
      </p:pic>
      <p:sp>
        <p:nvSpPr>
          <p:cNvPr id="29" name="Freeform: Shape 26">
            <a:extLst>
              <a:ext uri="{FF2B5EF4-FFF2-40B4-BE49-F238E27FC236}">
                <a16:creationId xmlns:a16="http://schemas.microsoft.com/office/drawing/2014/main" id="{0BA3CFC6-77D0-EF45-B08C-F45CBB657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D60864-7E03-0B38-19FB-4F2DC7DB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9949" y="5614538"/>
            <a:ext cx="1758998" cy="47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87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5E44C-B055-CA45-D4DB-83EA5AAA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0DB23-B87D-7C50-198E-1F614B46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React</a:t>
            </a:r>
            <a:r>
              <a:rPr lang="es-ES" dirty="0"/>
              <a:t> nos permite hacer y reutilizar muchos componentes, lo que hace que sea más fácil a la hora de gestionar la página.</a:t>
            </a:r>
          </a:p>
          <a:p>
            <a:r>
              <a:rPr lang="es-ES" dirty="0" err="1"/>
              <a:t>TailwindCSS</a:t>
            </a:r>
            <a:r>
              <a:rPr lang="es-ES" dirty="0"/>
              <a:t> consigue que a la hora de aplicar estilos estos sean más fácil de aplicar.</a:t>
            </a:r>
          </a:p>
          <a:p>
            <a:r>
              <a:rPr lang="es-ES" dirty="0"/>
              <a:t>MongoDB al ser una base de datos no relacional, consigue que mucha lógica necesaria para la base de datos sea mucho más sencilla.</a:t>
            </a:r>
          </a:p>
        </p:txBody>
      </p:sp>
    </p:spTree>
    <p:extLst>
      <p:ext uri="{BB962C8B-B14F-4D97-AF65-F5344CB8AC3E}">
        <p14:creationId xmlns:p14="http://schemas.microsoft.com/office/powerpoint/2010/main" val="398025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6F856-98D4-D215-4F40-DDE2F1FA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03033-B316-D180-C92B-6C6D6168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ExpressJS</a:t>
            </a:r>
            <a:r>
              <a:rPr lang="es-ES" dirty="0"/>
              <a:t> puesto que se seleccionó para hacer las cosas de manera muy simple, personalmente creo que peca de simplicidad comparado con otros lenguajes de </a:t>
            </a:r>
            <a:r>
              <a:rPr lang="es-ES" dirty="0" err="1"/>
              <a:t>backend</a:t>
            </a:r>
            <a:r>
              <a:rPr lang="es-ES" dirty="0"/>
              <a:t> que nos proporcionan distintas ayudas que express no. Lenguajes como Laravel, Django nos permiten una autenticación fácil, validación y otro tipo de ventajas que Express no supo solventar.</a:t>
            </a:r>
          </a:p>
        </p:txBody>
      </p:sp>
    </p:spTree>
    <p:extLst>
      <p:ext uri="{BB962C8B-B14F-4D97-AF65-F5344CB8AC3E}">
        <p14:creationId xmlns:p14="http://schemas.microsoft.com/office/powerpoint/2010/main" val="98117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B71A44-98ED-5D54-168D-2C82DA78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389" y="1826096"/>
            <a:ext cx="3149221" cy="21494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Arquitectura</a:t>
            </a:r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98F816C8-664D-4D46-87AC-DD705400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05180"/>
            <a:ext cx="4014345" cy="5316049"/>
          </a:xfrm>
          <a:custGeom>
            <a:avLst/>
            <a:gdLst>
              <a:gd name="connsiteX0" fmla="*/ 2010463 w 4014345"/>
              <a:gd name="connsiteY0" fmla="*/ 0 h 5302828"/>
              <a:gd name="connsiteX1" fmla="*/ 2186554 w 4014345"/>
              <a:gd name="connsiteY1" fmla="*/ 153908 h 5302828"/>
              <a:gd name="connsiteX2" fmla="*/ 3490066 w 4014345"/>
              <a:gd name="connsiteY2" fmla="*/ 799434 h 5302828"/>
              <a:gd name="connsiteX3" fmla="*/ 4014345 w 4014345"/>
              <a:gd name="connsiteY3" fmla="*/ 1914517 h 5302828"/>
              <a:gd name="connsiteX4" fmla="*/ 4014344 w 4014345"/>
              <a:gd name="connsiteY4" fmla="*/ 2588099 h 5302828"/>
              <a:gd name="connsiteX5" fmla="*/ 4009930 w 4014345"/>
              <a:gd name="connsiteY5" fmla="*/ 5302828 h 5302828"/>
              <a:gd name="connsiteX6" fmla="*/ 4415 w 4014345"/>
              <a:gd name="connsiteY6" fmla="*/ 5302828 h 5302828"/>
              <a:gd name="connsiteX7" fmla="*/ 0 w 4014345"/>
              <a:gd name="connsiteY7" fmla="*/ 2588099 h 5302828"/>
              <a:gd name="connsiteX8" fmla="*/ 1 w 4014345"/>
              <a:gd name="connsiteY8" fmla="*/ 1914517 h 5302828"/>
              <a:gd name="connsiteX9" fmla="*/ 524282 w 4014345"/>
              <a:gd name="connsiteY9" fmla="*/ 799434 h 5302828"/>
              <a:gd name="connsiteX10" fmla="*/ 1827794 w 4014345"/>
              <a:gd name="connsiteY10" fmla="*/ 153908 h 53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14345" h="5302828">
                <a:moveTo>
                  <a:pt x="2010463" y="0"/>
                </a:moveTo>
                <a:lnTo>
                  <a:pt x="2186554" y="153908"/>
                </a:lnTo>
                <a:cubicBezTo>
                  <a:pt x="2623188" y="490280"/>
                  <a:pt x="3115215" y="582934"/>
                  <a:pt x="3490066" y="799434"/>
                </a:cubicBezTo>
                <a:cubicBezTo>
                  <a:pt x="3850510" y="1050687"/>
                  <a:pt x="4014345" y="1338834"/>
                  <a:pt x="4014345" y="1914517"/>
                </a:cubicBezTo>
                <a:cubicBezTo>
                  <a:pt x="4014345" y="2139044"/>
                  <a:pt x="4014344" y="2363572"/>
                  <a:pt x="4014344" y="2588099"/>
                </a:cubicBezTo>
                <a:lnTo>
                  <a:pt x="4009930" y="5302828"/>
                </a:lnTo>
                <a:lnTo>
                  <a:pt x="4415" y="5302828"/>
                </a:lnTo>
                <a:lnTo>
                  <a:pt x="0" y="2588099"/>
                </a:lnTo>
                <a:cubicBezTo>
                  <a:pt x="0" y="2363572"/>
                  <a:pt x="1" y="2139044"/>
                  <a:pt x="1" y="1914517"/>
                </a:cubicBezTo>
                <a:cubicBezTo>
                  <a:pt x="1" y="1338834"/>
                  <a:pt x="163838" y="1050687"/>
                  <a:pt x="524282" y="799434"/>
                </a:cubicBezTo>
                <a:cubicBezTo>
                  <a:pt x="899134" y="582934"/>
                  <a:pt x="1391162" y="490280"/>
                  <a:pt x="1827794" y="153908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2EE01C14-0358-A956-4C7F-1994C501C0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003" y="1314547"/>
            <a:ext cx="5571565" cy="422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4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B62860E-78E8-0547-8CD6-A19C1482F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A3CCA9-4A00-96B3-AC10-42895E05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205038"/>
            <a:ext cx="5143500" cy="254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Pasemos al proyecto</a:t>
            </a:r>
          </a:p>
        </p:txBody>
      </p:sp>
      <p:pic>
        <p:nvPicPr>
          <p:cNvPr id="7" name="Graphic 6" descr="Marca de verificación">
            <a:extLst>
              <a:ext uri="{FF2B5EF4-FFF2-40B4-BE49-F238E27FC236}">
                <a16:creationId xmlns:a16="http://schemas.microsoft.com/office/drawing/2014/main" id="{53A68D00-B3C6-CEBD-69CD-E327A01AE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7339" y="1820333"/>
            <a:ext cx="3217333" cy="3217333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38834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57301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231</Words>
  <Application>Microsoft Office PowerPoint</Application>
  <PresentationFormat>Panorámica</PresentationFormat>
  <Paragraphs>18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Goudy Old Style</vt:lpstr>
      <vt:lpstr>MarrakeshVTI</vt:lpstr>
      <vt:lpstr>GyMedia</vt:lpstr>
      <vt:lpstr>¿Por qué este proyecto?</vt:lpstr>
      <vt:lpstr>Tecnologías usadas</vt:lpstr>
      <vt:lpstr>Ventajas </vt:lpstr>
      <vt:lpstr>Desventajas</vt:lpstr>
      <vt:lpstr>Arquitectura</vt:lpstr>
      <vt:lpstr>Pasemos al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GyMedia</dc:title>
  <dc:creator>Hilario Bandres Sasal</dc:creator>
  <cp:lastModifiedBy>Hilario Bandres Sasal</cp:lastModifiedBy>
  <cp:revision>2</cp:revision>
  <dcterms:created xsi:type="dcterms:W3CDTF">2023-06-13T07:25:03Z</dcterms:created>
  <dcterms:modified xsi:type="dcterms:W3CDTF">2023-06-13T07:40:16Z</dcterms:modified>
</cp:coreProperties>
</file>