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Roboto"/>
      <p:regular r:id="rId19"/>
      <p:bold r:id="rId20"/>
      <p:italic r:id="rId21"/>
      <p:boldItalic r:id="rId22"/>
    </p:embeddedFont>
    <p:embeddedFont>
      <p:font typeface="Century Schoolbook"/>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C38D43-58E8-4E72-BB23-632856CC08B1}">
  <a:tblStyle styleId="{74C38D43-58E8-4E72-BB23-632856CC08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CenturySchoolbook-bold.fntdata"/><Relationship Id="rId23" Type="http://schemas.openxmlformats.org/officeDocument/2006/relationships/font" Target="fonts/CenturySchoolbook-regular.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CenturySchoolbook-boldItalic.fntdata"/><Relationship Id="rId25" Type="http://schemas.openxmlformats.org/officeDocument/2006/relationships/font" Target="fonts/CenturySchoolbook-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font" Target="fonts/Roboto-regular.fntdata"/><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95fee679c_1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b95fee679c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95fee679c_1_2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b95fee679c_1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95fee679c_1_1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b95fee679c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95fee679c_3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b95fee679c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95fee679c_3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b95fee679c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95fee679c_1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b95fee679c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95fee679c_3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b95fee679c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95fee679c_1_2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b95fee679c_1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95fee679c_1_2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b95fee679c_1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95fee679c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95fee679c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9" name="Shape 59"/>
        <p:cNvGrpSpPr/>
        <p:nvPr/>
      </p:nvGrpSpPr>
      <p:grpSpPr>
        <a:xfrm>
          <a:off x="0" y="0"/>
          <a:ext cx="0" cy="0"/>
          <a:chOff x="0" y="0"/>
          <a:chExt cx="0" cy="0"/>
        </a:xfrm>
      </p:grpSpPr>
      <p:sp>
        <p:nvSpPr>
          <p:cNvPr id="60" name="Google Shape;60;p14"/>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4"/>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entury Schoolbook"/>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4"/>
          <p:cNvSpPr txBox="1"/>
          <p:nvPr>
            <p:ph idx="1" type="subTitle"/>
          </p:nvPr>
        </p:nvSpPr>
        <p:spPr>
          <a:xfrm>
            <a:off x="825038" y="3341715"/>
            <a:ext cx="7543800" cy="8572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900"/>
              </a:spcBef>
              <a:spcAft>
                <a:spcPts val="0"/>
              </a:spcAft>
              <a:buSzPts val="1800"/>
              <a:buNone/>
              <a:defRPr sz="1800" cap="none">
                <a:solidFill>
                  <a:schemeClr val="dk2"/>
                </a:solidFill>
                <a:latin typeface="Century Schoolbook"/>
                <a:ea typeface="Century Schoolbook"/>
                <a:cs typeface="Century Schoolbook"/>
                <a:sym typeface="Century Schoolbook"/>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64" name="Google Shape;64;p1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67" name="Google Shape;67;p14"/>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3600"/>
              <a:buFont typeface="Century Schoolboo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5"/>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71" name="Google Shape;71;p1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5"/>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74" name="Google Shape;74;p15"/>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75" name="Shape 75"/>
        <p:cNvGrpSpPr/>
        <p:nvPr/>
      </p:nvGrpSpPr>
      <p:grpSpPr>
        <a:xfrm>
          <a:off x="0" y="0"/>
          <a:ext cx="0" cy="0"/>
          <a:chOff x="0" y="0"/>
          <a:chExt cx="0" cy="0"/>
        </a:xfrm>
      </p:grpSpPr>
      <p:sp>
        <p:nvSpPr>
          <p:cNvPr id="76" name="Google Shape;76;p16"/>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6"/>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entury Schoolbook"/>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dk2"/>
                </a:solidFill>
                <a:latin typeface="Century Schoolbook"/>
                <a:ea typeface="Century Schoolbook"/>
                <a:cs typeface="Century Schoolbook"/>
                <a:sym typeface="Century Schoolbook"/>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80" name="Google Shape;80;p1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83" name="Google Shape;83;p16"/>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pic>
        <p:nvPicPr>
          <p:cNvPr id="84" name="Google Shape;84;p16"/>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5" name="Shape 85"/>
        <p:cNvGrpSpPr/>
        <p:nvPr/>
      </p:nvGrpSpPr>
      <p:grpSpPr>
        <a:xfrm>
          <a:off x="0" y="0"/>
          <a:ext cx="0" cy="0"/>
          <a:chOff x="0" y="0"/>
          <a:chExt cx="0" cy="0"/>
        </a:xfrm>
      </p:grpSpPr>
      <p:sp>
        <p:nvSpPr>
          <p:cNvPr id="86" name="Google Shape;86;p17"/>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17"/>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 name="Google Shape;88;p17"/>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7"/>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91" name="Google Shape;91;p17"/>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8"/>
          <p:cNvSpPr txBox="1"/>
          <p:nvPr>
            <p:ph idx="1" type="body"/>
          </p:nvPr>
        </p:nvSpPr>
        <p:spPr>
          <a:xfrm>
            <a:off x="822959"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5" name="Google Shape;95;p18"/>
          <p:cNvSpPr txBox="1"/>
          <p:nvPr>
            <p:ph idx="2" type="body"/>
          </p:nvPr>
        </p:nvSpPr>
        <p:spPr>
          <a:xfrm>
            <a:off x="4663440"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6" name="Google Shape;96;p18"/>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8"/>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8"/>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99" name="Google Shape;99;p18"/>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19"/>
          <p:cNvSpPr txBox="1"/>
          <p:nvPr>
            <p:ph idx="1" type="body"/>
          </p:nvPr>
        </p:nvSpPr>
        <p:spPr>
          <a:xfrm>
            <a:off x="82296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03" name="Google Shape;103;p19"/>
          <p:cNvSpPr txBox="1"/>
          <p:nvPr>
            <p:ph idx="2" type="body"/>
          </p:nvPr>
        </p:nvSpPr>
        <p:spPr>
          <a:xfrm>
            <a:off x="82296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4" name="Google Shape;104;p19"/>
          <p:cNvSpPr txBox="1"/>
          <p:nvPr>
            <p:ph idx="3" type="body"/>
          </p:nvPr>
        </p:nvSpPr>
        <p:spPr>
          <a:xfrm>
            <a:off x="466344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05" name="Google Shape;105;p19"/>
          <p:cNvSpPr txBox="1"/>
          <p:nvPr>
            <p:ph idx="4" type="body"/>
          </p:nvPr>
        </p:nvSpPr>
        <p:spPr>
          <a:xfrm>
            <a:off x="466344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6" name="Google Shape;106;p19"/>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9"/>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9"/>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09" name="Google Shape;109;p19"/>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20"/>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0"/>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0"/>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0"/>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15" name="Google Shape;115;p20"/>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6" name="Shape 116"/>
        <p:cNvGrpSpPr/>
        <p:nvPr/>
      </p:nvGrpSpPr>
      <p:grpSpPr>
        <a:xfrm>
          <a:off x="0" y="0"/>
          <a:ext cx="0" cy="0"/>
          <a:chOff x="0" y="0"/>
          <a:chExt cx="0" cy="0"/>
        </a:xfrm>
      </p:grpSpPr>
      <p:sp>
        <p:nvSpPr>
          <p:cNvPr id="117" name="Google Shape;117;p21"/>
          <p:cNvSpPr/>
          <p:nvPr/>
        </p:nvSpPr>
        <p:spPr>
          <a:xfrm>
            <a:off x="12" y="0"/>
            <a:ext cx="3038093"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8" name="Google Shape;118;p21"/>
          <p:cNvSpPr/>
          <p:nvPr/>
        </p:nvSpPr>
        <p:spPr>
          <a:xfrm>
            <a:off x="3030053" y="0"/>
            <a:ext cx="48006"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 name="Google Shape;119;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FFFFF"/>
              </a:buClr>
              <a:buSzPts val="2700"/>
              <a:buFont typeface="Century Schoolbook"/>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1"/>
          <p:cNvSpPr txBox="1"/>
          <p:nvPr>
            <p:ph idx="1" type="body"/>
          </p:nvPr>
        </p:nvSpPr>
        <p:spPr>
          <a:xfrm>
            <a:off x="3600450" y="548640"/>
            <a:ext cx="4869180" cy="39433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21" name="Google Shape;121;p21"/>
          <p:cNvSpPr txBox="1"/>
          <p:nvPr>
            <p:ph idx="2" type="body"/>
          </p:nvPr>
        </p:nvSpPr>
        <p:spPr>
          <a:xfrm>
            <a:off x="342900" y="2194560"/>
            <a:ext cx="2400300" cy="253434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22" name="Google Shape;122;p21"/>
          <p:cNvSpPr txBox="1"/>
          <p:nvPr>
            <p:ph idx="10" type="dt"/>
          </p:nvPr>
        </p:nvSpPr>
        <p:spPr>
          <a:xfrm>
            <a:off x="349134" y="4844839"/>
            <a:ext cx="1963882"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1"/>
          <p:cNvSpPr txBox="1"/>
          <p:nvPr>
            <p:ph idx="11" type="ftr"/>
          </p:nvPr>
        </p:nvSpPr>
        <p:spPr>
          <a:xfrm>
            <a:off x="3600450" y="4844839"/>
            <a:ext cx="34861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1"/>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Century Schoolbook"/>
                <a:ea typeface="Century Schoolbook"/>
                <a:cs typeface="Century Schoolbook"/>
                <a:sym typeface="Century Schoolbook"/>
              </a:defRPr>
            </a:lvl1pPr>
            <a:lvl2pPr indent="0" lvl="1" marL="0" algn="r">
              <a:spcBef>
                <a:spcPts val="0"/>
              </a:spcBef>
              <a:buNone/>
              <a:defRPr sz="800">
                <a:solidFill>
                  <a:schemeClr val="dk2"/>
                </a:solidFill>
                <a:latin typeface="Century Schoolbook"/>
                <a:ea typeface="Century Schoolbook"/>
                <a:cs typeface="Century Schoolbook"/>
                <a:sym typeface="Century Schoolbook"/>
              </a:defRPr>
            </a:lvl2pPr>
            <a:lvl3pPr indent="0" lvl="2" marL="0" algn="r">
              <a:spcBef>
                <a:spcPts val="0"/>
              </a:spcBef>
              <a:buNone/>
              <a:defRPr sz="800">
                <a:solidFill>
                  <a:schemeClr val="dk2"/>
                </a:solidFill>
                <a:latin typeface="Century Schoolbook"/>
                <a:ea typeface="Century Schoolbook"/>
                <a:cs typeface="Century Schoolbook"/>
                <a:sym typeface="Century Schoolbook"/>
              </a:defRPr>
            </a:lvl3pPr>
            <a:lvl4pPr indent="0" lvl="3" marL="0" algn="r">
              <a:spcBef>
                <a:spcPts val="0"/>
              </a:spcBef>
              <a:buNone/>
              <a:defRPr sz="800">
                <a:solidFill>
                  <a:schemeClr val="dk2"/>
                </a:solidFill>
                <a:latin typeface="Century Schoolbook"/>
                <a:ea typeface="Century Schoolbook"/>
                <a:cs typeface="Century Schoolbook"/>
                <a:sym typeface="Century Schoolbook"/>
              </a:defRPr>
            </a:lvl4pPr>
            <a:lvl5pPr indent="0" lvl="4" marL="0" algn="r">
              <a:spcBef>
                <a:spcPts val="0"/>
              </a:spcBef>
              <a:buNone/>
              <a:defRPr sz="800">
                <a:solidFill>
                  <a:schemeClr val="dk2"/>
                </a:solidFill>
                <a:latin typeface="Century Schoolbook"/>
                <a:ea typeface="Century Schoolbook"/>
                <a:cs typeface="Century Schoolbook"/>
                <a:sym typeface="Century Schoolbook"/>
              </a:defRPr>
            </a:lvl5pPr>
            <a:lvl6pPr indent="0" lvl="5" marL="0" algn="r">
              <a:spcBef>
                <a:spcPts val="0"/>
              </a:spcBef>
              <a:buNone/>
              <a:defRPr sz="800">
                <a:solidFill>
                  <a:schemeClr val="dk2"/>
                </a:solidFill>
                <a:latin typeface="Century Schoolbook"/>
                <a:ea typeface="Century Schoolbook"/>
                <a:cs typeface="Century Schoolbook"/>
                <a:sym typeface="Century Schoolbook"/>
              </a:defRPr>
            </a:lvl6pPr>
            <a:lvl7pPr indent="0" lvl="6" marL="0" algn="r">
              <a:spcBef>
                <a:spcPts val="0"/>
              </a:spcBef>
              <a:buNone/>
              <a:defRPr sz="800">
                <a:solidFill>
                  <a:schemeClr val="dk2"/>
                </a:solidFill>
                <a:latin typeface="Century Schoolbook"/>
                <a:ea typeface="Century Schoolbook"/>
                <a:cs typeface="Century Schoolbook"/>
                <a:sym typeface="Century Schoolbook"/>
              </a:defRPr>
            </a:lvl7pPr>
            <a:lvl8pPr indent="0" lvl="7" marL="0" algn="r">
              <a:spcBef>
                <a:spcPts val="0"/>
              </a:spcBef>
              <a:buNone/>
              <a:defRPr sz="800">
                <a:solidFill>
                  <a:schemeClr val="dk2"/>
                </a:solidFill>
                <a:latin typeface="Century Schoolbook"/>
                <a:ea typeface="Century Schoolbook"/>
                <a:cs typeface="Century Schoolbook"/>
                <a:sym typeface="Century Schoolbook"/>
              </a:defRPr>
            </a:lvl8pPr>
            <a:lvl9pPr indent="0" lvl="8" marL="0" algn="r">
              <a:spcBef>
                <a:spcPts val="0"/>
              </a:spcBef>
              <a:buNone/>
              <a:defRPr sz="800">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pic>
        <p:nvPicPr>
          <p:cNvPr id="125" name="Google Shape;125;p21"/>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6" name="Shape 126"/>
        <p:cNvGrpSpPr/>
        <p:nvPr/>
      </p:nvGrpSpPr>
      <p:grpSpPr>
        <a:xfrm>
          <a:off x="0" y="0"/>
          <a:ext cx="0" cy="0"/>
          <a:chOff x="0" y="0"/>
          <a:chExt cx="0" cy="0"/>
        </a:xfrm>
      </p:grpSpPr>
      <p:sp>
        <p:nvSpPr>
          <p:cNvPr id="127" name="Google Shape;127;p22"/>
          <p:cNvSpPr/>
          <p:nvPr/>
        </p:nvSpPr>
        <p:spPr>
          <a:xfrm>
            <a:off x="0" y="3714750"/>
            <a:ext cx="9141619" cy="142875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8" name="Google Shape;128;p22"/>
          <p:cNvSpPr/>
          <p:nvPr/>
        </p:nvSpPr>
        <p:spPr>
          <a:xfrm>
            <a:off x="11" y="368630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9" name="Google Shape;129;p22"/>
          <p:cNvSpPr txBox="1"/>
          <p:nvPr>
            <p:ph type="title"/>
          </p:nvPr>
        </p:nvSpPr>
        <p:spPr>
          <a:xfrm>
            <a:off x="822960" y="3806190"/>
            <a:ext cx="7584948" cy="61722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entury Schoolbook"/>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30" name="Google Shape;130;p22"/>
          <p:cNvPicPr preferRelativeResize="0"/>
          <p:nvPr>
            <p:ph idx="2" type="pic"/>
          </p:nvPr>
        </p:nvPicPr>
        <p:blipFill/>
        <p:spPr>
          <a:xfrm>
            <a:off x="11" y="0"/>
            <a:ext cx="9143989" cy="3686307"/>
          </a:xfrm>
          <a:prstGeom prst="rect">
            <a:avLst/>
          </a:prstGeom>
          <a:blipFill rotWithShape="1">
            <a:blip r:embed="rId2">
              <a:alphaModFix/>
            </a:blip>
            <a:stretch>
              <a:fillRect b="0" l="0" r="0" t="0"/>
            </a:stretch>
          </a:blipFill>
          <a:ln>
            <a:noFill/>
          </a:ln>
        </p:spPr>
      </p:pic>
      <p:sp>
        <p:nvSpPr>
          <p:cNvPr id="131" name="Google Shape;131;p22"/>
          <p:cNvSpPr txBox="1"/>
          <p:nvPr>
            <p:ph idx="1" type="body"/>
          </p:nvPr>
        </p:nvSpPr>
        <p:spPr>
          <a:xfrm>
            <a:off x="822960" y="4430267"/>
            <a:ext cx="7584948" cy="445770"/>
          </a:xfrm>
          <a:prstGeom prst="rect">
            <a:avLst/>
          </a:prstGeom>
          <a:noFill/>
          <a:ln>
            <a:noFill/>
          </a:ln>
        </p:spPr>
        <p:txBody>
          <a:bodyPr anchorCtr="0" anchor="t" bIns="0" lIns="68575" spcFirstLastPara="1" rIns="68575" wrap="square" tIns="0">
            <a:norm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32" name="Google Shape;132;p2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2"/>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23"/>
          <p:cNvSpPr txBox="1"/>
          <p:nvPr>
            <p:ph idx="1" type="body"/>
          </p:nvPr>
        </p:nvSpPr>
        <p:spPr>
          <a:xfrm rot="5400000">
            <a:off x="3086100" y="-878839"/>
            <a:ext cx="3017520" cy="7543800"/>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8" name="Google Shape;138;p2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1" name="Shape 141"/>
        <p:cNvGrpSpPr/>
        <p:nvPr/>
      </p:nvGrpSpPr>
      <p:grpSpPr>
        <a:xfrm>
          <a:off x="0" y="0"/>
          <a:ext cx="0" cy="0"/>
          <a:chOff x="0" y="0"/>
          <a:chExt cx="0" cy="0"/>
        </a:xfrm>
      </p:grpSpPr>
      <p:sp>
        <p:nvSpPr>
          <p:cNvPr id="142" name="Google Shape;142;p24"/>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3" name="Google Shape;143;p24"/>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4" name="Google Shape;144;p24"/>
          <p:cNvSpPr txBox="1"/>
          <p:nvPr>
            <p:ph type="title"/>
          </p:nvPr>
        </p:nvSpPr>
        <p:spPr>
          <a:xfrm rot="5400000">
            <a:off x="5370480" y="1484279"/>
            <a:ext cx="4318066" cy="1971675"/>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5" name="Google Shape;145;p24"/>
          <p:cNvSpPr txBox="1"/>
          <p:nvPr>
            <p:ph idx="1" type="body"/>
          </p:nvPr>
        </p:nvSpPr>
        <p:spPr>
          <a:xfrm rot="5400000">
            <a:off x="1369979" y="-430246"/>
            <a:ext cx="4318067" cy="5800725"/>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46" name="Google Shape;146;p2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2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1"/>
        </a:solidFill>
      </p:bgPr>
    </p:bg>
    <p:spTree>
      <p:nvGrpSpPr>
        <p:cNvPr id="158" name="Shape 158"/>
        <p:cNvGrpSpPr/>
        <p:nvPr/>
      </p:nvGrpSpPr>
      <p:grpSpPr>
        <a:xfrm>
          <a:off x="0" y="0"/>
          <a:ext cx="0" cy="0"/>
          <a:chOff x="0" y="0"/>
          <a:chExt cx="0" cy="0"/>
        </a:xfrm>
      </p:grpSpPr>
      <p:sp>
        <p:nvSpPr>
          <p:cNvPr id="159" name="Google Shape;159;p26"/>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0" name="Google Shape;160;p26"/>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1" name="Google Shape;161;p26"/>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EFEFE"/>
              </a:buClr>
              <a:buSzPts val="6000"/>
              <a:buFont typeface="Century Schoolbook"/>
              <a:buNone/>
              <a:defRPr b="0" sz="6000">
                <a:solidFill>
                  <a:srgbClr val="FEFEFE"/>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2" name="Google Shape;162;p26"/>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lt2"/>
                </a:solidFill>
                <a:latin typeface="Century Schoolbook"/>
                <a:ea typeface="Century Schoolbook"/>
                <a:cs typeface="Century Schoolbook"/>
                <a:sym typeface="Century Schoolbook"/>
              </a:defRPr>
            </a:lvl1pPr>
            <a:lvl2pPr indent="-228600" lvl="1" marL="914400" algn="l">
              <a:lnSpc>
                <a:spcPct val="90000"/>
              </a:lnSpc>
              <a:spcBef>
                <a:spcPts val="200"/>
              </a:spcBef>
              <a:spcAft>
                <a:spcPts val="0"/>
              </a:spcAft>
              <a:buSzPts val="1400"/>
              <a:buNone/>
              <a:defRPr sz="1400">
                <a:solidFill>
                  <a:schemeClr val="lt1"/>
                </a:solidFill>
              </a:defRPr>
            </a:lvl2pPr>
            <a:lvl3pPr indent="-228600" lvl="2" marL="1371600" algn="l">
              <a:lnSpc>
                <a:spcPct val="90000"/>
              </a:lnSpc>
              <a:spcBef>
                <a:spcPts val="300"/>
              </a:spcBef>
              <a:spcAft>
                <a:spcPts val="0"/>
              </a:spcAft>
              <a:buSzPts val="1200"/>
              <a:buNone/>
              <a:defRPr sz="1200">
                <a:solidFill>
                  <a:schemeClr val="lt1"/>
                </a:solidFill>
              </a:defRPr>
            </a:lvl3pPr>
            <a:lvl4pPr indent="-228600" lvl="3" marL="1828800" algn="l">
              <a:lnSpc>
                <a:spcPct val="90000"/>
              </a:lnSpc>
              <a:spcBef>
                <a:spcPts val="300"/>
              </a:spcBef>
              <a:spcAft>
                <a:spcPts val="0"/>
              </a:spcAft>
              <a:buSzPts val="1100"/>
              <a:buNone/>
              <a:defRPr sz="1100">
                <a:solidFill>
                  <a:schemeClr val="lt1"/>
                </a:solidFill>
              </a:defRPr>
            </a:lvl4pPr>
            <a:lvl5pPr indent="-228600" lvl="4" marL="2286000" algn="l">
              <a:lnSpc>
                <a:spcPct val="90000"/>
              </a:lnSpc>
              <a:spcBef>
                <a:spcPts val="300"/>
              </a:spcBef>
              <a:spcAft>
                <a:spcPts val="0"/>
              </a:spcAft>
              <a:buSzPts val="1100"/>
              <a:buNone/>
              <a:defRPr sz="1100">
                <a:solidFill>
                  <a:schemeClr val="lt1"/>
                </a:solidFill>
              </a:defRPr>
            </a:lvl5pPr>
            <a:lvl6pPr indent="-228600" lvl="5" marL="2743200" algn="l">
              <a:lnSpc>
                <a:spcPct val="90000"/>
              </a:lnSpc>
              <a:spcBef>
                <a:spcPts val="300"/>
              </a:spcBef>
              <a:spcAft>
                <a:spcPts val="0"/>
              </a:spcAft>
              <a:buSzPts val="1100"/>
              <a:buNone/>
              <a:defRPr sz="1100">
                <a:solidFill>
                  <a:schemeClr val="lt1"/>
                </a:solidFill>
              </a:defRPr>
            </a:lvl6pPr>
            <a:lvl7pPr indent="-228600" lvl="6" marL="3200400" algn="l">
              <a:lnSpc>
                <a:spcPct val="90000"/>
              </a:lnSpc>
              <a:spcBef>
                <a:spcPts val="300"/>
              </a:spcBef>
              <a:spcAft>
                <a:spcPts val="0"/>
              </a:spcAft>
              <a:buSzPts val="1100"/>
              <a:buNone/>
              <a:defRPr sz="1100">
                <a:solidFill>
                  <a:schemeClr val="lt1"/>
                </a:solidFill>
              </a:defRPr>
            </a:lvl7pPr>
            <a:lvl8pPr indent="-228600" lvl="7" marL="3657600" algn="l">
              <a:lnSpc>
                <a:spcPct val="90000"/>
              </a:lnSpc>
              <a:spcBef>
                <a:spcPts val="300"/>
              </a:spcBef>
              <a:spcAft>
                <a:spcPts val="0"/>
              </a:spcAft>
              <a:buSzPts val="1100"/>
              <a:buNone/>
              <a:defRPr sz="1100">
                <a:solidFill>
                  <a:schemeClr val="lt1"/>
                </a:solidFill>
              </a:defRPr>
            </a:lvl8pPr>
            <a:lvl9pPr indent="-228600" lvl="8" marL="4114800" algn="l">
              <a:lnSpc>
                <a:spcPct val="90000"/>
              </a:lnSpc>
              <a:spcBef>
                <a:spcPts val="300"/>
              </a:spcBef>
              <a:spcAft>
                <a:spcPts val="300"/>
              </a:spcAft>
              <a:buSzPts val="1100"/>
              <a:buNone/>
              <a:defRPr sz="1100">
                <a:solidFill>
                  <a:schemeClr val="lt1"/>
                </a:solidFill>
              </a:defRPr>
            </a:lvl9pPr>
          </a:lstStyle>
          <a:p/>
        </p:txBody>
      </p:sp>
      <p:sp>
        <p:nvSpPr>
          <p:cNvPr id="163" name="Google Shape;163;p2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2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26"/>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66" name="Google Shape;166;p26"/>
          <p:cNvCxnSpPr/>
          <p:nvPr/>
        </p:nvCxnSpPr>
        <p:spPr>
          <a:xfrm>
            <a:off x="905743" y="3257550"/>
            <a:ext cx="7406640" cy="0"/>
          </a:xfrm>
          <a:prstGeom prst="straightConnector1">
            <a:avLst/>
          </a:prstGeom>
          <a:noFill/>
          <a:ln cap="flat" cmpd="sng" w="9525">
            <a:solidFill>
              <a:srgbClr val="FEFEFE"/>
            </a:solidFill>
            <a:prstDash val="solid"/>
            <a:round/>
            <a:headEnd len="sm" w="sm" type="none"/>
            <a:tailEnd len="sm" w="sm" type="none"/>
          </a:ln>
        </p:spPr>
      </p:cxnSp>
      <p:pic>
        <p:nvPicPr>
          <p:cNvPr id="167" name="Google Shape;167;p26"/>
          <p:cNvPicPr preferRelativeResize="0"/>
          <p:nvPr/>
        </p:nvPicPr>
        <p:blipFill rotWithShape="1">
          <a:blip r:embed="rId2">
            <a:alphaModFix/>
          </a:blip>
          <a:srcRect b="0" l="0" r="0" t="0"/>
          <a:stretch/>
        </p:blipFill>
        <p:spPr>
          <a:xfrm>
            <a:off x="8484371" y="10437"/>
            <a:ext cx="666699" cy="10880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p:nvPr/>
        </p:nvSpPr>
        <p:spPr>
          <a:xfrm>
            <a:off x="0" y="4750737"/>
            <a:ext cx="9144001" cy="4949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entury Schoolbook"/>
              <a:buNone/>
              <a:defRPr b="0" i="0" sz="3600" u="none" cap="none" strike="noStrike">
                <a:solidFill>
                  <a:srgbClr val="3F3F3F"/>
                </a:solidFill>
                <a:latin typeface="Century Schoolbook"/>
                <a:ea typeface="Century Schoolbook"/>
                <a:cs typeface="Century Schoolbook"/>
                <a:sym typeface="Century Schoolboo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entury Schoolbook"/>
                <a:ea typeface="Century Schoolbook"/>
                <a:cs typeface="Century Schoolbook"/>
                <a:sym typeface="Century Schoolbook"/>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entury Schoolbook"/>
                <a:ea typeface="Century Schoolbook"/>
                <a:cs typeface="Century Schoolbook"/>
                <a:sym typeface="Century Schoolbook"/>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entury Schoolbook"/>
                <a:ea typeface="Century Schoolbook"/>
                <a:cs typeface="Century Schoolbook"/>
                <a:sym typeface="Century Schoolbook"/>
              </a:defRPr>
            </a:lvl9pPr>
          </a:lstStyle>
          <a:p/>
        </p:txBody>
      </p:sp>
      <p:sp>
        <p:nvSpPr>
          <p:cNvPr id="55" name="Google Shape;55;p1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entury Schoolbook"/>
                <a:ea typeface="Century Schoolbook"/>
                <a:cs typeface="Century Schoolbook"/>
                <a:sym typeface="Century Schoolbook"/>
              </a:defRPr>
            </a:lvl1pPr>
            <a:lvl2pPr lvl="1"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9pPr>
          </a:lstStyle>
          <a:p/>
        </p:txBody>
      </p:sp>
      <p:sp>
        <p:nvSpPr>
          <p:cNvPr id="56" name="Google Shape;56;p1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entury Schoolbook"/>
                <a:ea typeface="Century Schoolbook"/>
                <a:cs typeface="Century Schoolbook"/>
                <a:sym typeface="Century Schoolbook"/>
              </a:defRPr>
            </a:lvl1pPr>
            <a:lvl2pPr lvl="1"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100"/>
              <a:buNone/>
              <a:defRPr b="0" i="0" sz="1400" u="none" cap="none" strike="noStrike">
                <a:solidFill>
                  <a:schemeClr val="dk1"/>
                </a:solidFill>
                <a:latin typeface="Century Schoolbook"/>
                <a:ea typeface="Century Schoolbook"/>
                <a:cs typeface="Century Schoolbook"/>
                <a:sym typeface="Century Schoolbook"/>
              </a:defRPr>
            </a:lvl9pPr>
          </a:lstStyle>
          <a:p/>
        </p:txBody>
      </p:sp>
      <p:sp>
        <p:nvSpPr>
          <p:cNvPr id="57" name="Google Shape;57;p1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entury Schoolbook"/>
                <a:ea typeface="Century Schoolbook"/>
                <a:cs typeface="Century Schoolbook"/>
                <a:sym typeface="Century Schoolbook"/>
              </a:defRPr>
            </a:lvl1pPr>
            <a:lvl2pPr indent="0" lvl="1" marL="0" marR="0" rtl="0" algn="r">
              <a:spcBef>
                <a:spcPts val="0"/>
              </a:spcBef>
              <a:buNone/>
              <a:defRPr b="0" i="0" sz="800" u="none" cap="none" strike="noStrike">
                <a:solidFill>
                  <a:srgbClr val="FFFFFF"/>
                </a:solidFill>
                <a:latin typeface="Century Schoolbook"/>
                <a:ea typeface="Century Schoolbook"/>
                <a:cs typeface="Century Schoolbook"/>
                <a:sym typeface="Century Schoolbook"/>
              </a:defRPr>
            </a:lvl2pPr>
            <a:lvl3pPr indent="0" lvl="2" marL="0" marR="0" rtl="0" algn="r">
              <a:spcBef>
                <a:spcPts val="0"/>
              </a:spcBef>
              <a:buNone/>
              <a:defRPr b="0" i="0" sz="800" u="none" cap="none" strike="noStrike">
                <a:solidFill>
                  <a:srgbClr val="FFFFFF"/>
                </a:solidFill>
                <a:latin typeface="Century Schoolbook"/>
                <a:ea typeface="Century Schoolbook"/>
                <a:cs typeface="Century Schoolbook"/>
                <a:sym typeface="Century Schoolbook"/>
              </a:defRPr>
            </a:lvl3pPr>
            <a:lvl4pPr indent="0" lvl="3" marL="0" marR="0" rtl="0" algn="r">
              <a:spcBef>
                <a:spcPts val="0"/>
              </a:spcBef>
              <a:buNone/>
              <a:defRPr b="0" i="0" sz="800" u="none" cap="none" strike="noStrike">
                <a:solidFill>
                  <a:srgbClr val="FFFFFF"/>
                </a:solidFill>
                <a:latin typeface="Century Schoolbook"/>
                <a:ea typeface="Century Schoolbook"/>
                <a:cs typeface="Century Schoolbook"/>
                <a:sym typeface="Century Schoolbook"/>
              </a:defRPr>
            </a:lvl4pPr>
            <a:lvl5pPr indent="0" lvl="4" marL="0" marR="0" rtl="0" algn="r">
              <a:spcBef>
                <a:spcPts val="0"/>
              </a:spcBef>
              <a:buNone/>
              <a:defRPr b="0" i="0" sz="800" u="none" cap="none" strike="noStrike">
                <a:solidFill>
                  <a:srgbClr val="FFFFFF"/>
                </a:solidFill>
                <a:latin typeface="Century Schoolbook"/>
                <a:ea typeface="Century Schoolbook"/>
                <a:cs typeface="Century Schoolbook"/>
                <a:sym typeface="Century Schoolbook"/>
              </a:defRPr>
            </a:lvl5pPr>
            <a:lvl6pPr indent="0" lvl="5" marL="0" marR="0" rtl="0" algn="r">
              <a:spcBef>
                <a:spcPts val="0"/>
              </a:spcBef>
              <a:buNone/>
              <a:defRPr b="0" i="0" sz="800" u="none" cap="none" strike="noStrike">
                <a:solidFill>
                  <a:srgbClr val="FFFFFF"/>
                </a:solidFill>
                <a:latin typeface="Century Schoolbook"/>
                <a:ea typeface="Century Schoolbook"/>
                <a:cs typeface="Century Schoolbook"/>
                <a:sym typeface="Century Schoolbook"/>
              </a:defRPr>
            </a:lvl6pPr>
            <a:lvl7pPr indent="0" lvl="6" marL="0" marR="0" rtl="0" algn="r">
              <a:spcBef>
                <a:spcPts val="0"/>
              </a:spcBef>
              <a:buNone/>
              <a:defRPr b="0" i="0" sz="800" u="none" cap="none" strike="noStrike">
                <a:solidFill>
                  <a:srgbClr val="FFFFFF"/>
                </a:solidFill>
                <a:latin typeface="Century Schoolbook"/>
                <a:ea typeface="Century Schoolbook"/>
                <a:cs typeface="Century Schoolbook"/>
                <a:sym typeface="Century Schoolbook"/>
              </a:defRPr>
            </a:lvl7pPr>
            <a:lvl8pPr indent="0" lvl="7" marL="0" marR="0" rtl="0" algn="r">
              <a:spcBef>
                <a:spcPts val="0"/>
              </a:spcBef>
              <a:buNone/>
              <a:defRPr b="0" i="0" sz="800" u="none" cap="none" strike="noStrike">
                <a:solidFill>
                  <a:srgbClr val="FFFFFF"/>
                </a:solidFill>
                <a:latin typeface="Century Schoolbook"/>
                <a:ea typeface="Century Schoolbook"/>
                <a:cs typeface="Century Schoolbook"/>
                <a:sym typeface="Century Schoolbook"/>
              </a:defRPr>
            </a:lvl8pPr>
            <a:lvl9pPr indent="0" lvl="8" marL="0" marR="0" rtl="0" algn="r">
              <a:spcBef>
                <a:spcPts val="0"/>
              </a:spcBef>
              <a:buNone/>
              <a:defRPr b="0" i="0" sz="800" u="none" cap="none" strike="noStrik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cxnSp>
        <p:nvCxnSpPr>
          <p:cNvPr id="58" name="Google Shape;58;p13"/>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25"/>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1" name="Google Shape;151;p25"/>
          <p:cNvSpPr/>
          <p:nvPr/>
        </p:nvSpPr>
        <p:spPr>
          <a:xfrm>
            <a:off x="0" y="4750737"/>
            <a:ext cx="9144001" cy="4949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25"/>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FEFEFE"/>
              </a:buClr>
              <a:buSzPts val="3600"/>
              <a:buFont typeface="Century Schoolbook"/>
              <a:buNone/>
              <a:defRPr b="0" i="0" sz="3600" u="none" cap="none" strike="noStrike">
                <a:solidFill>
                  <a:srgbClr val="FEFEFE"/>
                </a:solidFill>
                <a:latin typeface="Century Schoolbook"/>
                <a:ea typeface="Century Schoolbook"/>
                <a:cs typeface="Century Schoolbook"/>
                <a:sym typeface="Century Schoolboo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53" name="Google Shape;153;p25"/>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FEFEFE"/>
                </a:solidFill>
                <a:latin typeface="Century Schoolbook"/>
                <a:ea typeface="Century Schoolbook"/>
                <a:cs typeface="Century Schoolbook"/>
                <a:sym typeface="Century Schoolbook"/>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FEFEFE"/>
                </a:solidFill>
                <a:latin typeface="Century Schoolbook"/>
                <a:ea typeface="Century Schoolbook"/>
                <a:cs typeface="Century Schoolbook"/>
                <a:sym typeface="Century Schoolbook"/>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FEFEFE"/>
                </a:solidFill>
                <a:latin typeface="Century Schoolbook"/>
                <a:ea typeface="Century Schoolbook"/>
                <a:cs typeface="Century Schoolbook"/>
                <a:sym typeface="Century Schoolbook"/>
              </a:defRPr>
            </a:lvl9pPr>
          </a:lstStyle>
          <a:p/>
        </p:txBody>
      </p:sp>
      <p:sp>
        <p:nvSpPr>
          <p:cNvPr id="154" name="Google Shape;154;p2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rgbClr val="FFFFFF"/>
                </a:solidFill>
                <a:latin typeface="Century Schoolbook"/>
                <a:ea typeface="Century Schoolbook"/>
                <a:cs typeface="Century Schoolbook"/>
                <a:sym typeface="Century Schoolbook"/>
              </a:defRPr>
            </a:lvl1pPr>
            <a:lvl2pPr lvl="1"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9pPr>
          </a:lstStyle>
          <a:p/>
        </p:txBody>
      </p:sp>
      <p:sp>
        <p:nvSpPr>
          <p:cNvPr id="155" name="Google Shape;155;p2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sz="700" cap="none">
                <a:solidFill>
                  <a:srgbClr val="FFFFFF"/>
                </a:solidFill>
                <a:latin typeface="Century Schoolbook"/>
                <a:ea typeface="Century Schoolbook"/>
                <a:cs typeface="Century Schoolbook"/>
                <a:sym typeface="Century Schoolbook"/>
              </a:defRPr>
            </a:lvl1pPr>
            <a:lvl2pPr lvl="1"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100"/>
              <a:buNone/>
              <a:defRPr b="0" i="0" sz="1400" u="none" cap="none" strike="noStrike">
                <a:solidFill>
                  <a:schemeClr val="lt1"/>
                </a:solidFill>
                <a:latin typeface="Century Schoolbook"/>
                <a:ea typeface="Century Schoolbook"/>
                <a:cs typeface="Century Schoolbook"/>
                <a:sym typeface="Century Schoolbook"/>
              </a:defRPr>
            </a:lvl9pPr>
          </a:lstStyle>
          <a:p/>
        </p:txBody>
      </p:sp>
      <p:sp>
        <p:nvSpPr>
          <p:cNvPr id="156" name="Google Shape;156;p25"/>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sz="800" u="none">
                <a:solidFill>
                  <a:srgbClr val="FFFFFF"/>
                </a:solidFill>
                <a:latin typeface="Century Schoolbook"/>
                <a:ea typeface="Century Schoolbook"/>
                <a:cs typeface="Century Schoolbook"/>
                <a:sym typeface="Century Schoolbook"/>
              </a:defRPr>
            </a:lvl1pPr>
            <a:lvl2pPr indent="0" lvl="1" marL="0" marR="0" rtl="0" algn="r">
              <a:spcBef>
                <a:spcPts val="0"/>
              </a:spcBef>
              <a:buNone/>
              <a:defRPr b="0" sz="800" u="none">
                <a:solidFill>
                  <a:srgbClr val="FFFFFF"/>
                </a:solidFill>
                <a:latin typeface="Century Schoolbook"/>
                <a:ea typeface="Century Schoolbook"/>
                <a:cs typeface="Century Schoolbook"/>
                <a:sym typeface="Century Schoolbook"/>
              </a:defRPr>
            </a:lvl2pPr>
            <a:lvl3pPr indent="0" lvl="2" marL="0" marR="0" rtl="0" algn="r">
              <a:spcBef>
                <a:spcPts val="0"/>
              </a:spcBef>
              <a:buNone/>
              <a:defRPr b="0" sz="800" u="none">
                <a:solidFill>
                  <a:srgbClr val="FFFFFF"/>
                </a:solidFill>
                <a:latin typeface="Century Schoolbook"/>
                <a:ea typeface="Century Schoolbook"/>
                <a:cs typeface="Century Schoolbook"/>
                <a:sym typeface="Century Schoolbook"/>
              </a:defRPr>
            </a:lvl3pPr>
            <a:lvl4pPr indent="0" lvl="3" marL="0" marR="0" rtl="0" algn="r">
              <a:spcBef>
                <a:spcPts val="0"/>
              </a:spcBef>
              <a:buNone/>
              <a:defRPr b="0" sz="800" u="none">
                <a:solidFill>
                  <a:srgbClr val="FFFFFF"/>
                </a:solidFill>
                <a:latin typeface="Century Schoolbook"/>
                <a:ea typeface="Century Schoolbook"/>
                <a:cs typeface="Century Schoolbook"/>
                <a:sym typeface="Century Schoolbook"/>
              </a:defRPr>
            </a:lvl4pPr>
            <a:lvl5pPr indent="0" lvl="4" marL="0" marR="0" rtl="0" algn="r">
              <a:spcBef>
                <a:spcPts val="0"/>
              </a:spcBef>
              <a:buNone/>
              <a:defRPr b="0" sz="800" u="none">
                <a:solidFill>
                  <a:srgbClr val="FFFFFF"/>
                </a:solidFill>
                <a:latin typeface="Century Schoolbook"/>
                <a:ea typeface="Century Schoolbook"/>
                <a:cs typeface="Century Schoolbook"/>
                <a:sym typeface="Century Schoolbook"/>
              </a:defRPr>
            </a:lvl5pPr>
            <a:lvl6pPr indent="0" lvl="5" marL="0" marR="0" rtl="0" algn="r">
              <a:spcBef>
                <a:spcPts val="0"/>
              </a:spcBef>
              <a:buNone/>
              <a:defRPr b="0" sz="800" u="none">
                <a:solidFill>
                  <a:srgbClr val="FFFFFF"/>
                </a:solidFill>
                <a:latin typeface="Century Schoolbook"/>
                <a:ea typeface="Century Schoolbook"/>
                <a:cs typeface="Century Schoolbook"/>
                <a:sym typeface="Century Schoolbook"/>
              </a:defRPr>
            </a:lvl6pPr>
            <a:lvl7pPr indent="0" lvl="6" marL="0" marR="0" rtl="0" algn="r">
              <a:spcBef>
                <a:spcPts val="0"/>
              </a:spcBef>
              <a:buNone/>
              <a:defRPr b="0" sz="800" u="none">
                <a:solidFill>
                  <a:srgbClr val="FFFFFF"/>
                </a:solidFill>
                <a:latin typeface="Century Schoolbook"/>
                <a:ea typeface="Century Schoolbook"/>
                <a:cs typeface="Century Schoolbook"/>
                <a:sym typeface="Century Schoolbook"/>
              </a:defRPr>
            </a:lvl7pPr>
            <a:lvl8pPr indent="0" lvl="7" marL="0" marR="0" rtl="0" algn="r">
              <a:spcBef>
                <a:spcPts val="0"/>
              </a:spcBef>
              <a:buNone/>
              <a:defRPr b="0" sz="800" u="none">
                <a:solidFill>
                  <a:srgbClr val="FFFFFF"/>
                </a:solidFill>
                <a:latin typeface="Century Schoolbook"/>
                <a:ea typeface="Century Schoolbook"/>
                <a:cs typeface="Century Schoolbook"/>
                <a:sym typeface="Century Schoolbook"/>
              </a:defRPr>
            </a:lvl8pPr>
            <a:lvl9pPr indent="0" lvl="8" marL="0" marR="0" rtl="0" algn="r">
              <a:spcBef>
                <a:spcPts val="0"/>
              </a:spcBef>
              <a:buNone/>
              <a:defRPr b="0" sz="800" u="none">
                <a:solidFill>
                  <a:srgbClr val="FFFFFF"/>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GB"/>
              <a:t>‹#›</a:t>
            </a:fld>
            <a:endParaRPr/>
          </a:p>
        </p:txBody>
      </p:sp>
      <p:cxnSp>
        <p:nvCxnSpPr>
          <p:cNvPr id="157" name="Google Shape;157;p25"/>
          <p:cNvCxnSpPr/>
          <p:nvPr/>
        </p:nvCxnSpPr>
        <p:spPr>
          <a:xfrm>
            <a:off x="895149" y="1303384"/>
            <a:ext cx="7475220" cy="0"/>
          </a:xfrm>
          <a:prstGeom prst="straightConnector1">
            <a:avLst/>
          </a:prstGeom>
          <a:noFill/>
          <a:ln cap="flat" cmpd="sng" w="9525">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doi.org/10.1609/aaai.v32i1.11330" TargetMode="External"/><Relationship Id="rId4" Type="http://schemas.openxmlformats.org/officeDocument/2006/relationships/hyperlink" Target="mailto:mihalcea@umich.edu" TargetMode="External"/><Relationship Id="rId5" Type="http://schemas.openxmlformats.org/officeDocument/2006/relationships/hyperlink" Target="https://arxiv.org/pdf/2011.00416.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aclanthology.org/D19-5502.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7"/>
          <p:cNvSpPr txBox="1"/>
          <p:nvPr>
            <p:ph type="ctrTitle"/>
          </p:nvPr>
        </p:nvSpPr>
        <p:spPr>
          <a:xfrm>
            <a:off x="2932850" y="411800"/>
            <a:ext cx="5476500" cy="2753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Clr>
                <a:srgbClr val="262626"/>
              </a:buClr>
              <a:buSzPts val="2700"/>
              <a:buFont typeface="Century Schoolbook"/>
              <a:buNone/>
            </a:pPr>
            <a:r>
              <a:rPr lang="en-GB" sz="2700"/>
              <a:t>UE20CS334 Natural Language Processing Project</a:t>
            </a:r>
            <a:br>
              <a:rPr lang="en-GB" sz="2700"/>
            </a:br>
            <a:br>
              <a:rPr lang="en-GB" sz="2700"/>
            </a:br>
            <a:br>
              <a:rPr lang="en-GB" sz="2700"/>
            </a:br>
            <a:r>
              <a:rPr lang="en-GB" sz="4200"/>
              <a:t>Style Transfer In Text</a:t>
            </a:r>
            <a:endParaRPr sz="4200"/>
          </a:p>
        </p:txBody>
      </p:sp>
      <p:sp>
        <p:nvSpPr>
          <p:cNvPr id="173" name="Google Shape;173;p27"/>
          <p:cNvSpPr txBox="1"/>
          <p:nvPr>
            <p:ph idx="1" type="subTitle"/>
          </p:nvPr>
        </p:nvSpPr>
        <p:spPr>
          <a:xfrm>
            <a:off x="817075" y="3341725"/>
            <a:ext cx="2372400" cy="1356300"/>
          </a:xfrm>
          <a:prstGeom prst="rect">
            <a:avLst/>
          </a:prstGeom>
          <a:noFill/>
          <a:ln>
            <a:noFill/>
          </a:ln>
        </p:spPr>
        <p:txBody>
          <a:bodyPr anchorCtr="0" anchor="t" bIns="34275" lIns="68575" spcFirstLastPara="1" rIns="68575" wrap="square" tIns="34275">
            <a:normAutofit fontScale="62500" lnSpcReduction="20000"/>
          </a:bodyPr>
          <a:lstStyle/>
          <a:p>
            <a:pPr indent="0" lvl="0" marL="0" rtl="0" algn="l">
              <a:lnSpc>
                <a:spcPct val="90000"/>
              </a:lnSpc>
              <a:spcBef>
                <a:spcPts val="0"/>
              </a:spcBef>
              <a:spcAft>
                <a:spcPts val="0"/>
              </a:spcAft>
              <a:buSzPct val="100000"/>
              <a:buNone/>
            </a:pPr>
            <a:r>
              <a:rPr b="1" lang="en-GB">
                <a:solidFill>
                  <a:schemeClr val="dk1"/>
                </a:solidFill>
              </a:rPr>
              <a:t>PRESENTED BY</a:t>
            </a:r>
            <a:r>
              <a:rPr lang="en-GB">
                <a:solidFill>
                  <a:schemeClr val="dk1"/>
                </a:solidFill>
              </a:rPr>
              <a:t>      </a:t>
            </a:r>
            <a:endParaRPr>
              <a:solidFill>
                <a:schemeClr val="dk1"/>
              </a:solidFill>
            </a:endParaRPr>
          </a:p>
          <a:p>
            <a:pPr indent="0" lvl="0" marL="0" rtl="0" algn="l">
              <a:lnSpc>
                <a:spcPct val="90000"/>
              </a:lnSpc>
              <a:spcBef>
                <a:spcPts val="0"/>
              </a:spcBef>
              <a:spcAft>
                <a:spcPts val="0"/>
              </a:spcAft>
              <a:buSzPct val="100000"/>
              <a:buNone/>
            </a:pPr>
            <a:r>
              <a:rPr lang="en-GB">
                <a:solidFill>
                  <a:schemeClr val="dk1"/>
                </a:solidFill>
              </a:rPr>
              <a:t>      </a:t>
            </a:r>
            <a:r>
              <a:rPr lang="en-GB">
                <a:solidFill>
                  <a:schemeClr val="dk1"/>
                </a:solidFill>
              </a:rPr>
              <a:t>  </a:t>
            </a:r>
            <a:endParaRPr/>
          </a:p>
          <a:p>
            <a:pPr indent="0" lvl="0" marL="0" rtl="0" algn="l">
              <a:lnSpc>
                <a:spcPct val="90000"/>
              </a:lnSpc>
              <a:spcBef>
                <a:spcPts val="1100"/>
              </a:spcBef>
              <a:spcAft>
                <a:spcPts val="0"/>
              </a:spcAft>
              <a:buSzPct val="100000"/>
              <a:buNone/>
            </a:pPr>
            <a:r>
              <a:rPr lang="en-GB">
                <a:solidFill>
                  <a:schemeClr val="dk1"/>
                </a:solidFill>
              </a:rPr>
              <a:t>TILAK MATAGUNDE</a:t>
            </a:r>
            <a:endParaRPr>
              <a:solidFill>
                <a:schemeClr val="dk1"/>
              </a:solidFill>
            </a:endParaRPr>
          </a:p>
          <a:p>
            <a:pPr indent="0" lvl="0" marL="0" rtl="0" algn="l">
              <a:lnSpc>
                <a:spcPct val="90000"/>
              </a:lnSpc>
              <a:spcBef>
                <a:spcPts val="1100"/>
              </a:spcBef>
              <a:spcAft>
                <a:spcPts val="0"/>
              </a:spcAft>
              <a:buSzPct val="100000"/>
              <a:buNone/>
            </a:pPr>
            <a:r>
              <a:rPr lang="en-GB">
                <a:solidFill>
                  <a:schemeClr val="dk1"/>
                </a:solidFill>
              </a:rPr>
              <a:t>PUSHPARAJ SHETTY</a:t>
            </a:r>
            <a:endParaRPr>
              <a:solidFill>
                <a:schemeClr val="dk1"/>
              </a:solidFill>
            </a:endParaRPr>
          </a:p>
          <a:p>
            <a:pPr indent="0" lvl="0" marL="0" rtl="0" algn="l">
              <a:lnSpc>
                <a:spcPct val="90000"/>
              </a:lnSpc>
              <a:spcBef>
                <a:spcPts val="1100"/>
              </a:spcBef>
              <a:spcAft>
                <a:spcPts val="0"/>
              </a:spcAft>
              <a:buSzPct val="100000"/>
              <a:buNone/>
            </a:pPr>
            <a:r>
              <a:rPr lang="en-GB">
                <a:solidFill>
                  <a:schemeClr val="dk1"/>
                </a:solidFill>
              </a:rPr>
              <a:t>PRANEETH Cheepurupalli</a:t>
            </a:r>
            <a:endParaRPr>
              <a:solidFill>
                <a:schemeClr val="dk1"/>
              </a:solidFill>
            </a:endParaRPr>
          </a:p>
          <a:p>
            <a:pPr indent="0" lvl="0" marL="0" rtl="0" algn="l">
              <a:lnSpc>
                <a:spcPct val="90000"/>
              </a:lnSpc>
              <a:spcBef>
                <a:spcPts val="1100"/>
              </a:spcBef>
              <a:spcAft>
                <a:spcPts val="0"/>
              </a:spcAft>
              <a:buSzPct val="100000"/>
              <a:buNone/>
            </a:pPr>
            <a:r>
              <a:t/>
            </a:r>
            <a:endParaRPr>
              <a:solidFill>
                <a:schemeClr val="dk1"/>
              </a:solidFill>
            </a:endParaRPr>
          </a:p>
        </p:txBody>
      </p:sp>
      <p:sp>
        <p:nvSpPr>
          <p:cNvPr id="174" name="Google Shape;174;p27"/>
          <p:cNvSpPr txBox="1"/>
          <p:nvPr/>
        </p:nvSpPr>
        <p:spPr>
          <a:xfrm>
            <a:off x="5760604" y="3341714"/>
            <a:ext cx="2502046" cy="1128389"/>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Clr>
                <a:schemeClr val="accent1"/>
              </a:buClr>
              <a:buSzPts val="1000"/>
              <a:buFont typeface="Calibri"/>
              <a:buNone/>
            </a:pPr>
            <a:r>
              <a:rPr b="1" i="0" lang="en-GB" sz="1000" u="none" cap="none" strike="noStrike">
                <a:solidFill>
                  <a:schemeClr val="dk1"/>
                </a:solidFill>
                <a:latin typeface="Century Schoolbook"/>
                <a:ea typeface="Century Schoolbook"/>
                <a:cs typeface="Century Schoolbook"/>
                <a:sym typeface="Century Schoolbook"/>
              </a:rPr>
              <a:t>UNDER THE GUIDANCE OF</a:t>
            </a:r>
            <a:endParaRPr sz="1100"/>
          </a:p>
          <a:p>
            <a:pPr indent="0" lvl="0" marL="0" marR="0" rtl="0" algn="l">
              <a:lnSpc>
                <a:spcPct val="70000"/>
              </a:lnSpc>
              <a:spcBef>
                <a:spcPts val="1100"/>
              </a:spcBef>
              <a:spcAft>
                <a:spcPts val="0"/>
              </a:spcAft>
              <a:buClr>
                <a:schemeClr val="accent1"/>
              </a:buClr>
              <a:buSzPts val="1000"/>
              <a:buFont typeface="Calibri"/>
              <a:buNone/>
            </a:pPr>
            <a:r>
              <a:rPr lang="en-GB" sz="1000">
                <a:solidFill>
                  <a:schemeClr val="dk1"/>
                </a:solidFill>
                <a:latin typeface="Century Schoolbook"/>
                <a:ea typeface="Century Schoolbook"/>
                <a:cs typeface="Century Schoolbook"/>
                <a:sym typeface="Century Schoolbook"/>
              </a:rPr>
              <a:t>PREETHI P</a:t>
            </a:r>
            <a:endParaRPr b="0" i="0" sz="1000" u="none" cap="none" strike="noStrike">
              <a:solidFill>
                <a:schemeClr val="dk1"/>
              </a:solidFill>
              <a:latin typeface="Century Schoolbook"/>
              <a:ea typeface="Century Schoolbook"/>
              <a:cs typeface="Century Schoolbook"/>
              <a:sym typeface="Century Schoolbook"/>
            </a:endParaRPr>
          </a:p>
          <a:p>
            <a:pPr indent="0" lvl="0" marL="0" marR="0" rtl="0" algn="l">
              <a:lnSpc>
                <a:spcPct val="70000"/>
              </a:lnSpc>
              <a:spcBef>
                <a:spcPts val="1100"/>
              </a:spcBef>
              <a:spcAft>
                <a:spcPts val="0"/>
              </a:spcAft>
              <a:buClr>
                <a:schemeClr val="accent1"/>
              </a:buClr>
              <a:buSzPts val="1000"/>
              <a:buFont typeface="Calibri"/>
              <a:buNone/>
            </a:pPr>
            <a:r>
              <a:rPr b="0" i="0" lang="en-GB" sz="1000" u="none" cap="none" strike="noStrike">
                <a:solidFill>
                  <a:schemeClr val="dk1"/>
                </a:solidFill>
                <a:latin typeface="Century Schoolbook"/>
                <a:ea typeface="Century Schoolbook"/>
                <a:cs typeface="Century Schoolbook"/>
                <a:sym typeface="Century Schoolbook"/>
              </a:rPr>
              <a:t>PROFESSOR</a:t>
            </a:r>
            <a:endParaRPr sz="1100"/>
          </a:p>
          <a:p>
            <a:pPr indent="0" lvl="0" marL="0" marR="0" rtl="0" algn="l">
              <a:lnSpc>
                <a:spcPct val="70000"/>
              </a:lnSpc>
              <a:spcBef>
                <a:spcPts val="1100"/>
              </a:spcBef>
              <a:spcAft>
                <a:spcPts val="0"/>
              </a:spcAft>
              <a:buClr>
                <a:schemeClr val="accent1"/>
              </a:buClr>
              <a:buSzPts val="1000"/>
              <a:buFont typeface="Calibri"/>
              <a:buNone/>
            </a:pPr>
            <a:r>
              <a:rPr b="0" i="0" lang="en-GB" sz="1000" u="none" cap="none" strike="noStrike">
                <a:solidFill>
                  <a:schemeClr val="dk1"/>
                </a:solidFill>
                <a:latin typeface="Century Schoolbook"/>
                <a:ea typeface="Century Schoolbook"/>
                <a:cs typeface="Century Schoolbook"/>
                <a:sym typeface="Century Schoolbook"/>
              </a:rPr>
              <a:t>DEPARTMENT OF CSE</a:t>
            </a:r>
            <a:endParaRPr b="0" i="0" sz="1000" u="none" cap="none" strike="noStrike">
              <a:solidFill>
                <a:schemeClr val="dk1"/>
              </a:solidFill>
              <a:latin typeface="Century Schoolbook"/>
              <a:ea typeface="Century Schoolbook"/>
              <a:cs typeface="Century Schoolbook"/>
              <a:sym typeface="Century Schoolbook"/>
            </a:endParaRPr>
          </a:p>
          <a:p>
            <a:pPr indent="0" lvl="0" marL="0" marR="0" rtl="0" algn="l">
              <a:lnSpc>
                <a:spcPct val="70000"/>
              </a:lnSpc>
              <a:spcBef>
                <a:spcPts val="1100"/>
              </a:spcBef>
              <a:spcAft>
                <a:spcPts val="0"/>
              </a:spcAft>
              <a:buClr>
                <a:schemeClr val="accent1"/>
              </a:buClr>
              <a:buSzPts val="1000"/>
              <a:buFont typeface="Calibri"/>
              <a:buNone/>
            </a:pPr>
            <a:r>
              <a:rPr b="0" i="0" lang="en-GB" sz="1000" u="none" cap="none" strike="noStrike">
                <a:solidFill>
                  <a:schemeClr val="dk1"/>
                </a:solidFill>
                <a:latin typeface="Century Schoolbook"/>
                <a:ea typeface="Century Schoolbook"/>
                <a:cs typeface="Century Schoolbook"/>
                <a:sym typeface="Century Schoolbook"/>
              </a:rPr>
              <a:t>PES UNIVERSITY</a:t>
            </a:r>
            <a:endParaRPr b="0" i="0" sz="1000" u="none" cap="none" strike="noStrike">
              <a:solidFill>
                <a:schemeClr val="dk1"/>
              </a:solidFill>
              <a:latin typeface="Century Schoolbook"/>
              <a:ea typeface="Century Schoolbook"/>
              <a:cs typeface="Century Schoolbook"/>
              <a:sym typeface="Century Schoolbook"/>
            </a:endParaRPr>
          </a:p>
        </p:txBody>
      </p:sp>
      <p:sp>
        <p:nvSpPr>
          <p:cNvPr id="175" name="Google Shape;175;p27"/>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pic>
        <p:nvPicPr>
          <p:cNvPr id="176" name="Google Shape;176;p27"/>
          <p:cNvPicPr preferRelativeResize="0"/>
          <p:nvPr/>
        </p:nvPicPr>
        <p:blipFill rotWithShape="1">
          <a:blip r:embed="rId3">
            <a:alphaModFix/>
          </a:blip>
          <a:srcRect b="0" l="0" r="0" t="0"/>
          <a:stretch/>
        </p:blipFill>
        <p:spPr>
          <a:xfrm>
            <a:off x="869134" y="474781"/>
            <a:ext cx="1609747" cy="26271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A3A3A"/>
            </a:gs>
            <a:gs pos="65000">
              <a:schemeClr val="dk1"/>
            </a:gs>
            <a:gs pos="100000">
              <a:schemeClr val="dk1"/>
            </a:gs>
          </a:gsLst>
          <a:lin ang="16200000" scaled="0"/>
        </a:gradFill>
      </p:bgPr>
    </p:bg>
    <p:spTree>
      <p:nvGrpSpPr>
        <p:cNvPr id="234" name="Shape 234"/>
        <p:cNvGrpSpPr/>
        <p:nvPr/>
      </p:nvGrpSpPr>
      <p:grpSpPr>
        <a:xfrm>
          <a:off x="0" y="0"/>
          <a:ext cx="0" cy="0"/>
          <a:chOff x="0" y="0"/>
          <a:chExt cx="0" cy="0"/>
        </a:xfrm>
      </p:grpSpPr>
      <p:sp>
        <p:nvSpPr>
          <p:cNvPr id="235" name="Google Shape;235;p36"/>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6" name="Google Shape;236;p36"/>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37" name="Google Shape;237;p36"/>
          <p:cNvCxnSpPr/>
          <p:nvPr/>
        </p:nvCxnSpPr>
        <p:spPr>
          <a:xfrm>
            <a:off x="905743" y="3257550"/>
            <a:ext cx="7406640" cy="0"/>
          </a:xfrm>
          <a:prstGeom prst="straightConnector1">
            <a:avLst/>
          </a:prstGeom>
          <a:noFill/>
          <a:ln cap="flat" cmpd="sng" w="9525">
            <a:solidFill>
              <a:srgbClr val="FEFEFE"/>
            </a:solidFill>
            <a:prstDash val="solid"/>
            <a:round/>
            <a:headEnd len="sm" w="sm" type="none"/>
            <a:tailEnd len="sm" w="sm" type="none"/>
          </a:ln>
        </p:spPr>
      </p:cxnSp>
      <p:sp>
        <p:nvSpPr>
          <p:cNvPr id="238" name="Google Shape;238;p36"/>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FFFFFF"/>
              </a:buClr>
              <a:buSzPts val="6000"/>
              <a:buFont typeface="Century Schoolbook"/>
              <a:buNone/>
            </a:pPr>
            <a:r>
              <a:rPr lang="en-GB">
                <a:solidFill>
                  <a:srgbClr val="FFFFFF"/>
                </a:solidFill>
              </a:rPr>
              <a:t>Thank You</a:t>
            </a:r>
            <a:endParaRPr/>
          </a:p>
        </p:txBody>
      </p:sp>
      <p:cxnSp>
        <p:nvCxnSpPr>
          <p:cNvPr id="239" name="Google Shape;239;p36"/>
          <p:cNvCxnSpPr/>
          <p:nvPr/>
        </p:nvCxnSpPr>
        <p:spPr>
          <a:xfrm>
            <a:off x="905743" y="3257550"/>
            <a:ext cx="7406640" cy="0"/>
          </a:xfrm>
          <a:prstGeom prst="straightConnector1">
            <a:avLst/>
          </a:prstGeom>
          <a:noFill/>
          <a:ln cap="flat" cmpd="sng" w="9525">
            <a:solidFill>
              <a:schemeClr val="lt1">
                <a:alpha val="80000"/>
              </a:schemeClr>
            </a:solidFill>
            <a:prstDash val="solid"/>
            <a:round/>
            <a:headEnd len="sm" w="sm" type="none"/>
            <a:tailEnd len="sm" w="sm" type="none"/>
          </a:ln>
        </p:spPr>
      </p:cxnSp>
      <p:sp>
        <p:nvSpPr>
          <p:cNvPr id="240" name="Google Shape;240;p36"/>
          <p:cNvSpPr/>
          <p:nvPr/>
        </p:nvSpPr>
        <p:spPr>
          <a:xfrm>
            <a:off x="11" y="4750737"/>
            <a:ext cx="9143989" cy="49863"/>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1" name="Google Shape;241;p36"/>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2" name="Google Shape;242;p36"/>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a:solidFill>
                  <a:srgbClr val="0000FF"/>
                </a:solidFill>
              </a:rPr>
              <a:t>Agenda</a:t>
            </a:r>
            <a:endParaRPr>
              <a:solidFill>
                <a:srgbClr val="0000FF"/>
              </a:solidFill>
            </a:endParaRPr>
          </a:p>
        </p:txBody>
      </p:sp>
      <p:sp>
        <p:nvSpPr>
          <p:cNvPr id="182" name="Google Shape;182;p28"/>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p>
            <a:pPr indent="-95250" lvl="0" marL="203200" rtl="0" algn="just">
              <a:lnSpc>
                <a:spcPct val="120000"/>
              </a:lnSpc>
              <a:spcBef>
                <a:spcPts val="0"/>
              </a:spcBef>
              <a:spcAft>
                <a:spcPts val="0"/>
              </a:spcAft>
              <a:buSzPts val="1500"/>
              <a:buFont typeface="Arial"/>
              <a:buChar char="•"/>
            </a:pPr>
            <a:r>
              <a:rPr lang="en-GB"/>
              <a:t>Introduction</a:t>
            </a:r>
            <a:endParaRPr/>
          </a:p>
          <a:p>
            <a:pPr indent="-95250" lvl="0" marL="203200" rtl="0" algn="just">
              <a:lnSpc>
                <a:spcPct val="120000"/>
              </a:lnSpc>
              <a:spcBef>
                <a:spcPts val="0"/>
              </a:spcBef>
              <a:spcAft>
                <a:spcPts val="0"/>
              </a:spcAft>
              <a:buSzPts val="1500"/>
              <a:buFont typeface="Arial"/>
              <a:buChar char="•"/>
            </a:pPr>
            <a:r>
              <a:rPr lang="en-GB"/>
              <a:t>Problem Statement</a:t>
            </a:r>
            <a:endParaRPr/>
          </a:p>
          <a:p>
            <a:pPr indent="-95250" lvl="0" marL="203200" rtl="0" algn="just">
              <a:lnSpc>
                <a:spcPct val="120000"/>
              </a:lnSpc>
              <a:spcBef>
                <a:spcPts val="0"/>
              </a:spcBef>
              <a:spcAft>
                <a:spcPts val="0"/>
              </a:spcAft>
              <a:buSzPts val="1500"/>
              <a:buFont typeface="Arial"/>
              <a:buChar char="•"/>
            </a:pPr>
            <a:r>
              <a:rPr lang="en-GB"/>
              <a:t>Literature Survey</a:t>
            </a:r>
            <a:endParaRPr/>
          </a:p>
          <a:p>
            <a:pPr indent="-95250" lvl="0" marL="203200" rtl="0" algn="just">
              <a:lnSpc>
                <a:spcPct val="120000"/>
              </a:lnSpc>
              <a:spcBef>
                <a:spcPts val="0"/>
              </a:spcBef>
              <a:spcAft>
                <a:spcPts val="0"/>
              </a:spcAft>
              <a:buSzPts val="1500"/>
              <a:buFont typeface="Arial"/>
              <a:buChar char="•"/>
            </a:pPr>
            <a:r>
              <a:rPr lang="en-GB"/>
              <a:t>Challenges</a:t>
            </a:r>
            <a:endParaRPr/>
          </a:p>
          <a:p>
            <a:pPr indent="-88900" lvl="0" marL="203200" rtl="0" algn="just">
              <a:lnSpc>
                <a:spcPct val="120000"/>
              </a:lnSpc>
              <a:spcBef>
                <a:spcPts val="0"/>
              </a:spcBef>
              <a:spcAft>
                <a:spcPts val="0"/>
              </a:spcAft>
              <a:buSzPts val="1400"/>
              <a:buChar char="•"/>
            </a:pPr>
            <a:r>
              <a:rPr lang="en-GB"/>
              <a:t>Use Cases</a:t>
            </a:r>
            <a:endParaRPr/>
          </a:p>
          <a:p>
            <a:pPr indent="0" lvl="0" marL="63500" rtl="0" algn="just">
              <a:lnSpc>
                <a:spcPct val="120000"/>
              </a:lnSpc>
              <a:spcBef>
                <a:spcPts val="0"/>
              </a:spcBef>
              <a:spcAft>
                <a:spcPts val="0"/>
              </a:spcAft>
              <a:buNone/>
            </a:pPr>
            <a:r>
              <a:t/>
            </a:r>
            <a:endParaRPr/>
          </a:p>
        </p:txBody>
      </p:sp>
      <p:sp>
        <p:nvSpPr>
          <p:cNvPr id="183" name="Google Shape;183;p28"/>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78810" y="1992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sz="4000">
                <a:solidFill>
                  <a:srgbClr val="0000FF"/>
                </a:solidFill>
              </a:rPr>
              <a:t>Introduction</a:t>
            </a:r>
            <a:endParaRPr sz="4000">
              <a:solidFill>
                <a:srgbClr val="0000FF"/>
              </a:solidFill>
            </a:endParaRPr>
          </a:p>
        </p:txBody>
      </p:sp>
      <p:sp>
        <p:nvSpPr>
          <p:cNvPr id="189" name="Google Shape;189;p29"/>
          <p:cNvSpPr txBox="1"/>
          <p:nvPr>
            <p:ph idx="1" type="body"/>
          </p:nvPr>
        </p:nvSpPr>
        <p:spPr>
          <a:xfrm>
            <a:off x="778810" y="1368600"/>
            <a:ext cx="7543800" cy="3017400"/>
          </a:xfrm>
          <a:prstGeom prst="rect">
            <a:avLst/>
          </a:prstGeom>
          <a:noFill/>
          <a:ln>
            <a:noFill/>
          </a:ln>
        </p:spPr>
        <p:txBody>
          <a:bodyPr anchorCtr="0" anchor="t" bIns="34275" lIns="0" spcFirstLastPara="1" rIns="0" wrap="square" tIns="34275">
            <a:normAutofit/>
          </a:bodyPr>
          <a:lstStyle/>
          <a:p>
            <a:pPr indent="-127000" lvl="0" marL="63500" rtl="0" algn="l">
              <a:lnSpc>
                <a:spcPct val="90000"/>
              </a:lnSpc>
              <a:spcBef>
                <a:spcPts val="1100"/>
              </a:spcBef>
              <a:spcAft>
                <a:spcPts val="0"/>
              </a:spcAft>
              <a:buSzPts val="2000"/>
              <a:buChar char=" "/>
            </a:pPr>
            <a:r>
              <a:rPr lang="en-GB" sz="2000"/>
              <a:t>         T</a:t>
            </a:r>
            <a:r>
              <a:rPr lang="en-GB" sz="2000"/>
              <a:t>ext style transfer is a natural language generation (NLG) task which aims to</a:t>
            </a:r>
            <a:r>
              <a:rPr lang="en-GB" sz="2000"/>
              <a:t> </a:t>
            </a:r>
            <a:r>
              <a:rPr lang="en-GB" sz="2000"/>
              <a:t>automatically control the style attributes of text while preserving the content. To more formally define the task, TST seeks to take the sentence xs with source attribute as as input and produce the sentence xt with target attribute at that retains the style-independent content of xs.</a:t>
            </a:r>
            <a:endParaRPr sz="2000"/>
          </a:p>
        </p:txBody>
      </p:sp>
      <p:sp>
        <p:nvSpPr>
          <p:cNvPr id="190" name="Google Shape;190;p29"/>
          <p:cNvSpPr txBox="1"/>
          <p:nvPr>
            <p:ph idx="12" type="sldNum"/>
          </p:nvPr>
        </p:nvSpPr>
        <p:spPr>
          <a:xfrm>
            <a:off x="7381194" y="4829139"/>
            <a:ext cx="9840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78810" y="1992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sz="4000">
                <a:solidFill>
                  <a:srgbClr val="0000FF"/>
                </a:solidFill>
              </a:rPr>
              <a:t>Problem Statement</a:t>
            </a:r>
            <a:endParaRPr sz="4000">
              <a:solidFill>
                <a:srgbClr val="0000FF"/>
              </a:solidFill>
            </a:endParaRPr>
          </a:p>
        </p:txBody>
      </p:sp>
      <p:sp>
        <p:nvSpPr>
          <p:cNvPr id="196" name="Google Shape;196;p30"/>
          <p:cNvSpPr txBox="1"/>
          <p:nvPr>
            <p:ph idx="1" type="body"/>
          </p:nvPr>
        </p:nvSpPr>
        <p:spPr>
          <a:xfrm>
            <a:off x="778810" y="1368600"/>
            <a:ext cx="7543800" cy="3017400"/>
          </a:xfrm>
          <a:prstGeom prst="rect">
            <a:avLst/>
          </a:prstGeom>
          <a:noFill/>
          <a:ln>
            <a:noFill/>
          </a:ln>
        </p:spPr>
        <p:txBody>
          <a:bodyPr anchorCtr="0" anchor="t" bIns="34275" lIns="0" spcFirstLastPara="1" rIns="0" wrap="square" tIns="34275">
            <a:normAutofit/>
          </a:bodyPr>
          <a:lstStyle/>
          <a:p>
            <a:pPr indent="-127000" lvl="0" marL="63500" rtl="0" algn="l">
              <a:lnSpc>
                <a:spcPct val="90000"/>
              </a:lnSpc>
              <a:spcBef>
                <a:spcPts val="1100"/>
              </a:spcBef>
              <a:spcAft>
                <a:spcPts val="0"/>
              </a:spcAft>
              <a:buSzPts val="2000"/>
              <a:buChar char=" "/>
            </a:pPr>
            <a:r>
              <a:rPr lang="en-GB" sz="2000"/>
              <a:t>        In natural language processing, the style of a text plays a significant role in conveying its tone, emotion, and intended audience. However, altering the style of a given text while preserving its content and meaning remains a challenging task. The aim of this project is to develop a text style transfer system that can effectively transform the style of input text while retaining its original semantics.</a:t>
            </a:r>
            <a:endParaRPr sz="2000"/>
          </a:p>
        </p:txBody>
      </p:sp>
      <p:sp>
        <p:nvSpPr>
          <p:cNvPr id="197" name="Google Shape;197;p30"/>
          <p:cNvSpPr txBox="1"/>
          <p:nvPr>
            <p:ph idx="12" type="sldNum"/>
          </p:nvPr>
        </p:nvSpPr>
        <p:spPr>
          <a:xfrm>
            <a:off x="7381194" y="4829139"/>
            <a:ext cx="9840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31"/>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03" name="Google Shape;203;p31"/>
          <p:cNvGraphicFramePr/>
          <p:nvPr/>
        </p:nvGraphicFramePr>
        <p:xfrm>
          <a:off x="487100" y="148675"/>
          <a:ext cx="3000000" cy="3000000"/>
        </p:xfrm>
        <a:graphic>
          <a:graphicData uri="http://schemas.openxmlformats.org/drawingml/2006/table">
            <a:tbl>
              <a:tblPr>
                <a:noFill/>
                <a:tableStyleId>{74C38D43-58E8-4E72-BB23-632856CC08B1}</a:tableStyleId>
              </a:tblPr>
              <a:tblGrid>
                <a:gridCol w="1737375"/>
                <a:gridCol w="5501625"/>
              </a:tblGrid>
              <a:tr h="1451025">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b="1" u="sng"/>
                    </a:p>
                    <a:p>
                      <a:pPr indent="0" lvl="0" marL="0" rtl="0" algn="l">
                        <a:spcBef>
                          <a:spcPts val="0"/>
                        </a:spcBef>
                        <a:spcAft>
                          <a:spcPts val="0"/>
                        </a:spcAft>
                        <a:buNone/>
                      </a:pPr>
                      <a:r>
                        <a:rPr b="1" lang="en-GB" u="sng"/>
                        <a:t>Reaserch paper 1</a:t>
                      </a:r>
                      <a:endParaRPr b="1" u="sng"/>
                    </a:p>
                  </a:txBody>
                  <a:tcPr marT="91425" marB="91425" marR="91425" marL="91425"/>
                </a:tc>
                <a:tc>
                  <a:txBody>
                    <a:bodyPr/>
                    <a:lstStyle/>
                    <a:p>
                      <a:pPr indent="-317500" lvl="0" marL="457200" rtl="0" algn="l">
                        <a:spcBef>
                          <a:spcPts val="0"/>
                        </a:spcBef>
                        <a:spcAft>
                          <a:spcPts val="0"/>
                        </a:spcAft>
                        <a:buSzPts val="1400"/>
                        <a:buChar char="●"/>
                      </a:pPr>
                      <a:r>
                        <a:rPr lang="en-GB"/>
                        <a:t>This paper has a survey of over 100 articles on neural text  style transfer</a:t>
                      </a:r>
                      <a:endParaRPr/>
                    </a:p>
                    <a:p>
                      <a:pPr indent="-317500" lvl="0" marL="457200" rtl="0" algn="l">
                        <a:spcBef>
                          <a:spcPts val="0"/>
                        </a:spcBef>
                        <a:spcAft>
                          <a:spcPts val="0"/>
                        </a:spcAft>
                        <a:buSzPts val="1400"/>
                        <a:buChar char="●"/>
                      </a:pPr>
                      <a:r>
                        <a:rPr lang="en-GB"/>
                        <a:t>The survey categorizes and distills existing literature on text style transfer with deep learning methods.</a:t>
                      </a:r>
                      <a:endParaRPr/>
                    </a:p>
                    <a:p>
                      <a:pPr indent="-317500" lvl="0" marL="457200" rtl="0" algn="l">
                        <a:spcBef>
                          <a:spcPts val="0"/>
                        </a:spcBef>
                        <a:spcAft>
                          <a:spcPts val="0"/>
                        </a:spcAft>
                        <a:buSzPts val="1400"/>
                        <a:buChar char="●"/>
                      </a:pPr>
                      <a:r>
                        <a:rPr lang="en-GB"/>
                        <a:t>It addresses the challenges and limitations of automatic evaluation metrics in text style transfer.</a:t>
                      </a:r>
                      <a:endParaRPr/>
                    </a:p>
                  </a:txBody>
                  <a:tcPr marT="91425" marB="91425" marR="91425" marL="91425"/>
                </a:tc>
              </a:tr>
              <a:tr h="1451025">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solidFill>
                            <a:schemeClr val="dk1"/>
                          </a:solidFill>
                        </a:rPr>
                        <a:t>Reaserch paper 2</a:t>
                      </a:r>
                      <a:endParaRPr/>
                    </a:p>
                  </a:txBody>
                  <a:tcPr marT="91425" marB="91425" marR="91425" marL="91425"/>
                </a:tc>
                <a:tc>
                  <a:txBody>
                    <a:bodyPr/>
                    <a:lstStyle/>
                    <a:p>
                      <a:pPr indent="-317500" lvl="0" marL="457200" rtl="0" algn="l">
                        <a:spcBef>
                          <a:spcPts val="0"/>
                        </a:spcBef>
                        <a:spcAft>
                          <a:spcPts val="0"/>
                        </a:spcAft>
                        <a:buSzPts val="1400"/>
                        <a:buChar char="●"/>
                      </a:pPr>
                      <a:r>
                        <a:rPr lang="en-GB"/>
                        <a:t>Proposes two models to learn style transfer from non-parallel data </a:t>
                      </a:r>
                      <a:endParaRPr/>
                    </a:p>
                    <a:p>
                      <a:pPr indent="-317500" lvl="0" marL="457200" rtl="0" algn="l">
                        <a:spcBef>
                          <a:spcPts val="0"/>
                        </a:spcBef>
                        <a:spcAft>
                          <a:spcPts val="0"/>
                        </a:spcAft>
                        <a:buSzPts val="1400"/>
                        <a:buChar char="●"/>
                      </a:pPr>
                      <a:r>
                        <a:rPr lang="en-GB"/>
                        <a:t>multi-decoder model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It  addresses the challenge of lacking parallel data in text style transfer</a:t>
                      </a:r>
                      <a:endParaRPr/>
                    </a:p>
                  </a:txBody>
                  <a:tcPr marT="91425" marB="91425" marR="91425" marL="91425"/>
                </a:tc>
              </a:tr>
              <a:tr h="1451025">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u="sng">
                          <a:solidFill>
                            <a:schemeClr val="dk1"/>
                          </a:solidFill>
                        </a:rPr>
                        <a:t>Reaserch paper 3</a:t>
                      </a:r>
                      <a:endParaRPr/>
                    </a:p>
                  </a:txBody>
                  <a:tcPr marT="91425" marB="91425" marR="91425" marL="91425"/>
                </a:tc>
                <a:tc>
                  <a:txBody>
                    <a:bodyPr/>
                    <a:lstStyle/>
                    <a:p>
                      <a:pPr indent="-317500" lvl="0" marL="457200" rtl="0" algn="l">
                        <a:spcBef>
                          <a:spcPts val="0"/>
                        </a:spcBef>
                        <a:spcAft>
                          <a:spcPts val="0"/>
                        </a:spcAft>
                        <a:buSzPts val="1400"/>
                        <a:buChar char="●"/>
                      </a:pPr>
                      <a:r>
                        <a:rPr lang="en-GB"/>
                        <a:t>Results from benchmarking on paper-news title transfer and positive-negative review transfer tasks</a:t>
                      </a:r>
                      <a:endParaRPr/>
                    </a:p>
                    <a:p>
                      <a:pPr indent="-317500" lvl="0" marL="457200" rtl="0" algn="l">
                        <a:spcBef>
                          <a:spcPts val="0"/>
                        </a:spcBef>
                        <a:spcAft>
                          <a:spcPts val="0"/>
                        </a:spcAft>
                        <a:buSzPts val="1400"/>
                        <a:buChar char="●"/>
                      </a:pPr>
                      <a:r>
                        <a:rPr lang="en-GB"/>
                        <a:t>The study utilized datasets such as the Yahoo Formality Dataset and novel datasets</a:t>
                      </a:r>
                      <a:endParaRPr/>
                    </a:p>
                    <a:p>
                      <a:pPr indent="-317500" lvl="0" marL="457200" rtl="0" algn="l">
                        <a:spcBef>
                          <a:spcPts val="0"/>
                        </a:spcBef>
                        <a:spcAft>
                          <a:spcPts val="0"/>
                        </a:spcAft>
                        <a:buSzPts val="1400"/>
                        <a:buChar char="●"/>
                      </a:pPr>
                      <a:r>
                        <a:rPr lang="en-GB"/>
                        <a:t>The technique leverages out-of-domain parallel data for in-domain training via POS masking</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a:t>Challenges</a:t>
            </a:r>
            <a:endParaRPr/>
          </a:p>
        </p:txBody>
      </p:sp>
      <p:sp>
        <p:nvSpPr>
          <p:cNvPr id="209" name="Google Shape;209;p32"/>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360203" lvl="0" marL="914400" rtl="0" algn="l">
              <a:lnSpc>
                <a:spcPct val="105000"/>
              </a:lnSpc>
              <a:spcBef>
                <a:spcPts val="0"/>
              </a:spcBef>
              <a:spcAft>
                <a:spcPts val="0"/>
              </a:spcAft>
              <a:buClr>
                <a:schemeClr val="dk1"/>
              </a:buClr>
              <a:buSzPts val="2073"/>
              <a:buFont typeface="Arial"/>
              <a:buChar char="●"/>
            </a:pPr>
            <a:r>
              <a:rPr b="1" lang="en-GB" sz="1902">
                <a:solidFill>
                  <a:schemeClr val="dk1"/>
                </a:solidFill>
                <a:latin typeface="Arial"/>
                <a:ea typeface="Arial"/>
                <a:cs typeface="Arial"/>
                <a:sym typeface="Arial"/>
              </a:rPr>
              <a:t>Availability of usable data</a:t>
            </a:r>
            <a:endParaRPr b="1" sz="2072">
              <a:solidFill>
                <a:schemeClr val="dk1"/>
              </a:solidFill>
              <a:latin typeface="Arial"/>
              <a:ea typeface="Arial"/>
              <a:cs typeface="Arial"/>
              <a:sym typeface="Arial"/>
            </a:endParaRPr>
          </a:p>
          <a:p>
            <a:pPr indent="0" lvl="0" marL="914400" rtl="0" algn="l">
              <a:lnSpc>
                <a:spcPct val="105000"/>
              </a:lnSpc>
              <a:spcBef>
                <a:spcPts val="400"/>
              </a:spcBef>
              <a:spcAft>
                <a:spcPts val="0"/>
              </a:spcAft>
              <a:buSzPts val="935"/>
              <a:buNone/>
            </a:pPr>
            <a:r>
              <a:t/>
            </a:r>
            <a:endParaRPr b="1" sz="2072">
              <a:solidFill>
                <a:schemeClr val="dk1"/>
              </a:solidFill>
              <a:latin typeface="Arial"/>
              <a:ea typeface="Arial"/>
              <a:cs typeface="Arial"/>
              <a:sym typeface="Arial"/>
            </a:endParaRPr>
          </a:p>
          <a:p>
            <a:pPr indent="-360203" lvl="0" marL="914400" rtl="0" algn="l">
              <a:lnSpc>
                <a:spcPct val="105000"/>
              </a:lnSpc>
              <a:spcBef>
                <a:spcPts val="400"/>
              </a:spcBef>
              <a:spcAft>
                <a:spcPts val="0"/>
              </a:spcAft>
              <a:buClr>
                <a:schemeClr val="dk1"/>
              </a:buClr>
              <a:buSzPts val="2073"/>
              <a:buFont typeface="Arial"/>
              <a:buChar char="●"/>
            </a:pPr>
            <a:r>
              <a:rPr b="1" lang="en-GB" sz="1902">
                <a:solidFill>
                  <a:schemeClr val="dk1"/>
                </a:solidFill>
                <a:latin typeface="Arial"/>
                <a:ea typeface="Arial"/>
                <a:cs typeface="Arial"/>
                <a:sym typeface="Arial"/>
              </a:rPr>
              <a:t>Disentangling style from content</a:t>
            </a:r>
            <a:endParaRPr b="1" sz="1902">
              <a:solidFill>
                <a:schemeClr val="dk1"/>
              </a:solidFill>
              <a:latin typeface="Arial"/>
              <a:ea typeface="Arial"/>
              <a:cs typeface="Arial"/>
              <a:sym typeface="Arial"/>
            </a:endParaRPr>
          </a:p>
          <a:p>
            <a:pPr indent="0" lvl="0" marL="0" rtl="0" algn="l">
              <a:lnSpc>
                <a:spcPct val="105000"/>
              </a:lnSpc>
              <a:spcBef>
                <a:spcPts val="400"/>
              </a:spcBef>
              <a:spcAft>
                <a:spcPts val="0"/>
              </a:spcAft>
              <a:buSzPts val="935"/>
              <a:buNone/>
            </a:pPr>
            <a:r>
              <a:t/>
            </a:r>
            <a:endParaRPr b="1" sz="1902">
              <a:solidFill>
                <a:schemeClr val="dk1"/>
              </a:solidFill>
              <a:latin typeface="Arial"/>
              <a:ea typeface="Arial"/>
              <a:cs typeface="Arial"/>
              <a:sym typeface="Arial"/>
            </a:endParaRPr>
          </a:p>
          <a:p>
            <a:pPr indent="-349408" lvl="0" marL="914400" rtl="0" algn="l">
              <a:lnSpc>
                <a:spcPct val="105000"/>
              </a:lnSpc>
              <a:spcBef>
                <a:spcPts val="400"/>
              </a:spcBef>
              <a:spcAft>
                <a:spcPts val="0"/>
              </a:spcAft>
              <a:buClr>
                <a:schemeClr val="dk1"/>
              </a:buClr>
              <a:buSzPts val="1903"/>
              <a:buFont typeface="Arial"/>
              <a:buChar char="●"/>
            </a:pPr>
            <a:r>
              <a:rPr b="1" lang="en-GB" sz="1902">
                <a:solidFill>
                  <a:schemeClr val="dk1"/>
                </a:solidFill>
                <a:latin typeface="Arial"/>
                <a:ea typeface="Arial"/>
                <a:cs typeface="Arial"/>
                <a:sym typeface="Arial"/>
              </a:rPr>
              <a:t>Content Preservation</a:t>
            </a:r>
            <a:endParaRPr b="1" sz="1902">
              <a:solidFill>
                <a:schemeClr val="dk1"/>
              </a:solidFill>
              <a:latin typeface="Arial"/>
              <a:ea typeface="Arial"/>
              <a:cs typeface="Arial"/>
              <a:sym typeface="Arial"/>
            </a:endParaRPr>
          </a:p>
          <a:p>
            <a:pPr indent="0" lvl="0" marL="0" rtl="0" algn="l">
              <a:lnSpc>
                <a:spcPct val="105000"/>
              </a:lnSpc>
              <a:spcBef>
                <a:spcPts val="400"/>
              </a:spcBef>
              <a:spcAft>
                <a:spcPts val="0"/>
              </a:spcAft>
              <a:buSzPts val="935"/>
              <a:buNone/>
            </a:pPr>
            <a:r>
              <a:t/>
            </a:r>
            <a:endParaRPr b="1" sz="1902">
              <a:solidFill>
                <a:schemeClr val="dk1"/>
              </a:solidFill>
              <a:latin typeface="Arial"/>
              <a:ea typeface="Arial"/>
              <a:cs typeface="Arial"/>
              <a:sym typeface="Arial"/>
            </a:endParaRPr>
          </a:p>
          <a:p>
            <a:pPr indent="0" lvl="0" marL="0" rtl="0" algn="l">
              <a:lnSpc>
                <a:spcPct val="105000"/>
              </a:lnSpc>
              <a:spcBef>
                <a:spcPts val="400"/>
              </a:spcBef>
              <a:spcAft>
                <a:spcPts val="0"/>
              </a:spcAft>
              <a:buSzPts val="935"/>
              <a:buNone/>
            </a:pPr>
            <a:r>
              <a:t/>
            </a:r>
            <a:endParaRPr b="1" sz="2072">
              <a:solidFill>
                <a:schemeClr val="dk1"/>
              </a:solidFill>
              <a:latin typeface="Arial"/>
              <a:ea typeface="Arial"/>
              <a:cs typeface="Arial"/>
              <a:sym typeface="Arial"/>
            </a:endParaRPr>
          </a:p>
          <a:p>
            <a:pPr indent="0" lvl="0" marL="0" rtl="0" algn="l">
              <a:lnSpc>
                <a:spcPct val="105000"/>
              </a:lnSpc>
              <a:spcBef>
                <a:spcPts val="400"/>
              </a:spcBef>
              <a:spcAft>
                <a:spcPts val="0"/>
              </a:spcAft>
              <a:buSzPts val="935"/>
              <a:buNone/>
            </a:pPr>
            <a:r>
              <a:t/>
            </a:r>
            <a:endParaRPr b="1" sz="2072">
              <a:solidFill>
                <a:schemeClr val="dk1"/>
              </a:solidFill>
              <a:latin typeface="Arial"/>
              <a:ea typeface="Arial"/>
              <a:cs typeface="Arial"/>
              <a:sym typeface="Arial"/>
            </a:endParaRPr>
          </a:p>
          <a:p>
            <a:pPr indent="0" lvl="0" marL="914400" rtl="0" algn="l">
              <a:lnSpc>
                <a:spcPct val="105000"/>
              </a:lnSpc>
              <a:spcBef>
                <a:spcPts val="400"/>
              </a:spcBef>
              <a:spcAft>
                <a:spcPts val="0"/>
              </a:spcAft>
              <a:buSzPts val="935"/>
              <a:buNone/>
            </a:pPr>
            <a:r>
              <a:t/>
            </a:r>
            <a:endParaRPr b="1" sz="2072">
              <a:solidFill>
                <a:schemeClr val="dk1"/>
              </a:solidFill>
              <a:latin typeface="Arial"/>
              <a:ea typeface="Arial"/>
              <a:cs typeface="Arial"/>
              <a:sym typeface="Arial"/>
            </a:endParaRPr>
          </a:p>
          <a:p>
            <a:pPr indent="0" lvl="0" marL="914400" rtl="0" algn="l">
              <a:lnSpc>
                <a:spcPct val="70000"/>
              </a:lnSpc>
              <a:spcBef>
                <a:spcPts val="400"/>
              </a:spcBef>
              <a:spcAft>
                <a:spcPts val="0"/>
              </a:spcAft>
              <a:buSzPts val="935"/>
              <a:buNone/>
            </a:pPr>
            <a:r>
              <a:t/>
            </a:r>
            <a:endParaRPr sz="1945">
              <a:latin typeface="Arial"/>
              <a:ea typeface="Arial"/>
              <a:cs typeface="Arial"/>
              <a:sym typeface="Arial"/>
            </a:endParaRPr>
          </a:p>
        </p:txBody>
      </p:sp>
      <p:sp>
        <p:nvSpPr>
          <p:cNvPr id="210" name="Google Shape;210;p32"/>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a:t>Use Cases</a:t>
            </a:r>
            <a:endParaRPr/>
          </a:p>
        </p:txBody>
      </p:sp>
      <p:sp>
        <p:nvSpPr>
          <p:cNvPr id="216" name="Google Shape;216;p33"/>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p>
            <a:pPr indent="-346075" lvl="0" marL="914400" rtl="0" algn="l">
              <a:lnSpc>
                <a:spcPct val="125000"/>
              </a:lnSpc>
              <a:spcBef>
                <a:spcPts val="0"/>
              </a:spcBef>
              <a:spcAft>
                <a:spcPts val="0"/>
              </a:spcAft>
              <a:buClr>
                <a:schemeClr val="dk1"/>
              </a:buClr>
              <a:buSzPts val="1850"/>
              <a:buFont typeface="Arial"/>
              <a:buChar char="●"/>
            </a:pPr>
            <a:r>
              <a:rPr b="1" lang="en-GB" sz="1850">
                <a:solidFill>
                  <a:schemeClr val="dk1"/>
                </a:solidFill>
                <a:latin typeface="Arial"/>
                <a:ea typeface="Arial"/>
                <a:cs typeface="Arial"/>
                <a:sym typeface="Arial"/>
              </a:rPr>
              <a:t>Intelligent writing assistants</a:t>
            </a:r>
            <a:endParaRPr b="1" sz="1850">
              <a:solidFill>
                <a:schemeClr val="dk1"/>
              </a:solidFill>
              <a:latin typeface="Arial"/>
              <a:ea typeface="Arial"/>
              <a:cs typeface="Arial"/>
              <a:sym typeface="Arial"/>
            </a:endParaRPr>
          </a:p>
          <a:p>
            <a:pPr indent="0" lvl="0" marL="914400" rtl="0" algn="l">
              <a:lnSpc>
                <a:spcPct val="125000"/>
              </a:lnSpc>
              <a:spcBef>
                <a:spcPts val="400"/>
              </a:spcBef>
              <a:spcAft>
                <a:spcPts val="0"/>
              </a:spcAft>
              <a:buNone/>
            </a:pPr>
            <a:r>
              <a:t/>
            </a:r>
            <a:endParaRPr b="1" sz="1850">
              <a:solidFill>
                <a:schemeClr val="dk1"/>
              </a:solidFill>
              <a:latin typeface="Arial"/>
              <a:ea typeface="Arial"/>
              <a:cs typeface="Arial"/>
              <a:sym typeface="Arial"/>
            </a:endParaRPr>
          </a:p>
          <a:p>
            <a:pPr indent="-346075" lvl="0" marL="914400" rtl="0" algn="l">
              <a:lnSpc>
                <a:spcPct val="125000"/>
              </a:lnSpc>
              <a:spcBef>
                <a:spcPts val="400"/>
              </a:spcBef>
              <a:spcAft>
                <a:spcPts val="0"/>
              </a:spcAft>
              <a:buClr>
                <a:schemeClr val="dk1"/>
              </a:buClr>
              <a:buSzPts val="1850"/>
              <a:buFont typeface="Arial"/>
              <a:buChar char="●"/>
            </a:pPr>
            <a:r>
              <a:rPr b="1" lang="en-GB" sz="1850">
                <a:solidFill>
                  <a:schemeClr val="dk1"/>
                </a:solidFill>
                <a:latin typeface="Arial"/>
                <a:ea typeface="Arial"/>
                <a:cs typeface="Arial"/>
                <a:sym typeface="Arial"/>
              </a:rPr>
              <a:t>Text simplification</a:t>
            </a:r>
            <a:endParaRPr b="1" sz="1850">
              <a:solidFill>
                <a:schemeClr val="dk1"/>
              </a:solidFill>
              <a:latin typeface="Arial"/>
              <a:ea typeface="Arial"/>
              <a:cs typeface="Arial"/>
              <a:sym typeface="Arial"/>
            </a:endParaRPr>
          </a:p>
          <a:p>
            <a:pPr indent="0" lvl="0" marL="914400" rtl="0" algn="l">
              <a:lnSpc>
                <a:spcPct val="125000"/>
              </a:lnSpc>
              <a:spcBef>
                <a:spcPts val="400"/>
              </a:spcBef>
              <a:spcAft>
                <a:spcPts val="0"/>
              </a:spcAft>
              <a:buNone/>
            </a:pPr>
            <a:r>
              <a:t/>
            </a:r>
            <a:endParaRPr b="1" sz="1850">
              <a:solidFill>
                <a:schemeClr val="dk1"/>
              </a:solidFill>
              <a:latin typeface="Arial"/>
              <a:ea typeface="Arial"/>
              <a:cs typeface="Arial"/>
              <a:sym typeface="Arial"/>
            </a:endParaRPr>
          </a:p>
          <a:p>
            <a:pPr indent="-346075" lvl="0" marL="914400" rtl="0" algn="l">
              <a:lnSpc>
                <a:spcPct val="125000"/>
              </a:lnSpc>
              <a:spcBef>
                <a:spcPts val="400"/>
              </a:spcBef>
              <a:spcAft>
                <a:spcPts val="0"/>
              </a:spcAft>
              <a:buClr>
                <a:schemeClr val="dk1"/>
              </a:buClr>
              <a:buSzPts val="1850"/>
              <a:buFont typeface="Arial"/>
              <a:buChar char="●"/>
            </a:pPr>
            <a:r>
              <a:rPr b="1" lang="en-GB" sz="1850">
                <a:solidFill>
                  <a:schemeClr val="dk1"/>
                </a:solidFill>
                <a:latin typeface="Arial"/>
                <a:ea typeface="Arial"/>
                <a:cs typeface="Arial"/>
                <a:sym typeface="Arial"/>
              </a:rPr>
              <a:t>Neutralizing subjectivity</a:t>
            </a:r>
            <a:endParaRPr b="1" sz="1850">
              <a:solidFill>
                <a:schemeClr val="dk1"/>
              </a:solidFill>
              <a:latin typeface="Arial"/>
              <a:ea typeface="Arial"/>
              <a:cs typeface="Arial"/>
              <a:sym typeface="Arial"/>
            </a:endParaRPr>
          </a:p>
          <a:p>
            <a:pPr indent="0" lvl="0" marL="914400" rtl="0" algn="l">
              <a:lnSpc>
                <a:spcPct val="125000"/>
              </a:lnSpc>
              <a:spcBef>
                <a:spcPts val="400"/>
              </a:spcBef>
              <a:spcAft>
                <a:spcPts val="0"/>
              </a:spcAft>
              <a:buNone/>
            </a:pPr>
            <a:r>
              <a:t/>
            </a:r>
            <a:endParaRPr b="1" sz="1850">
              <a:solidFill>
                <a:schemeClr val="dk1"/>
              </a:solidFill>
              <a:latin typeface="Arial"/>
              <a:ea typeface="Arial"/>
              <a:cs typeface="Arial"/>
              <a:sym typeface="Arial"/>
            </a:endParaRPr>
          </a:p>
          <a:p>
            <a:pPr indent="0" lvl="0" marL="914400" rtl="0" algn="l">
              <a:lnSpc>
                <a:spcPct val="90000"/>
              </a:lnSpc>
              <a:spcBef>
                <a:spcPts val="400"/>
              </a:spcBef>
              <a:spcAft>
                <a:spcPts val="0"/>
              </a:spcAft>
              <a:buNone/>
            </a:pPr>
            <a:r>
              <a:t/>
            </a:r>
            <a:endParaRPr sz="1700">
              <a:latin typeface="Arial"/>
              <a:ea typeface="Arial"/>
              <a:cs typeface="Arial"/>
              <a:sym typeface="Arial"/>
            </a:endParaRPr>
          </a:p>
        </p:txBody>
      </p:sp>
      <p:sp>
        <p:nvSpPr>
          <p:cNvPr id="217" name="Google Shape;217;p3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entury Schoolbook"/>
              <a:buNone/>
            </a:pPr>
            <a:r>
              <a:rPr lang="en-GB"/>
              <a:t>Reference</a:t>
            </a:r>
            <a:endParaRPr/>
          </a:p>
        </p:txBody>
      </p:sp>
      <p:sp>
        <p:nvSpPr>
          <p:cNvPr id="223" name="Google Shape;223;p34"/>
          <p:cNvSpPr txBox="1"/>
          <p:nvPr>
            <p:ph idx="1" type="body"/>
          </p:nvPr>
        </p:nvSpPr>
        <p:spPr>
          <a:xfrm>
            <a:off x="822960" y="1384301"/>
            <a:ext cx="7543800" cy="3296683"/>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SzPts val="1400"/>
              <a:buNone/>
            </a:pPr>
            <a:r>
              <a:rPr lang="en-GB" sz="1600"/>
              <a:t>[</a:t>
            </a:r>
            <a:r>
              <a:rPr b="1" lang="en-GB" sz="1600"/>
              <a:t>2] </a:t>
            </a:r>
            <a:r>
              <a:rPr b="1" lang="en-GB" sz="1800">
                <a:solidFill>
                  <a:schemeClr val="dk1"/>
                </a:solidFill>
                <a:highlight>
                  <a:srgbClr val="FFFFFF"/>
                </a:highlight>
                <a:latin typeface="Roboto"/>
                <a:ea typeface="Roboto"/>
                <a:cs typeface="Roboto"/>
                <a:sym typeface="Roboto"/>
              </a:rPr>
              <a:t>Style Transfer in Text: Exploration and Evaluation:</a:t>
            </a:r>
            <a:r>
              <a:rPr lang="en-GB" sz="2600">
                <a:solidFill>
                  <a:schemeClr val="dk1"/>
                </a:solidFill>
                <a:highlight>
                  <a:srgbClr val="FFFFFF"/>
                </a:highlight>
                <a:latin typeface="Roboto"/>
                <a:ea typeface="Roboto"/>
                <a:cs typeface="Roboto"/>
                <a:sym typeface="Roboto"/>
              </a:rPr>
              <a:t> </a:t>
            </a:r>
            <a:r>
              <a:rPr lang="en-GB" sz="1700">
                <a:solidFill>
                  <a:schemeClr val="dk1"/>
                </a:solidFill>
                <a:highlight>
                  <a:srgbClr val="FFFFFF"/>
                </a:highlight>
                <a:latin typeface="Roboto"/>
                <a:ea typeface="Roboto"/>
                <a:cs typeface="Roboto"/>
                <a:sym typeface="Roboto"/>
              </a:rPr>
              <a:t>Fu, Z., Tan, X., Peng, N., Zhao, D., &amp; Yan, R. (2018). Style Transfer in Text: Exploration and Evaluation. </a:t>
            </a:r>
            <a:r>
              <a:rPr i="1" lang="en-GB" sz="1700">
                <a:solidFill>
                  <a:schemeClr val="dk1"/>
                </a:solidFill>
                <a:highlight>
                  <a:srgbClr val="FFFFFF"/>
                </a:highlight>
                <a:latin typeface="Roboto"/>
                <a:ea typeface="Roboto"/>
                <a:cs typeface="Roboto"/>
                <a:sym typeface="Roboto"/>
              </a:rPr>
              <a:t>Proceedings of the AAAI Conference on Artificial Intelligence</a:t>
            </a:r>
            <a:r>
              <a:rPr lang="en-GB" sz="1700">
                <a:solidFill>
                  <a:schemeClr val="dk1"/>
                </a:solidFill>
                <a:highlight>
                  <a:srgbClr val="FFFFFF"/>
                </a:highlight>
                <a:latin typeface="Roboto"/>
                <a:ea typeface="Roboto"/>
                <a:cs typeface="Roboto"/>
                <a:sym typeface="Roboto"/>
              </a:rPr>
              <a:t>, </a:t>
            </a:r>
            <a:r>
              <a:rPr i="1" lang="en-GB" sz="1700">
                <a:solidFill>
                  <a:schemeClr val="dk1"/>
                </a:solidFill>
                <a:highlight>
                  <a:srgbClr val="FFFFFF"/>
                </a:highlight>
                <a:latin typeface="Roboto"/>
                <a:ea typeface="Roboto"/>
                <a:cs typeface="Roboto"/>
                <a:sym typeface="Roboto"/>
              </a:rPr>
              <a:t>32</a:t>
            </a:r>
            <a:r>
              <a:rPr lang="en-GB" sz="1700">
                <a:solidFill>
                  <a:schemeClr val="dk1"/>
                </a:solidFill>
                <a:highlight>
                  <a:srgbClr val="FFFFFF"/>
                </a:highlight>
                <a:latin typeface="Roboto"/>
                <a:ea typeface="Roboto"/>
                <a:cs typeface="Roboto"/>
                <a:sym typeface="Roboto"/>
              </a:rPr>
              <a:t>(1). </a:t>
            </a:r>
            <a:r>
              <a:rPr lang="en-GB" sz="1700" u="sng">
                <a:solidFill>
                  <a:schemeClr val="hlink"/>
                </a:solidFill>
                <a:highlight>
                  <a:srgbClr val="FFFFFF"/>
                </a:highlight>
                <a:latin typeface="Roboto"/>
                <a:ea typeface="Roboto"/>
                <a:cs typeface="Roboto"/>
                <a:sym typeface="Roboto"/>
                <a:hlinkClick r:id="rId3"/>
              </a:rPr>
              <a:t>https://doi.org/10.1609/aaai.v32i1.11330</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rPr lang="en-GB" sz="1700">
                <a:solidFill>
                  <a:schemeClr val="dk1"/>
                </a:solidFill>
                <a:highlight>
                  <a:srgbClr val="FFFFFF"/>
                </a:highlight>
                <a:latin typeface="Roboto"/>
                <a:ea typeface="Roboto"/>
                <a:cs typeface="Roboto"/>
                <a:sym typeface="Roboto"/>
              </a:rPr>
              <a:t>[1]</a:t>
            </a:r>
            <a:r>
              <a:rPr b="1" lang="en-GB" sz="1700">
                <a:solidFill>
                  <a:schemeClr val="dk1"/>
                </a:solidFill>
                <a:highlight>
                  <a:srgbClr val="FFFFFF"/>
                </a:highlight>
                <a:latin typeface="Roboto"/>
                <a:ea typeface="Roboto"/>
                <a:cs typeface="Roboto"/>
                <a:sym typeface="Roboto"/>
              </a:rPr>
              <a:t>Deep Learning for Text Style Transfer:</a:t>
            </a:r>
            <a:r>
              <a:rPr lang="en-GB" sz="1700">
                <a:solidFill>
                  <a:schemeClr val="dk1"/>
                </a:solidFill>
                <a:highlight>
                  <a:srgbClr val="FFFFFF"/>
                </a:highlight>
                <a:latin typeface="Roboto"/>
                <a:ea typeface="Roboto"/>
                <a:cs typeface="Roboto"/>
                <a:sym typeface="Roboto"/>
              </a:rPr>
              <a:t> A Survey Di Jin∗ MIT CSAIL jindi15@mit.edu Zhijing Jin* Max Planck Institute &amp; ETH Zürich zjin@tue.mpg.de Zhiting Hu UC San Diego zhh019@ucsd.edu Olga Vechtomova University of Waterloo ovechtom@uwaterloo.ca Rada Mihalcea University of Michigan </a:t>
            </a:r>
            <a:r>
              <a:rPr lang="en-GB" sz="1700" u="sng">
                <a:solidFill>
                  <a:schemeClr val="hlink"/>
                </a:solidFill>
                <a:highlight>
                  <a:srgbClr val="FFFFFF"/>
                </a:highlight>
                <a:latin typeface="Roboto"/>
                <a:ea typeface="Roboto"/>
                <a:cs typeface="Roboto"/>
                <a:sym typeface="Roboto"/>
                <a:hlinkClick r:id="rId4"/>
              </a:rPr>
              <a:t>mihalcea@umich.edu</a:t>
            </a:r>
            <a:endParaRPr sz="1700">
              <a:solidFill>
                <a:schemeClr val="dk1"/>
              </a:solidFill>
              <a:highlight>
                <a:srgbClr val="FFFFFF"/>
              </a:highlight>
              <a:latin typeface="Roboto"/>
              <a:ea typeface="Roboto"/>
              <a:cs typeface="Roboto"/>
              <a:sym typeface="Roboto"/>
            </a:endParaRPr>
          </a:p>
          <a:p>
            <a:pPr indent="0" lvl="0" marL="63500" rtl="0" algn="l">
              <a:spcBef>
                <a:spcPts val="0"/>
              </a:spcBef>
              <a:spcAft>
                <a:spcPts val="0"/>
              </a:spcAft>
              <a:buClr>
                <a:schemeClr val="dk1"/>
              </a:buClr>
              <a:buSzPts val="1500"/>
              <a:buFont typeface="Arial"/>
              <a:buNone/>
            </a:pPr>
            <a:r>
              <a:rPr lang="en-GB" u="sng">
                <a:solidFill>
                  <a:schemeClr val="hlink"/>
                </a:solidFill>
                <a:hlinkClick r:id="rId5"/>
              </a:rPr>
              <a:t>Deep Learning for Text Style Transfer</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t/>
            </a:r>
            <a:endParaRPr sz="1700">
              <a:solidFill>
                <a:schemeClr val="dk1"/>
              </a:solidFill>
              <a:highlight>
                <a:srgbClr val="FFFFFF"/>
              </a:highlight>
              <a:latin typeface="Roboto"/>
              <a:ea typeface="Roboto"/>
              <a:cs typeface="Roboto"/>
              <a:sym typeface="Roboto"/>
            </a:endParaRPr>
          </a:p>
          <a:p>
            <a:pPr indent="0" lvl="0" marL="0" rtl="0" algn="l">
              <a:lnSpc>
                <a:spcPct val="90000"/>
              </a:lnSpc>
              <a:spcBef>
                <a:spcPts val="0"/>
              </a:spcBef>
              <a:spcAft>
                <a:spcPts val="0"/>
              </a:spcAft>
              <a:buSzPts val="1400"/>
              <a:buNone/>
            </a:pPr>
            <a:r>
              <a:rPr lang="en-GB" sz="800"/>
              <a:t>			</a:t>
            </a:r>
            <a:endParaRPr/>
          </a:p>
        </p:txBody>
      </p:sp>
      <p:sp>
        <p:nvSpPr>
          <p:cNvPr id="224" name="Google Shape;224;p3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rgbClr val="3F3F3F"/>
              </a:buClr>
              <a:buSzPts val="3600"/>
              <a:buFont typeface="Century Schoolbook"/>
              <a:buNone/>
            </a:pPr>
            <a:r>
              <a:rPr lang="en-GB"/>
              <a:t>Reference</a:t>
            </a:r>
            <a:endParaRPr/>
          </a:p>
        </p:txBody>
      </p:sp>
      <p:sp>
        <p:nvSpPr>
          <p:cNvPr id="230" name="Google Shape;230;p35"/>
          <p:cNvSpPr txBox="1"/>
          <p:nvPr>
            <p:ph idx="1" type="body"/>
          </p:nvPr>
        </p:nvSpPr>
        <p:spPr>
          <a:xfrm>
            <a:off x="822960" y="1400025"/>
            <a:ext cx="7543800" cy="3017400"/>
          </a:xfrm>
          <a:prstGeom prst="rect">
            <a:avLst/>
          </a:prstGeom>
        </p:spPr>
        <p:txBody>
          <a:bodyPr anchorCtr="0" anchor="t" bIns="34275" lIns="0" spcFirstLastPara="1" rIns="0" wrap="square" tIns="34275">
            <a:normAutofit/>
          </a:bodyPr>
          <a:lstStyle/>
          <a:p>
            <a:pPr indent="0" lvl="0" marL="0" rtl="0" algn="l">
              <a:spcBef>
                <a:spcPts val="900"/>
              </a:spcBef>
              <a:spcAft>
                <a:spcPts val="0"/>
              </a:spcAft>
              <a:buNone/>
            </a:pPr>
            <a:r>
              <a:rPr lang="en-GB" sz="1600">
                <a:solidFill>
                  <a:schemeClr val="dk1"/>
                </a:solidFill>
              </a:rPr>
              <a:t>[3]</a:t>
            </a:r>
            <a:r>
              <a:rPr b="1" lang="en-GB" sz="1600">
                <a:solidFill>
                  <a:schemeClr val="dk1"/>
                </a:solidFill>
              </a:rPr>
              <a:t>Formality Style Transfer for Noisy Text: Leveraging Out-of-Domain Parallel Data for In-Domain Training via POS Masking:</a:t>
            </a:r>
            <a:r>
              <a:rPr lang="en-GB" sz="1600">
                <a:solidFill>
                  <a:schemeClr val="dk1"/>
                </a:solidFill>
              </a:rPr>
              <a:t>Isak Czeresnia Etinger Alan W. Black Language Technologies Institute Carnegie Mellon University {ice,awb}@cs.cmu.edu </a:t>
            </a:r>
            <a:endParaRPr sz="1600">
              <a:solidFill>
                <a:schemeClr val="dk1"/>
              </a:solidFill>
            </a:endParaRPr>
          </a:p>
          <a:p>
            <a:pPr indent="0" lvl="0" marL="0" rtl="0" algn="l">
              <a:spcBef>
                <a:spcPts val="900"/>
              </a:spcBef>
              <a:spcAft>
                <a:spcPts val="200"/>
              </a:spcAft>
              <a:buNone/>
            </a:pPr>
            <a:r>
              <a:rPr lang="en-GB" sz="1600" u="sng">
                <a:solidFill>
                  <a:schemeClr val="hlink"/>
                </a:solidFill>
                <a:hlinkClick r:id="rId3"/>
              </a:rPr>
              <a:t>https://aclanthology.org/D19-5502.pdf</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