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C0CE7-B55F-4EA5-DCDB-5F67BED87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8031BB-7EFE-61ED-365B-5515FC355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E7BBD-A78F-0576-BFC9-258626F9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C7560-D2E8-B776-4DA2-774BCBDE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FB7EFC-D451-2465-1A6A-3AC78D09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16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C14D-1D38-0FF6-8FED-115C6FBE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35BC94-669B-FEF4-CB04-E1DD6734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0B8F4D-7606-F392-B50B-F9295C8C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4712E-3F1E-5573-DD54-BB9793C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EAC13-0F0A-A69F-7F0C-8142CE89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94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5D7FE7-B6AA-089D-E1FF-F3EF3219C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0494D8-1C5F-5817-EDEF-7A85ADD3A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0B76F2-90CD-49E8-F2EA-F19B516E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20280-0695-984E-E792-01FEC1C8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CEA5D9-6A47-3D84-A935-FE80A4F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4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F1376-AB14-A0DE-3CDC-700152C0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CECED6-EF04-08E6-2F39-F22142E3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77518-B85B-6B1C-4AB2-DF1A3123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754E7-773D-A5E2-9106-561094C7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C01A3-735C-0651-EB53-031AE78B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96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3F605-FEA1-2D72-6F06-D37DC2F1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517F70-01AB-B497-3CED-1F87F8CC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0F3E11-B178-51BD-4B1B-EF20A3DB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5DCEA-A2A2-0245-1D84-66471AF3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F91985-F48C-0BDA-0739-26F1286C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B446A-2E04-B3FB-0FF1-1F76D20A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D81A7-4018-8A97-1A18-E9A76BA07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028AC7-4AF2-C2F0-963B-4E92FEAFC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70958B-EC7A-4A21-2AB3-A716B854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1829E6-FEF7-36CF-C89B-F0D96563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4DA92B-2C2C-BE09-0285-1CB1E0C7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4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692C5-D2A5-D917-4B2F-7885880E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3542D-3A1B-6321-7101-4CC87A7D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BBE43E-405F-11D3-675C-4FACB8561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6E1233-7676-5F37-4D99-609C2DC65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4316DF-4640-E74D-E17B-2FF8DB25A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E44823-DF6E-FC7F-4F28-C2699622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ACFF7D-5E25-FDFD-3492-9CB8F357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03FC3D-7610-DA1B-7A22-95D5A262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89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05145-600A-73B0-3EE7-9BC4E113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92690F-2901-A110-0FA5-912F961B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3A1A12-27A7-A592-7E8F-8D2B8164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D30733-456B-6FF5-9289-814617B8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1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4AC3AE-90A1-E424-099E-0C6B0301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E35180-336B-603B-D609-BDF0609E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FB2CEA-CC75-7528-37ED-DD29355D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0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369D0-FEA7-C5D1-3BA3-B84002A7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89D7B-4C38-6DB1-4A69-3F7DB8B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ED5D48-F83E-D5E2-928E-369A25DB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B91BCD-187F-825F-9239-DAB05BB2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2337B-5C98-52C9-A210-D6633299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9A1643-B1B4-0E29-6CEE-92DEB7D0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31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8BA67-7F5D-69BD-39C3-2E63AF36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7A9954-8D9C-8C39-EB9D-691DB2002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513C69-BFBA-490C-A345-4D6B441C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3753EF-C0D5-01DF-7632-51FB4F6D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B7D1A6-3F78-1F21-D8FF-3AB6BCDD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FF10-FA0A-9A23-AE8E-57318E7C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48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A38BC-98E4-49F3-A944-A2DA4327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7F589C-84DF-3612-981F-2A9BC7EE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504ED-77D9-BF79-93DF-1758BAD5F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CA83-089E-4061-AC6F-14BB161F0324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E7811-2730-0D6C-A913-A2A898D69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8D845-E2E1-82F0-D1D7-26E573FFD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BB9F-2D48-4793-B572-02A2F41D69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25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7C1FC-4114-2049-61A9-A493B2E5A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353795"/>
            <a:ext cx="9144000" cy="975379"/>
          </a:xfrm>
        </p:spPr>
        <p:txBody>
          <a:bodyPr/>
          <a:lstStyle/>
          <a:p>
            <a:r>
              <a:rPr lang="ru-RU" b="1" dirty="0"/>
              <a:t>Фильтр Английского текста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059843-FC52-5E03-BAC9-9B1F3392A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4741" y="6159080"/>
            <a:ext cx="3182471" cy="39622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Автор: Генералов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70275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1809C-72D3-DD55-63E0-36A90CC1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9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Идея и для каких задач создан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3BE9B-AF3C-ED74-9A0D-52756AE3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602"/>
            <a:ext cx="10515600" cy="505926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Представим ситуацию, студенту надо прочитать огромный текст по английскому, времени у него чтобы всё читать нет.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Чтобы решить эту задачу, надо понимать, о чем текст и выделить незнакомые слова.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Краткое содержание можно найти в интернете, но тогда студент не возьмет самое главное - новая лексика из прочитанного текста.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По этому я создал программу, которая сканирует весь текст, разделяет на слова, удаляя одинаковые учитывая их форму время и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тд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Далее программа сортирует слова в алфавитном порядке и дает пользователю определить, каким слово для него является, новым или старым.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Пользователь получает возможность создать образ текста в лексическом и смысловом измерении когда сопоставит словесный набор и перевод.</a:t>
            </a:r>
          </a:p>
        </p:txBody>
      </p:sp>
    </p:spTree>
    <p:extLst>
      <p:ext uri="{BB962C8B-B14F-4D97-AF65-F5344CB8AC3E}">
        <p14:creationId xmlns:p14="http://schemas.microsoft.com/office/powerpoint/2010/main" val="355181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F4C-A48E-5523-11C8-3E75FC57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335" y="123826"/>
            <a:ext cx="5123329" cy="73753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Описание реализации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5C141-8319-B6C8-6B92-590B27CF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67790"/>
            <a:ext cx="10515600" cy="4962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Использованы внешние библиотеки: </a:t>
            </a:r>
            <a:r>
              <a:rPr lang="en-US" sz="2400" dirty="0"/>
              <a:t>deep-translator; PyQt5; sqlite3</a:t>
            </a:r>
          </a:p>
          <a:p>
            <a:pPr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BEA6A-CB75-1B06-64FF-988440B3AEFF}"/>
              </a:ext>
            </a:extLst>
          </p:cNvPr>
          <p:cNvSpPr txBox="1"/>
          <p:nvPr/>
        </p:nvSpPr>
        <p:spPr>
          <a:xfrm>
            <a:off x="466165" y="1183341"/>
            <a:ext cx="11403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самом начале </a:t>
            </a:r>
            <a:r>
              <a:rPr lang="en-US" dirty="0"/>
              <a:t>main </a:t>
            </a:r>
            <a:r>
              <a:rPr lang="ru-RU" dirty="0"/>
              <a:t>файла импортируется внутренний модуль </a:t>
            </a:r>
            <a:r>
              <a:rPr lang="en-US" dirty="0" err="1"/>
              <a:t>first_scan</a:t>
            </a:r>
            <a:r>
              <a:rPr lang="ru-RU" dirty="0"/>
              <a:t>, в нем происходит первое сканирование текста, то есть удаляются дубликаты слов и они сортируются в алфавитном порядке, в модуле присутствует два класса (Виджет и главное окно), позволяющие отобразить интерфейс (эффект загрузки и окно ошибки в случае отсутствия английского текста). Также используется библиотека </a:t>
            </a:r>
            <a:r>
              <a:rPr lang="en-US" dirty="0" err="1"/>
              <a:t>deep_translator</a:t>
            </a:r>
            <a:r>
              <a:rPr lang="ru-RU" dirty="0"/>
              <a:t> для перевода слов. Весь процесс первого сканирования (включая открытие необходимых текстовых файлов )происходит в классе главного окна, а класс с предупреждающим окном вызывается только в случае отсутствия 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Далее, когда сканирование закончится, файл </a:t>
            </a:r>
            <a:r>
              <a:rPr lang="en-US" dirty="0"/>
              <a:t>main</a:t>
            </a:r>
            <a:r>
              <a:rPr lang="ru-RU" dirty="0"/>
              <a:t> продолжает работу, задаются два класса, также главное окно и виджет, в главном окне выводятся отсортированные слова и кнопки выбора, по сколько все слова были переведены на этапе загрузки, программа не посылает запросы через библиотеку </a:t>
            </a:r>
            <a:r>
              <a:rPr lang="en-US" dirty="0" err="1"/>
              <a:t>deep_translator</a:t>
            </a:r>
            <a:r>
              <a:rPr lang="ru-RU" dirty="0"/>
              <a:t>, а берет слова и массива, таким образом программа работает максимально быстро и без задержек.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случае надобности инструкции, пользователь может нажать горячую клавишу </a:t>
            </a:r>
            <a:r>
              <a:rPr lang="en-US" dirty="0"/>
              <a:t>F1</a:t>
            </a:r>
            <a:r>
              <a:rPr lang="ru-RU" dirty="0"/>
              <a:t>или на кнопку </a:t>
            </a:r>
            <a:r>
              <a:rPr lang="en-US" dirty="0"/>
              <a:t>Open Manual</a:t>
            </a:r>
            <a:r>
              <a:rPr lang="ru-RU" dirty="0"/>
              <a:t>, тогда используя класс </a:t>
            </a:r>
            <a:r>
              <a:rPr lang="en-US" dirty="0"/>
              <a:t>Window2</a:t>
            </a:r>
            <a:r>
              <a:rPr lang="ru-RU" dirty="0"/>
              <a:t> откроется виджет с инструкцией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 концу работы вызывается функция, записывающая список слов в файлы и импортирующая модуль в котором вначале импортируется модуль, функция которого позволяет заполнять БД, далее идет класс, который позволяет отобразить окно с полем ввода фидбека и оценки, когда нажимается кнопка чтобы отправить отзыв, текст и оценка заносятся в БД.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07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E840B-AEE9-6E55-D126-A6E83C59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/>
          <a:lstStyle/>
          <a:p>
            <a:pPr algn="ctr"/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8DBA4-0C86-A908-83C3-732088E2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481432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Ещё глубоко можно улучшать эту программу, можно добавить выбор текущего уровня владения лексикой английского языка пользователя и программа будет удалять при сканировании слишком легкие слова, также можно добавить варианты работы с разными типами текста, например для науки и истории, потому что их движение бесконечно, история идет в глубь веков, а наука направлена в будущее, по мере проникновения в глубину истории появляются совершенно новые исторические факты, описанные терминами, а в естественно-научной сфере, возникает необходимость лексическими приемами описывать новые научные открытия. Для расширенного спроса на решение лексических задач, должна быть создана эта программа с разными предназначениями.</a:t>
            </a:r>
          </a:p>
        </p:txBody>
      </p:sp>
    </p:spTree>
    <p:extLst>
      <p:ext uri="{BB962C8B-B14F-4D97-AF65-F5344CB8AC3E}">
        <p14:creationId xmlns:p14="http://schemas.microsoft.com/office/powerpoint/2010/main" val="3063195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495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Фильтр Английского текста</vt:lpstr>
      <vt:lpstr>Идея и для каких задач создан проект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 Sth</dc:creator>
  <cp:lastModifiedBy>Tim Sth</cp:lastModifiedBy>
  <cp:revision>15</cp:revision>
  <dcterms:created xsi:type="dcterms:W3CDTF">2022-11-10T21:08:58Z</dcterms:created>
  <dcterms:modified xsi:type="dcterms:W3CDTF">2022-11-11T08:33:35Z</dcterms:modified>
</cp:coreProperties>
</file>