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2484119"/>
          </a:xfrm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accent2"/>
                </a:solidFill>
              </a:rPr>
              <a:t>Welcome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30751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To my presentation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36477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4" y="228600"/>
            <a:ext cx="8852970" cy="2029968"/>
          </a:xfrm>
        </p:spPr>
        <p:txBody>
          <a:bodyPr anchor="ctr"/>
          <a:lstStyle/>
          <a:p>
            <a:r>
              <a:rPr lang="en-US" b="1" dirty="0" smtClean="0">
                <a:solidFill>
                  <a:schemeClr val="accent2"/>
                </a:solidFill>
              </a:rPr>
              <a:t>AGENDA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I</a:t>
            </a:r>
            <a:r>
              <a:rPr lang="en-US" dirty="0" smtClean="0"/>
              <a:t> </a:t>
            </a:r>
            <a:r>
              <a:rPr lang="en-US" dirty="0"/>
              <a:t>have </a:t>
            </a:r>
            <a:r>
              <a:rPr lang="en-US" dirty="0" smtClean="0"/>
              <a:t>learn in website?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my </a:t>
            </a:r>
            <a:r>
              <a:rPr lang="en-US" dirty="0"/>
              <a:t>problem &amp; solution?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Why my </a:t>
            </a:r>
            <a:r>
              <a:rPr lang="en-US" dirty="0"/>
              <a:t>website is great?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19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452718"/>
            <a:ext cx="9528048" cy="1600200"/>
          </a:xfrm>
        </p:spPr>
        <p:txBody>
          <a:bodyPr anchor="ctr"/>
          <a:lstStyle/>
          <a:p>
            <a:pPr algn="ctr"/>
            <a:r>
              <a:rPr lang="en-US" dirty="0" smtClean="0"/>
              <a:t>I have learn from my website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How to responsive website property on Desk top, Tablet, Phone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How to chose font family and icon property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How to chose the color property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How to identify Component and Grid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Muck up before do website </a:t>
            </a:r>
          </a:p>
          <a:p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544" y="3814773"/>
            <a:ext cx="3971544" cy="1900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41" y="3408510"/>
            <a:ext cx="10389134" cy="3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6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504098"/>
          </a:xfrm>
        </p:spPr>
        <p:txBody>
          <a:bodyPr anchor="ctr"/>
          <a:lstStyle/>
          <a:p>
            <a:pPr algn="ctr"/>
            <a:r>
              <a:rPr lang="en-US" dirty="0" smtClean="0"/>
              <a:t>My Problem and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Difficult for responsive on size screen device.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Practice, Researching about responsive on device.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Not well for coding. Try to do and check it again and again.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Text descriptions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Chosen font family and icon property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Command adding to </a:t>
            </a:r>
            <a:r>
              <a:rPr lang="en-US" dirty="0" smtClean="0"/>
              <a:t>GitHub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3816133"/>
            <a:ext cx="4892056" cy="2031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01" y="1449854"/>
            <a:ext cx="3722099" cy="19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9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750986"/>
          </a:xfrm>
        </p:spPr>
        <p:txBody>
          <a:bodyPr anchor="ctr"/>
          <a:lstStyle/>
          <a:p>
            <a:pPr algn="ctr"/>
            <a:r>
              <a:rPr lang="en-US" dirty="0" smtClean="0"/>
              <a:t>My website great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 done muck up </a:t>
            </a:r>
            <a:r>
              <a:rPr lang="en-US" dirty="0" smtClean="0"/>
              <a:t>website with grid </a:t>
            </a:r>
            <a:r>
              <a:rPr lang="en-US" dirty="0" smtClean="0"/>
              <a:t>and got more advice from teacher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Chose the good color , font family and font size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Check each other website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Learn form mistake and correct it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lot of practice with coding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Like Good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265" y="3687776"/>
            <a:ext cx="6194735" cy="24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3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456" y="0"/>
            <a:ext cx="9052560" cy="70866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0000" dirty="0" smtClean="0"/>
              <a:t>Thank You!</a:t>
            </a:r>
            <a:endParaRPr lang="en-GB" sz="10000" dirty="0"/>
          </a:p>
        </p:txBody>
      </p:sp>
    </p:spTree>
    <p:extLst>
      <p:ext uri="{BB962C8B-B14F-4D97-AF65-F5344CB8AC3E}">
        <p14:creationId xmlns:p14="http://schemas.microsoft.com/office/powerpoint/2010/main" val="348058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</TotalTime>
  <Words>162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Welcome </vt:lpstr>
      <vt:lpstr>AGENDA</vt:lpstr>
      <vt:lpstr>I have learn from my website</vt:lpstr>
      <vt:lpstr>My Problem and Solution</vt:lpstr>
      <vt:lpstr>My website great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Admin</dc:creator>
  <cp:lastModifiedBy>Admin</cp:lastModifiedBy>
  <cp:revision>17</cp:revision>
  <dcterms:created xsi:type="dcterms:W3CDTF">2021-11-15T01:46:37Z</dcterms:created>
  <dcterms:modified xsi:type="dcterms:W3CDTF">2021-11-21T02:46:16Z</dcterms:modified>
</cp:coreProperties>
</file>