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AC29-7083-4076-A4F2-148542C4C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225E4-BF0A-42C2-8B89-5DFDA5B5B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DF0D-F0AB-4FC4-BABD-EBC8A3D2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3A9B-6C42-415E-B83F-55B91503B78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DEE9-B210-4F55-9048-74E053DA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B93D2-0EF7-485C-83B0-38E5CD7D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C7B-FC0A-4F3E-AF9F-0170DFED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B69E-32D6-4448-A016-E028B1B9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BAE8D-2FA3-40E5-B8A3-B8E0B4A18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FA9CC-01FF-4423-8778-D8512717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3A9B-6C42-415E-B83F-55B91503B78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DCB74-ACA1-4FEF-92E5-7CE2FFC7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D2D84-FA44-4DE1-9B57-43A4A86B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C7B-FC0A-4F3E-AF9F-0170DFED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A14D-3CCB-4B72-9938-CB3EDA8CD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9E3B3-E7A7-4394-815A-FA61A1DC9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0A2E8-D596-4752-A61E-1E3A3062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3A9B-6C42-415E-B83F-55B91503B78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5411-9CAD-4185-A514-730D1BED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1B6C-E5E7-4F23-9A29-1C65EBC5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C7B-FC0A-4F3E-AF9F-0170DFED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1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B4A2-EB00-47F7-B898-F4251606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69C1-6FAF-4B58-BDC7-691623D3A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1413-6D12-42BB-8217-8B80435E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3A9B-6C42-415E-B83F-55B91503B78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636B3-8762-48D4-B271-3DCFD8F1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31A46-1390-47C4-920C-2E788DE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C7B-FC0A-4F3E-AF9F-0170DFED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32CA-A92A-48E0-BCF1-C06AA38E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12784-FA0A-4C77-A176-CEBDAE7A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92C66-C6D9-41EF-AA91-88DDB36C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3A9B-6C42-415E-B83F-55B91503B78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C0A82-5C47-4010-A618-79D585F9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4DAF-6D98-4DE3-99D1-6BE60ABC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C7B-FC0A-4F3E-AF9F-0170DFED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77A9-D2FB-42B6-9DA6-B910A3C1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FEAD-E1D5-4245-BE2D-5E41439F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BA083-C856-4A54-86B2-BFA518BBE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92506-8994-46F8-92A4-F4B4DB04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3A9B-6C42-415E-B83F-55B91503B78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5EEBE-6278-416F-9FD3-C65EC270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F3ABA-4DFD-4EB5-BA7F-1D30FC0F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C7B-FC0A-4F3E-AF9F-0170DFED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6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410A-3BBC-48A2-9863-236C4AAE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C8A64-D737-47EC-B07C-9AA0986E3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2EBA7-8D0F-4216-A847-0E76B725A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0AFC9-3D05-4935-93A7-E08CE7D86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F49FF-664B-47EF-89C3-023788075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58B43-5F1A-4755-A4A8-A5768CA6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3A9B-6C42-415E-B83F-55B91503B78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1F5E4-7032-4DE3-A059-3611224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3B3F9-93E0-40B9-A8EA-C5BA32A7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C7B-FC0A-4F3E-AF9F-0170DFED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2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2C58-DAC3-4C81-9CA9-4E8CE92A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E4773-AA54-4154-8C71-FD7D5BAA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3A9B-6C42-415E-B83F-55B91503B78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FBD8D-4062-459E-A671-09DBBC53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8B01C-44EC-40AB-BD20-3968E5D9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C7B-FC0A-4F3E-AF9F-0170DFED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2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75E9B-5ADF-497F-984D-AA53AC45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3A9B-6C42-415E-B83F-55B91503B78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CB322-E2D9-41B5-91E3-8F428730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46871-C136-4B93-8371-BE322465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C7B-FC0A-4F3E-AF9F-0170DFED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D481-CEE4-4FBD-92BB-EB88AB68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078D0-F29A-40C5-9EBE-21989A0BA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4C708-B8B5-4867-94D5-31DCDB068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64978-5983-4998-BA07-886BBE85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3A9B-6C42-415E-B83F-55B91503B78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87E14-A72D-456F-8092-19017046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46BB9-D3C3-4D9D-8A16-FECC1458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C7B-FC0A-4F3E-AF9F-0170DFED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5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1F47-5EA7-4382-A1D0-69C16FA1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60FED-EFBA-44CB-AE61-4D80ADED0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6CC17-D4BC-4E67-A348-9694194AB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E4E9A-BD8B-4ABF-8B51-5A4554F2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3A9B-6C42-415E-B83F-55B91503B78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24DDF-C997-4177-A952-07509534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BAE25-2A4E-4BA0-BB7E-C8D6E623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C7B-FC0A-4F3E-AF9F-0170DFED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13E19-81F1-471D-96B5-CB6D7520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EFF7-39D5-4CE0-B7B4-DBF1FCD27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C629A-1BA6-4E92-B649-4865303E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3A9B-6C42-415E-B83F-55B91503B78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E3F08-A8D6-4D8A-8834-322E7C67E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5D1F-5D0B-430F-B77A-A9D1E9060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79C7B-FC0A-4F3E-AF9F-0170DFED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1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assic table with green header CSS Template">
            <a:extLst>
              <a:ext uri="{FF2B5EF4-FFF2-40B4-BE49-F238E27FC236}">
                <a16:creationId xmlns:a16="http://schemas.microsoft.com/office/drawing/2014/main" id="{0DF47E75-37BE-4510-AA13-649FC398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67" y="1380066"/>
            <a:ext cx="11299265" cy="409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5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ML Table made responsive only with CSS. On Mobile the header row is fixed  to the left, and the content is scrollable ho… | Css, Web development  design, Web design">
            <a:extLst>
              <a:ext uri="{FF2B5EF4-FFF2-40B4-BE49-F238E27FC236}">
                <a16:creationId xmlns:a16="http://schemas.microsoft.com/office/drawing/2014/main" id="{DFB963A1-77C3-4E57-89D2-7648C6252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4" b="33086"/>
          <a:stretch/>
        </p:blipFill>
        <p:spPr bwMode="auto">
          <a:xfrm>
            <a:off x="0" y="1295399"/>
            <a:ext cx="12192000" cy="389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12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usiness table CSS Template">
            <a:extLst>
              <a:ext uri="{FF2B5EF4-FFF2-40B4-BE49-F238E27FC236}">
                <a16:creationId xmlns:a16="http://schemas.microsoft.com/office/drawing/2014/main" id="{FD5BEC56-B77B-4EAF-B0B7-B79A8665F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3" y="1168400"/>
            <a:ext cx="11836213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16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rady y</cp:lastModifiedBy>
  <cp:revision>1</cp:revision>
  <dcterms:created xsi:type="dcterms:W3CDTF">2021-08-05T00:58:29Z</dcterms:created>
  <dcterms:modified xsi:type="dcterms:W3CDTF">2021-08-05T01:58:23Z</dcterms:modified>
</cp:coreProperties>
</file>