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BC26-BC82-4EDC-9F4C-0844514C2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94169-298B-4BEF-BDDA-5A6D1CB2F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A0CC-DCAE-4F57-9269-309C54E1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28D1-A028-4A98-AF79-7CE937EF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C8C2-2A46-4430-BE70-025A5874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5CC4-66A4-41CA-9AE0-E15E825D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41B0E-3E59-4886-8AD5-F41F6978D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005E-BE37-43CD-A5FE-A777EBDE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49233-3AC1-409E-A44C-BE684C1E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1095-713E-4535-B50C-0F8BE8D2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8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653B1-F58B-47C4-BB52-50373A9C3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656CE-A5F8-44BA-9873-9FB508666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418-AA40-49B7-B957-6D2FD550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D0867-156A-4D5F-BC3A-7A244B17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126DC-D0C6-479E-AB8D-91EE063D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9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D97F-B55F-43B3-AA94-0D67D2A5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191C-446B-41B1-8731-FEC5366D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D4A3C-5070-433D-93EB-F0D2D8C9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2452C-495A-4699-93AF-7EB73960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E234-60CD-48F0-B72D-6C1B7132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5DDE-8917-40B9-B2A8-8630888B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274B5-B3F1-4DC8-856F-CBF93E83C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B7F6-B8DB-406A-835E-C614D16F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335B6-E240-415C-B525-9DE73E78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F4F3-B06F-4A8A-8A1A-490A7ADC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1C36-5268-4E94-9DF4-F92E7EFE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4EBB-506C-4055-A727-8D943483A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1A737-EB61-4F9C-9B73-F1D265C39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2FEFB-42F6-4FB8-841B-19F8DD2B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09A78-5ED8-4F5B-A70E-BD6A313F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EFFC-D1E1-443C-A4CF-5ECC8203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1DC8-0ECF-41A0-9E18-3576E7AB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5868-005F-4D0A-BED8-82ED5313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DF3F2-6138-4F3F-A703-80F42D4F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59914-EEA7-482B-AFE9-58DF98A04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53F00-3986-4F5B-A70F-103F2C451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85393-0B1A-4F8B-B9FB-744CB365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0EDB8-D934-4B6A-8357-8928EA68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43D9B-A1EA-4FAD-B114-7084BE58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16CF-D420-48A1-BBE2-F55872B5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018D0-E4F8-413C-BF5B-F06221DA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CE2DA-A53F-45FD-AB57-F56F6915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8FAB0-1C61-44DC-974D-53DF541B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1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5CA80-42C2-4CFD-A5C6-34ECAF57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9B294-C550-44D2-8C1B-048DFE36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E1163-2831-4D30-B8A3-21F975D9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1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4EE2-B9BE-4ABB-AC2D-33A3896D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A6C1-FAB8-4665-887E-F4729855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11518-AC97-49B2-8A8A-12E6102B2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63067-9986-41D1-961B-7F4E577C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5D784-0EC3-454A-A089-57EE7D96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9A254-AB0B-4C25-9853-D3149895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EB19-F650-40DE-BC50-AA0D4DE2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FC83B-C299-48C8-9845-470484080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1B4B6-E1F7-475D-9896-0CCFB5BC1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FB10D-C75B-4BAF-B47F-CD1C41CA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0977F-8D5D-44B1-A066-CEFB50A0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F28E1-44B1-4C12-BF47-BB5515F0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2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9B626-5476-4738-952D-EF0FFF5E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5D90-6A33-478F-8658-3D7CD8F98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07E6-25EF-49E9-ADCC-5D0CB042B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0B394-3C17-4D12-92EE-8AAAB9816BB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68113-2F8D-4BC0-B2A8-37852098C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A4E62-327F-4435-8F8D-1DD1082AF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C0FA-E3DF-4D48-A1C2-15A0F4B7A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6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97D05-2B9A-4A12-B746-4B17D7ED4CF9}"/>
              </a:ext>
            </a:extLst>
          </p:cNvPr>
          <p:cNvCxnSpPr>
            <a:cxnSpLocks/>
          </p:cNvCxnSpPr>
          <p:nvPr/>
        </p:nvCxnSpPr>
        <p:spPr>
          <a:xfrm flipH="1">
            <a:off x="7212458" y="1862667"/>
            <a:ext cx="1694475" cy="1975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BD6F22-DFEA-4C78-88AD-E02B1245CE7E}"/>
              </a:ext>
            </a:extLst>
          </p:cNvPr>
          <p:cNvSpPr txBox="1"/>
          <p:nvPr/>
        </p:nvSpPr>
        <p:spPr>
          <a:xfrm>
            <a:off x="9033933" y="1413933"/>
            <a:ext cx="2302934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Define the component on this template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EA2B89-C363-4D0C-8D73-B0FFCFBF4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9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8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97C595-80FE-4EDF-99C1-1C26A5691A7B}"/>
              </a:ext>
            </a:extLst>
          </p:cNvPr>
          <p:cNvSpPr txBox="1"/>
          <p:nvPr/>
        </p:nvSpPr>
        <p:spPr>
          <a:xfrm>
            <a:off x="410967" y="421239"/>
            <a:ext cx="6389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TODO</a:t>
            </a:r>
            <a:r>
              <a:rPr lang="en-US" sz="3200" dirty="0"/>
              <a:t>: </a:t>
            </a:r>
            <a:r>
              <a:rPr lang="en-US" sz="3200" i="1" dirty="0"/>
              <a:t>Define and </a:t>
            </a:r>
            <a:r>
              <a:rPr lang="en-US" sz="3200" i="1" dirty="0">
                <a:solidFill>
                  <a:srgbClr val="FF0000"/>
                </a:solidFill>
              </a:rPr>
              <a:t>draw components</a:t>
            </a:r>
          </a:p>
        </p:txBody>
      </p:sp>
    </p:spTree>
    <p:extLst>
      <p:ext uri="{BB962C8B-B14F-4D97-AF65-F5344CB8AC3E}">
        <p14:creationId xmlns:p14="http://schemas.microsoft.com/office/powerpoint/2010/main" val="237206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Exercise 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Components</dc:title>
  <dc:creator>rady y</dc:creator>
  <cp:lastModifiedBy>rady y</cp:lastModifiedBy>
  <cp:revision>5</cp:revision>
  <dcterms:created xsi:type="dcterms:W3CDTF">2021-10-11T14:21:35Z</dcterms:created>
  <dcterms:modified xsi:type="dcterms:W3CDTF">2021-10-11T14:50:12Z</dcterms:modified>
</cp:coreProperties>
</file>