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F5CF4-1BD2-4B21-8A04-7DD8571E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3116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7941924" y="2206308"/>
            <a:ext cx="1701753" cy="62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621368" y="1670491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rady y</cp:lastModifiedBy>
  <cp:revision>8</cp:revision>
  <dcterms:created xsi:type="dcterms:W3CDTF">2021-10-11T14:21:35Z</dcterms:created>
  <dcterms:modified xsi:type="dcterms:W3CDTF">2021-10-11T14:49:15Z</dcterms:modified>
</cp:coreProperties>
</file>