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Libre Franklin Medium"/>
      <p:regular r:id="rId19"/>
      <p:bold r:id="rId20"/>
      <p:italic r:id="rId21"/>
      <p:boldItalic r:id="rId22"/>
    </p:embeddedFont>
    <p:embeddedFont>
      <p:font typeface="Arial Black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0gt3eAGvcSNNLoSUAyVtwqdrS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Medium-bold.fntdata"/><Relationship Id="rId11" Type="http://schemas.openxmlformats.org/officeDocument/2006/relationships/slide" Target="slides/slide6.xml"/><Relationship Id="rId22" Type="http://schemas.openxmlformats.org/officeDocument/2006/relationships/font" Target="fonts/LibreFranklinMedium-boldItalic.fntdata"/><Relationship Id="rId10" Type="http://schemas.openxmlformats.org/officeDocument/2006/relationships/slide" Target="slides/slide5.xml"/><Relationship Id="rId21" Type="http://schemas.openxmlformats.org/officeDocument/2006/relationships/font" Target="fonts/LibreFranklinMedium-italic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ArialBlack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Medium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37923a1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37923a1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37923a12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f37923a12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37923a12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f37923a12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" name="Google Shape;10;p28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8"/>
          <p:cNvCxnSpPr/>
          <p:nvPr/>
        </p:nvCxnSpPr>
        <p:spPr>
          <a:xfrm flipH="1" rot="10800000">
            <a:off x="11900" y="2529000"/>
            <a:ext cx="9144000" cy="23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" name="Google Shape;12;p28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 txBox="1"/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2" type="title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" name="Google Shape;1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3">
  <p:cSld name="Pictures x3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" name="Google Shape;69;p38"/>
          <p:cNvSpPr/>
          <p:nvPr>
            <p:ph idx="2" type="pic"/>
          </p:nvPr>
        </p:nvSpPr>
        <p:spPr>
          <a:xfrm>
            <a:off x="798291" y="1543126"/>
            <a:ext cx="2409368" cy="2957622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8"/>
          <p:cNvSpPr txBox="1"/>
          <p:nvPr>
            <p:ph type="title"/>
          </p:nvPr>
        </p:nvSpPr>
        <p:spPr>
          <a:xfrm>
            <a:off x="628650" y="274638"/>
            <a:ext cx="7886700" cy="692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3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8"/>
          <p:cNvSpPr/>
          <p:nvPr>
            <p:ph idx="3" type="pic"/>
          </p:nvPr>
        </p:nvSpPr>
        <p:spPr>
          <a:xfrm>
            <a:off x="3374576" y="1543125"/>
            <a:ext cx="2409368" cy="2957622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8"/>
          <p:cNvSpPr/>
          <p:nvPr>
            <p:ph idx="4" type="pic"/>
          </p:nvPr>
        </p:nvSpPr>
        <p:spPr>
          <a:xfrm>
            <a:off x="5950861" y="1543126"/>
            <a:ext cx="2409368" cy="2957622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8"/>
          <p:cNvSpPr txBox="1"/>
          <p:nvPr>
            <p:ph idx="1" type="body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3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4">
  <p:cSld name="Pictures x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39"/>
          <p:cNvSpPr/>
          <p:nvPr>
            <p:ph idx="2" type="pic"/>
          </p:nvPr>
        </p:nvSpPr>
        <p:spPr>
          <a:xfrm>
            <a:off x="1241557" y="11468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9"/>
          <p:cNvSpPr txBox="1"/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3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9"/>
          <p:cNvSpPr/>
          <p:nvPr>
            <p:ph idx="3" type="pic"/>
          </p:nvPr>
        </p:nvSpPr>
        <p:spPr>
          <a:xfrm>
            <a:off x="4643251" y="11468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39"/>
          <p:cNvSpPr/>
          <p:nvPr>
            <p:ph idx="4" type="pic"/>
          </p:nvPr>
        </p:nvSpPr>
        <p:spPr>
          <a:xfrm>
            <a:off x="1241557" y="30847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9"/>
          <p:cNvSpPr/>
          <p:nvPr>
            <p:ph idx="5" type="pic"/>
          </p:nvPr>
        </p:nvSpPr>
        <p:spPr>
          <a:xfrm>
            <a:off x="4643251" y="3084799"/>
            <a:ext cx="3199814" cy="1771366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3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6">
  <p:cSld name="Pictures x6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7" name="Google Shape;87;p40"/>
          <p:cNvSpPr/>
          <p:nvPr>
            <p:ph idx="2" type="pic"/>
          </p:nvPr>
        </p:nvSpPr>
        <p:spPr>
          <a:xfrm>
            <a:off x="174021" y="1177007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40"/>
          <p:cNvSpPr txBox="1"/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4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0"/>
          <p:cNvSpPr/>
          <p:nvPr>
            <p:ph idx="3" type="pic"/>
          </p:nvPr>
        </p:nvSpPr>
        <p:spPr>
          <a:xfrm>
            <a:off x="3171954" y="1177007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40"/>
          <p:cNvSpPr/>
          <p:nvPr>
            <p:ph idx="4" type="pic"/>
          </p:nvPr>
        </p:nvSpPr>
        <p:spPr>
          <a:xfrm>
            <a:off x="174021" y="2889276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40"/>
          <p:cNvSpPr/>
          <p:nvPr>
            <p:ph idx="5" type="pic"/>
          </p:nvPr>
        </p:nvSpPr>
        <p:spPr>
          <a:xfrm>
            <a:off x="3171954" y="2889276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40"/>
          <p:cNvSpPr/>
          <p:nvPr>
            <p:ph idx="6" type="pic"/>
          </p:nvPr>
        </p:nvSpPr>
        <p:spPr>
          <a:xfrm>
            <a:off x="6169887" y="1173377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40"/>
          <p:cNvSpPr/>
          <p:nvPr>
            <p:ph idx="7" type="pic"/>
          </p:nvPr>
        </p:nvSpPr>
        <p:spPr>
          <a:xfrm>
            <a:off x="6169887" y="2885646"/>
            <a:ext cx="2851271" cy="1578418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40"/>
          <p:cNvSpPr txBox="1"/>
          <p:nvPr>
            <p:ph idx="1" type="body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4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Video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41"/>
          <p:cNvSpPr txBox="1"/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4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10633" y="1200150"/>
            <a:ext cx="6522733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1"/>
          <p:cNvSpPr/>
          <p:nvPr>
            <p:ph idx="2" type="media"/>
          </p:nvPr>
        </p:nvSpPr>
        <p:spPr>
          <a:xfrm>
            <a:off x="2412460" y="1420237"/>
            <a:ext cx="4319080" cy="2743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ed list (x6)">
  <p:cSld name="Numbered list (x6)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42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42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08" name="Google Shape;108;p4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2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GB" sz="21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b="1" i="0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0" name="Google Shape;110;p42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2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42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2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14" name="Google Shape;114;p42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15" name="Google Shape;115;p4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2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GB" sz="21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b="1" i="0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7" name="Google Shape;117;p42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2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p42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2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1" name="Google Shape;121;p42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2" name="Google Shape;122;p42"/>
          <p:cNvSpPr txBox="1"/>
          <p:nvPr>
            <p:ph idx="1" type="body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42"/>
          <p:cNvSpPr txBox="1"/>
          <p:nvPr>
            <p:ph idx="2" type="body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42"/>
          <p:cNvSpPr txBox="1"/>
          <p:nvPr>
            <p:ph idx="3" type="body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42"/>
          <p:cNvSpPr txBox="1"/>
          <p:nvPr>
            <p:ph idx="4" type="body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42"/>
          <p:cNvSpPr txBox="1"/>
          <p:nvPr>
            <p:ph idx="5" type="body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42"/>
          <p:cNvSpPr txBox="1"/>
          <p:nvPr>
            <p:ph idx="6" type="body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42"/>
          <p:cNvSpPr txBox="1"/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lection Process">
  <p:cSld name="Selection Proces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1" name="Google Shape;131;p43"/>
          <p:cNvCxnSpPr/>
          <p:nvPr/>
        </p:nvCxnSpPr>
        <p:spPr>
          <a:xfrm flipH="1" rot="10800000">
            <a:off x="457200" y="1607150"/>
            <a:ext cx="8262900" cy="24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" name="Google Shape;132;p43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3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3"/>
          <p:cNvSpPr txBox="1"/>
          <p:nvPr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b="1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43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43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p43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43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43"/>
          <p:cNvSpPr txBox="1"/>
          <p:nvPr>
            <p:ph idx="1" type="body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43"/>
          <p:cNvSpPr txBox="1"/>
          <p:nvPr>
            <p:ph idx="2" type="body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43"/>
          <p:cNvSpPr txBox="1"/>
          <p:nvPr>
            <p:ph idx="3" type="body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43"/>
          <p:cNvSpPr txBox="1"/>
          <p:nvPr>
            <p:ph idx="4" type="body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to PN">
  <p:cSld name="Introduction to P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4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0" name="Google Shape;150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1400" y="459039"/>
            <a:ext cx="6790199" cy="4802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44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1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b="0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44"/>
          <p:cNvSpPr/>
          <p:nvPr/>
        </p:nvSpPr>
        <p:spPr>
          <a:xfrm rot="-533510">
            <a:off x="3936938" y="940587"/>
            <a:ext cx="863600" cy="2797930"/>
          </a:xfrm>
          <a:custGeom>
            <a:rect b="b" l="l" r="r" t="t"/>
            <a:pathLst>
              <a:path extrusionOk="0" h="84297" w="9781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4"/>
          <p:cNvSpPr/>
          <p:nvPr/>
        </p:nvSpPr>
        <p:spPr>
          <a:xfrm rot="9185825">
            <a:off x="5565290" y="1311081"/>
            <a:ext cx="2081259" cy="1042696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4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b="1" i="0" sz="11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b="1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b="0" i="0" lang="en-GB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1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5" name="Google Shape;155;p44"/>
          <p:cNvSpPr/>
          <p:nvPr/>
        </p:nvSpPr>
        <p:spPr>
          <a:xfrm rot="-6005595">
            <a:off x="5381259" y="1188003"/>
            <a:ext cx="2601814" cy="1664465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C Timeline">
  <p:cSld name="PNC Timelin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58" name="Google Shape;158;p45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45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5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45"/>
          <p:cNvSpPr txBox="1"/>
          <p:nvPr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2" name="Google Shape;162;p45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3" name="Google Shape;163;p45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64" name="Google Shape;164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66" name="Google Shape;166;p45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67" name="Google Shape;167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69" name="Google Shape;169;p45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70" name="Google Shape;170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45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73" name="Google Shape;173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45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176" name="Google Shape;176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45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179" name="Google Shape;179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45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182" name="Google Shape;182;p45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5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84" name="Google Shape;184;p45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5" name="Google Shape;185;p45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Google Shape;186;p45"/>
          <p:cNvSpPr txBox="1"/>
          <p:nvPr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7" name="Google Shape;187;p45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8" name="Google Shape;188;p45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b="1" i="0" lang="en-GB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b="1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45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b="0" i="0" lang="en-GB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0" name="Google Shape;190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10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5"/>
          <p:cNvSpPr/>
          <p:nvPr/>
        </p:nvSpPr>
        <p:spPr>
          <a:xfrm rot="8202143">
            <a:off x="2200121" y="1958787"/>
            <a:ext cx="914230" cy="270782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5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3" name="Google Shape;19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P Timeline">
  <p:cSld name="PNP Timeline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96" name="Google Shape;196;p46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46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6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99" name="Google Shape;199;p46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00" name="Google Shape;200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2" name="Google Shape;202;p46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03" name="Google Shape;203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5" name="Google Shape;205;p46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06" name="Google Shape;206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46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09" name="Google Shape;209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46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2" name="Google Shape;212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14" name="Google Shape;214;p46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5" name="Google Shape;215;p46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b="1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761" y="-12053"/>
            <a:ext cx="5349999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0" name="Google Shape;220;p46"/>
          <p:cNvSpPr/>
          <p:nvPr/>
        </p:nvSpPr>
        <p:spPr>
          <a:xfrm flipH="1" rot="9913479">
            <a:off x="3436001" y="1627827"/>
            <a:ext cx="914230" cy="570659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V Timeline">
  <p:cSld name="PNV Timelin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47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5" name="Google Shape;225;p47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7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7" name="Google Shape;227;p47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28" name="Google Shape;228;p47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9" name="Google Shape;229;p47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30" name="Google Shape;230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2" name="Google Shape;232;p47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33" name="Google Shape;233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5" name="Google Shape;235;p47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36" name="Google Shape;236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47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39" name="Google Shape;239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47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42" name="Google Shape;242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47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45" name="Google Shape;245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47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48" name="Google Shape;248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0" name="Google Shape;250;p47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1" name="Google Shape;251;p47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2" name="Google Shape;252;p47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b="0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3" name="Google Shape;253;p47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b="1" i="0" lang="en-GB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4" name="Google Shape;254;p47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b="1" i="0" lang="en-GB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b="0" i="0" lang="en-GB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5" name="Google Shape;255;p47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b="0" i="0" lang="en-GB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6" name="Google Shape;256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7"/>
          <p:cNvSpPr/>
          <p:nvPr/>
        </p:nvSpPr>
        <p:spPr>
          <a:xfrm flipH="1" rot="5746924">
            <a:off x="2653867" y="1361367"/>
            <a:ext cx="557846" cy="188325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7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GB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ga chart">
  <p:cSld name="Orga char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3"/>
          <p:cNvSpPr/>
          <p:nvPr>
            <p:ph idx="2" type="dgm"/>
          </p:nvPr>
        </p:nvSpPr>
        <p:spPr>
          <a:xfrm>
            <a:off x="1247775" y="1126908"/>
            <a:ext cx="6648450" cy="353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3"/>
          <p:cNvSpPr txBox="1"/>
          <p:nvPr>
            <p:ph type="title"/>
          </p:nvPr>
        </p:nvSpPr>
        <p:spPr>
          <a:xfrm>
            <a:off x="628650" y="274638"/>
            <a:ext cx="7886700" cy="5803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lumns x2">
  <p:cSld name="Text columns x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1"/>
          <p:cNvSpPr txBox="1"/>
          <p:nvPr>
            <p:ph idx="1" type="body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1"/>
          <p:cNvSpPr txBox="1"/>
          <p:nvPr>
            <p:ph type="title"/>
          </p:nvPr>
        </p:nvSpPr>
        <p:spPr>
          <a:xfrm>
            <a:off x="628650" y="274638"/>
            <a:ext cx="7886700" cy="556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1"/>
          <p:cNvSpPr txBox="1"/>
          <p:nvPr>
            <p:ph idx="2" type="body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lumns x3">
  <p:cSld name="Text columns x3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" name="Google Shape;33;p3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2"/>
          <p:cNvSpPr txBox="1"/>
          <p:nvPr>
            <p:ph idx="1" type="body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2" type="body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3" type="body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type="title"/>
          </p:nvPr>
        </p:nvSpPr>
        <p:spPr>
          <a:xfrm>
            <a:off x="628650" y="274639"/>
            <a:ext cx="7850332" cy="56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+ text ">
  <p:cSld name="Picture + text 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34"/>
          <p:cNvSpPr txBox="1"/>
          <p:nvPr>
            <p:ph idx="1" type="body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4"/>
          <p:cNvSpPr/>
          <p:nvPr>
            <p:ph idx="2" type="pic"/>
          </p:nvPr>
        </p:nvSpPr>
        <p:spPr>
          <a:xfrm>
            <a:off x="628650" y="1405250"/>
            <a:ext cx="3585523" cy="279482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34"/>
          <p:cNvSpPr txBox="1"/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3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icture">
  <p:cSld name="Text + pictur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" name="Google Shape;48;p35"/>
          <p:cNvSpPr txBox="1"/>
          <p:nvPr>
            <p:ph idx="1" type="body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5"/>
          <p:cNvSpPr/>
          <p:nvPr>
            <p:ph idx="2" type="pic"/>
          </p:nvPr>
        </p:nvSpPr>
        <p:spPr>
          <a:xfrm>
            <a:off x="4929827" y="1434000"/>
            <a:ext cx="3585523" cy="279482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35"/>
          <p:cNvSpPr txBox="1"/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3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x1">
  <p:cSld name="Picture x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" name="Google Shape;55;p36"/>
          <p:cNvSpPr/>
          <p:nvPr>
            <p:ph idx="2" type="pic"/>
          </p:nvPr>
        </p:nvSpPr>
        <p:spPr>
          <a:xfrm>
            <a:off x="1472540" y="1238616"/>
            <a:ext cx="6163294" cy="3424601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36"/>
          <p:cNvSpPr txBox="1"/>
          <p:nvPr>
            <p:ph type="title"/>
          </p:nvPr>
        </p:nvSpPr>
        <p:spPr>
          <a:xfrm>
            <a:off x="628650" y="274638"/>
            <a:ext cx="7886700" cy="66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36"/>
          <p:cNvSpPr txBox="1"/>
          <p:nvPr>
            <p:ph idx="1" type="body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3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2">
  <p:cSld name="Pictures x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37"/>
          <p:cNvSpPr/>
          <p:nvPr>
            <p:ph idx="2" type="pic"/>
          </p:nvPr>
        </p:nvSpPr>
        <p:spPr>
          <a:xfrm>
            <a:off x="737978" y="1271530"/>
            <a:ext cx="3584641" cy="3073832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37"/>
          <p:cNvSpPr txBox="1"/>
          <p:nvPr>
            <p:ph type="title"/>
          </p:nvPr>
        </p:nvSpPr>
        <p:spPr>
          <a:xfrm>
            <a:off x="628650" y="274639"/>
            <a:ext cx="7886700" cy="601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37"/>
          <p:cNvSpPr/>
          <p:nvPr>
            <p:ph idx="3" type="pic"/>
          </p:nvPr>
        </p:nvSpPr>
        <p:spPr>
          <a:xfrm>
            <a:off x="4794722" y="1271530"/>
            <a:ext cx="3584641" cy="3073832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7"/>
          <p:cNvSpPr txBox="1"/>
          <p:nvPr>
            <p:ph idx="1" type="body"/>
          </p:nvPr>
        </p:nvSpPr>
        <p:spPr>
          <a:xfrm>
            <a:off x="737979" y="4551846"/>
            <a:ext cx="7641384" cy="376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3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" name="Google Shape;7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youtube.com/user/PasserellesNumerique" TargetMode="External"/><Relationship Id="rId10" Type="http://schemas.openxmlformats.org/officeDocument/2006/relationships/image" Target="../media/image17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passerellesnumeriques.org/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s://www.facebook.com/passerelles.numeriques" TargetMode="External"/><Relationship Id="rId5" Type="http://schemas.openxmlformats.org/officeDocument/2006/relationships/hyperlink" Target="https://www.linkedin.com/company/passerellesnum-riques/" TargetMode="External"/><Relationship Id="rId6" Type="http://schemas.openxmlformats.org/officeDocument/2006/relationships/image" Target="../media/image16.png"/><Relationship Id="rId7" Type="http://schemas.openxmlformats.org/officeDocument/2006/relationships/hyperlink" Target="https://twitter.com/passerellesnume" TargetMode="External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Google Shape;263;p1"/>
          <p:cNvCxnSpPr/>
          <p:nvPr/>
        </p:nvCxnSpPr>
        <p:spPr>
          <a:xfrm flipH="1" rot="10800000">
            <a:off x="11900" y="2529000"/>
            <a:ext cx="9144000" cy="23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64" name="Google Shape;264;p1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"/>
          <p:cNvSpPr txBox="1"/>
          <p:nvPr>
            <p:ph type="title"/>
          </p:nvPr>
        </p:nvSpPr>
        <p:spPr>
          <a:xfrm>
            <a:off x="58625" y="3004425"/>
            <a:ext cx="87045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35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WELCOME TO PRESENTATION</a:t>
            </a:r>
            <a:endParaRPr sz="35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6" name="Google Shape;266;p1"/>
          <p:cNvSpPr txBox="1"/>
          <p:nvPr>
            <p:ph idx="2" type="title"/>
          </p:nvPr>
        </p:nvSpPr>
        <p:spPr>
          <a:xfrm>
            <a:off x="3144174" y="4079025"/>
            <a:ext cx="1834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GROUP 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/>
          <p:nvPr>
            <p:ph type="title"/>
          </p:nvPr>
        </p:nvSpPr>
        <p:spPr>
          <a:xfrm>
            <a:off x="1040661" y="511842"/>
            <a:ext cx="5520159" cy="5803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Group Members there are :</a:t>
            </a:r>
            <a:br>
              <a:rPr lang="en-GB"/>
            </a:br>
            <a:endParaRPr/>
          </a:p>
        </p:txBody>
      </p:sp>
      <p:sp>
        <p:nvSpPr>
          <p:cNvPr id="272" name="Google Shape;272;p19"/>
          <p:cNvSpPr txBox="1"/>
          <p:nvPr/>
        </p:nvSpPr>
        <p:spPr>
          <a:xfrm>
            <a:off x="628650" y="1254176"/>
            <a:ext cx="74748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lang="en-GB" sz="3200"/>
              <a:t>Kim Hak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lang="en-GB" sz="3200"/>
              <a:t>Sophart Phim</a:t>
            </a:r>
            <a:endParaRPr sz="3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b="0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 T</a:t>
            </a:r>
            <a:r>
              <a:rPr lang="en-GB" sz="3200"/>
              <a:t>im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GB" sz="3200"/>
              <a:t>Orn Sarath</a:t>
            </a:r>
            <a:endParaRPr sz="3200"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GB" sz="3200"/>
              <a:t>Vun Theavy</a:t>
            </a:r>
            <a:endParaRPr sz="3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 p14:dur="2500"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/>
          <p:nvPr>
            <p:ph idx="1" type="body"/>
          </p:nvPr>
        </p:nvSpPr>
        <p:spPr>
          <a:xfrm>
            <a:off x="0" y="472445"/>
            <a:ext cx="83667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533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b="1" lang="en-GB" sz="3000">
                <a:solidFill>
                  <a:srgbClr val="EF86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Topic:</a:t>
            </a:r>
            <a:r>
              <a:rPr lang="en-GB" sz="3000">
                <a:solidFill>
                  <a:srgbClr val="EF8600"/>
                </a:solidFill>
              </a:rPr>
              <a:t> </a:t>
            </a:r>
            <a:r>
              <a:rPr b="1" lang="en-GB" sz="3000">
                <a:solidFill>
                  <a:srgbClr val="EF86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England</a:t>
            </a:r>
            <a:endParaRPr sz="3000">
              <a:solidFill>
                <a:srgbClr val="EF8600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78" name="Google Shape;278;p21"/>
          <p:cNvSpPr txBox="1"/>
          <p:nvPr/>
        </p:nvSpPr>
        <p:spPr>
          <a:xfrm>
            <a:off x="563875" y="1537950"/>
            <a:ext cx="4201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0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 AGENDA</a:t>
            </a:r>
            <a:r>
              <a:rPr b="1" i="0" lang="en-GB" sz="14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Transportation</a:t>
            </a:r>
            <a:endParaRPr b="1" sz="2000"/>
          </a:p>
          <a:p>
            <a:pPr indent="-2984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Health</a:t>
            </a:r>
            <a:endParaRPr b="1" sz="2000"/>
          </a:p>
          <a:p>
            <a:pPr indent="-2984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Food and drink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❖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Leisure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Activities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❖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Work and money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pic>
        <p:nvPicPr>
          <p:cNvPr id="279" name="Google Shape;2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050" y="2081825"/>
            <a:ext cx="4494525" cy="29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>
            <p:ph idx="1" type="body"/>
          </p:nvPr>
        </p:nvSpPr>
        <p:spPr>
          <a:xfrm>
            <a:off x="1974925" y="2151600"/>
            <a:ext cx="46113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★"/>
            </a:pPr>
            <a:r>
              <a:rPr b="1" lang="en-GB" sz="3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Transportation</a:t>
            </a:r>
            <a:endParaRPr sz="3600"/>
          </a:p>
        </p:txBody>
      </p:sp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/>
          <p:nvPr>
            <p:ph idx="1" type="body"/>
          </p:nvPr>
        </p:nvSpPr>
        <p:spPr>
          <a:xfrm>
            <a:off x="1738450" y="2231550"/>
            <a:ext cx="46569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Char char="★"/>
            </a:pPr>
            <a:r>
              <a:rPr b="1" lang="en-GB" sz="3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Health</a:t>
            </a:r>
            <a:endParaRPr sz="36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4400">
        <p14:honeycomb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37923a124_0_10"/>
          <p:cNvSpPr txBox="1"/>
          <p:nvPr/>
        </p:nvSpPr>
        <p:spPr>
          <a:xfrm>
            <a:off x="2128650" y="2202300"/>
            <a:ext cx="490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Char char="★"/>
            </a:pPr>
            <a:r>
              <a:rPr b="1" lang="en-GB" sz="3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Food and drink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37923a124_0_16"/>
          <p:cNvSpPr txBox="1"/>
          <p:nvPr/>
        </p:nvSpPr>
        <p:spPr>
          <a:xfrm>
            <a:off x="1726625" y="2061075"/>
            <a:ext cx="541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Char char="★"/>
            </a:pPr>
            <a:r>
              <a:rPr b="1" lang="en-GB" sz="3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Leisure Activities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37923a124_0_26"/>
          <p:cNvSpPr txBox="1"/>
          <p:nvPr/>
        </p:nvSpPr>
        <p:spPr>
          <a:xfrm>
            <a:off x="1917300" y="2070050"/>
            <a:ext cx="53094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Char char="★"/>
            </a:pPr>
            <a:r>
              <a:rPr b="1" lang="en-GB" sz="3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Work and money</a:t>
            </a:r>
            <a:endParaRPr b="1" sz="3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26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310" name="Google Shape;310;p26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311" name="Google Shape;311;p26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GB" sz="1400" u="none" cap="none" strike="noStrike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3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www.passerellesnumeriques.org</a:t>
                </a:r>
                <a:endParaRPr b="0" i="1" sz="14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0" y="-1"/>
                <a:ext cx="9144000" cy="3152815"/>
                <a:chOff x="0" y="-1"/>
                <a:chExt cx="9144000" cy="3152815"/>
              </a:xfrm>
            </p:grpSpPr>
            <p:pic>
              <p:nvPicPr>
                <p:cNvPr id="313" name="Google Shape;313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661163" y="1328685"/>
                  <a:ext cx="1821674" cy="1824129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rotWithShape="0" algn="bl" dir="4680000" dist="219075">
                    <a:srgbClr val="000000">
                      <a:alpha val="8235"/>
                    </a:srgbClr>
                  </a:outerShdw>
                </a:effectLst>
              </p:spPr>
            </p:pic>
            <p:sp>
              <p:nvSpPr>
                <p:cNvPr id="314" name="Google Shape;314;p26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5" name="Google Shape;315;p26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GB" sz="2400" u="none" cap="none" strike="noStrike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Thank you !</a:t>
                </a:r>
                <a:endParaRPr b="0" i="1" sz="2400" u="none" cap="none" strike="noStrik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316" name="Google Shape;316;p26">
                <a:hlinkClick r:id="rId5"/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17" name="Google Shape;317;p26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-18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26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26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ITadmin</dc:creator>
</cp:coreProperties>
</file>