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2" r:id="rId4"/>
    <p:sldId id="311" r:id="rId5"/>
    <p:sldId id="308" r:id="rId6"/>
    <p:sldId id="309" r:id="rId7"/>
    <p:sldId id="313" r:id="rId8"/>
    <p:sldId id="30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qmFmwmmnnhKKD8A9KI2YXVtr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E8526-79AB-4E72-A721-64F851F3F314}">
  <a:tblStyle styleId="{4FAE8526-79AB-4E72-A721-64F851F3F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5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4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5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4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64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6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4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64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65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5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65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5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6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6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6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66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66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6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66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66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6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6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6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7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8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68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68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68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8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68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68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8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68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8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68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68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68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68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68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69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69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9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9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69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69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69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69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0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70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0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0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70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7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7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71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7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7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7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7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7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7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7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7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71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71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71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71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71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71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1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1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7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72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72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72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72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72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72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72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72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72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72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2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72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2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73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73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73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73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73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73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73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73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73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73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73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73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73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73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73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73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73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3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3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0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1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1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2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3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3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3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p5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7206F-1288-476F-9E96-61EF8407CA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65421" y="4690375"/>
            <a:ext cx="3376706" cy="393600"/>
          </a:xfrm>
        </p:spPr>
        <p:txBody>
          <a:bodyPr/>
          <a:lstStyle/>
          <a:p>
            <a:r>
              <a:rPr lang="en-US" i="0" dirty="0"/>
              <a:t>WEB 2022A Group-4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F587A-2F85-402D-BD7A-9AC5FAE1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" y="3051935"/>
            <a:ext cx="5905417" cy="910851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092FB-672C-4661-83AE-ADE53AD2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26" y="2798975"/>
            <a:ext cx="1616001" cy="1616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671600" y="1649576"/>
            <a:ext cx="621999" cy="144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40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0" name="Google Shape;280;p2"/>
          <p:cNvGrpSpPr/>
          <p:nvPr/>
        </p:nvGrpSpPr>
        <p:grpSpPr>
          <a:xfrm>
            <a:off x="2316800" y="2211136"/>
            <a:ext cx="702600" cy="721200"/>
            <a:chOff x="2809800" y="1519503"/>
            <a:chExt cx="702600" cy="721200"/>
          </a:xfrm>
        </p:grpSpPr>
        <p:sp>
          <p:nvSpPr>
            <p:cNvPr id="281" name="Google Shape;281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2" name="Google Shape;282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2300396" y="378283"/>
            <a:ext cx="744156" cy="721199"/>
            <a:chOff x="2809800" y="618925"/>
            <a:chExt cx="702600" cy="721200"/>
          </a:xfrm>
        </p:grpSpPr>
        <p:sp>
          <p:nvSpPr>
            <p:cNvPr id="284" name="Google Shape;284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89E1A7-F0B0-4EB1-91D8-06FC375DE9B8}"/>
              </a:ext>
            </a:extLst>
          </p:cNvPr>
          <p:cNvSpPr txBox="1"/>
          <p:nvPr/>
        </p:nvSpPr>
        <p:spPr>
          <a:xfrm>
            <a:off x="3139541" y="134499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A9E99-7FFE-4993-B41F-E03C4E346F03}"/>
              </a:ext>
            </a:extLst>
          </p:cNvPr>
          <p:cNvSpPr txBox="1"/>
          <p:nvPr/>
        </p:nvSpPr>
        <p:spPr>
          <a:xfrm>
            <a:off x="3109754" y="2310126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learnt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41FD-E86D-4A1B-A94A-A53778A42D6B}"/>
              </a:ext>
            </a:extLst>
          </p:cNvPr>
          <p:cNvSpPr txBox="1"/>
          <p:nvPr/>
        </p:nvSpPr>
        <p:spPr>
          <a:xfrm>
            <a:off x="3139541" y="493153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en-US" sz="2800" dirty="0"/>
              <a:t> structure </a:t>
            </a:r>
          </a:p>
        </p:txBody>
      </p:sp>
      <p:grpSp>
        <p:nvGrpSpPr>
          <p:cNvPr id="15" name="Google Shape;280;p2">
            <a:extLst>
              <a:ext uri="{FF2B5EF4-FFF2-40B4-BE49-F238E27FC236}">
                <a16:creationId xmlns:a16="http://schemas.microsoft.com/office/drawing/2014/main" id="{E3C53343-6263-4C0F-BF1A-DCE861778C66}"/>
              </a:ext>
            </a:extLst>
          </p:cNvPr>
          <p:cNvGrpSpPr/>
          <p:nvPr/>
        </p:nvGrpSpPr>
        <p:grpSpPr>
          <a:xfrm>
            <a:off x="2292986" y="1262185"/>
            <a:ext cx="744155" cy="721200"/>
            <a:chOff x="2809800" y="1519503"/>
            <a:chExt cx="702600" cy="721200"/>
          </a:xfrm>
        </p:grpSpPr>
        <p:sp>
          <p:nvSpPr>
            <p:cNvPr id="16" name="Google Shape;281;p2">
              <a:extLst>
                <a:ext uri="{FF2B5EF4-FFF2-40B4-BE49-F238E27FC236}">
                  <a16:creationId xmlns:a16="http://schemas.microsoft.com/office/drawing/2014/main" id="{C09A453A-F83F-429D-9AE7-F235B1C9D248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282;p2">
              <a:extLst>
                <a:ext uri="{FF2B5EF4-FFF2-40B4-BE49-F238E27FC236}">
                  <a16:creationId xmlns:a16="http://schemas.microsoft.com/office/drawing/2014/main" id="{E9C80108-6952-497A-8ADB-9995EE39A18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80;p2">
            <a:extLst>
              <a:ext uri="{FF2B5EF4-FFF2-40B4-BE49-F238E27FC236}">
                <a16:creationId xmlns:a16="http://schemas.microsoft.com/office/drawing/2014/main" id="{08C4E8B3-011A-47CA-B3D4-383CD69435FA}"/>
              </a:ext>
            </a:extLst>
          </p:cNvPr>
          <p:cNvGrpSpPr/>
          <p:nvPr/>
        </p:nvGrpSpPr>
        <p:grpSpPr>
          <a:xfrm>
            <a:off x="2316800" y="3095039"/>
            <a:ext cx="702600" cy="721200"/>
            <a:chOff x="2809800" y="1519503"/>
            <a:chExt cx="702600" cy="721200"/>
          </a:xfrm>
        </p:grpSpPr>
        <p:sp>
          <p:nvSpPr>
            <p:cNvPr id="19" name="Google Shape;281;p2">
              <a:extLst>
                <a:ext uri="{FF2B5EF4-FFF2-40B4-BE49-F238E27FC236}">
                  <a16:creationId xmlns:a16="http://schemas.microsoft.com/office/drawing/2014/main" id="{A8007967-D781-435E-BABC-7E8186E931B0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82;p2">
              <a:extLst>
                <a:ext uri="{FF2B5EF4-FFF2-40B4-BE49-F238E27FC236}">
                  <a16:creationId xmlns:a16="http://schemas.microsoft.com/office/drawing/2014/main" id="{01236966-C27D-4F03-8013-6418AF3E1FD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49C787-4900-45E3-B3DF-8FAEFF4AFA98}"/>
              </a:ext>
            </a:extLst>
          </p:cNvPr>
          <p:cNvSpPr txBox="1"/>
          <p:nvPr/>
        </p:nvSpPr>
        <p:spPr>
          <a:xfrm>
            <a:off x="3109754" y="3095039"/>
            <a:ext cx="4577316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</p:txBody>
      </p:sp>
      <p:grpSp>
        <p:nvGrpSpPr>
          <p:cNvPr id="31" name="Google Shape;280;p2">
            <a:extLst>
              <a:ext uri="{FF2B5EF4-FFF2-40B4-BE49-F238E27FC236}">
                <a16:creationId xmlns:a16="http://schemas.microsoft.com/office/drawing/2014/main" id="{7FCD38B8-A44B-419E-9045-3829BC3EDCA5}"/>
              </a:ext>
            </a:extLst>
          </p:cNvPr>
          <p:cNvGrpSpPr/>
          <p:nvPr/>
        </p:nvGrpSpPr>
        <p:grpSpPr>
          <a:xfrm>
            <a:off x="2286945" y="3978942"/>
            <a:ext cx="702600" cy="721200"/>
            <a:chOff x="2809800" y="1519503"/>
            <a:chExt cx="702600" cy="721200"/>
          </a:xfrm>
        </p:grpSpPr>
        <p:sp>
          <p:nvSpPr>
            <p:cNvPr id="32" name="Google Shape;281;p2">
              <a:extLst>
                <a:ext uri="{FF2B5EF4-FFF2-40B4-BE49-F238E27FC236}">
                  <a16:creationId xmlns:a16="http://schemas.microsoft.com/office/drawing/2014/main" id="{40AACBD4-F2F2-41CE-91CE-1A16B38011DA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282;p2">
              <a:extLst>
                <a:ext uri="{FF2B5EF4-FFF2-40B4-BE49-F238E27FC236}">
                  <a16:creationId xmlns:a16="http://schemas.microsoft.com/office/drawing/2014/main" id="{F954CBC3-B939-451E-BB5C-012F6BE62C98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05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D5B999-CAE0-40A6-A487-E1835A998DAE}"/>
              </a:ext>
            </a:extLst>
          </p:cNvPr>
          <p:cNvSpPr txBox="1"/>
          <p:nvPr/>
        </p:nvSpPr>
        <p:spPr>
          <a:xfrm>
            <a:off x="3110002" y="3983121"/>
            <a:ext cx="5608695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24EEA-4083-4D48-8D22-7B1683802CAF}"/>
              </a:ext>
            </a:extLst>
          </p:cNvPr>
          <p:cNvSpPr txBox="1"/>
          <p:nvPr/>
        </p:nvSpPr>
        <p:spPr>
          <a:xfrm>
            <a:off x="2257778" y="167463"/>
            <a:ext cx="55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database structure (ERD)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2400-8F19-46E1-9A77-C38505AA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6" y="811882"/>
            <a:ext cx="8559208" cy="41641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0662B9-2E47-41E8-873E-5753A238D0C0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55343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2C9F9-0E5E-4A89-8BCA-CE202D2E12B0}"/>
              </a:ext>
            </a:extLst>
          </p:cNvPr>
          <p:cNvSpPr txBox="1"/>
          <p:nvPr/>
        </p:nvSpPr>
        <p:spPr>
          <a:xfrm>
            <a:off x="1841473" y="35575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98983-05DD-4DB3-A2E5-9979AE97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69" y="974668"/>
            <a:ext cx="5571461" cy="277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91381-468B-4226-83A1-C45BA940C828}"/>
              </a:ext>
            </a:extLst>
          </p:cNvPr>
          <p:cNvSpPr txBox="1"/>
          <p:nvPr/>
        </p:nvSpPr>
        <p:spPr>
          <a:xfrm>
            <a:off x="2583710" y="3984166"/>
            <a:ext cx="3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Link: http://localhost:3000/pages.php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10748-45AB-40BC-8C01-5B1B858E28BE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7326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24346-86B5-4037-B1C8-B773C420A4AE}"/>
              </a:ext>
            </a:extLst>
          </p:cNvPr>
          <p:cNvSpPr txBox="1"/>
          <p:nvPr/>
        </p:nvSpPr>
        <p:spPr>
          <a:xfrm>
            <a:off x="723014" y="345558"/>
            <a:ext cx="7889358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leant during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A938B-7174-4C2A-9555-9AD75E19F13B}"/>
              </a:ext>
            </a:extLst>
          </p:cNvPr>
          <p:cNvSpPr txBox="1"/>
          <p:nvPr/>
        </p:nvSpPr>
        <p:spPr>
          <a:xfrm>
            <a:off x="914400" y="1652737"/>
            <a:ext cx="321811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Time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Task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Work as teamwork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Critical thinking  </a:t>
            </a:r>
          </a:p>
          <a:p>
            <a:pPr lvl="7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5.   Learn from the other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EF7B2-7AA3-4893-90BA-6267C9FB7EB7}"/>
              </a:ext>
            </a:extLst>
          </p:cNvPr>
          <p:cNvSpPr txBox="1"/>
          <p:nvPr/>
        </p:nvSpPr>
        <p:spPr>
          <a:xfrm>
            <a:off x="101363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Soft skill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902-F9D9-45F5-BC57-6CA7BE022851}"/>
              </a:ext>
            </a:extLst>
          </p:cNvPr>
          <p:cNvSpPr txBox="1"/>
          <p:nvPr/>
        </p:nvSpPr>
        <p:spPr>
          <a:xfrm>
            <a:off x="4756299" y="1601057"/>
            <a:ext cx="376392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$_SESSION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Making security user login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Clear about CRUD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Get data from Database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Display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D98B9-F37F-426A-A70E-6F622F78AE66}"/>
              </a:ext>
            </a:extLst>
          </p:cNvPr>
          <p:cNvSpPr txBox="1"/>
          <p:nvPr/>
        </p:nvSpPr>
        <p:spPr>
          <a:xfrm>
            <a:off x="514615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Technical skill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EC854D-D39C-4EE0-BE95-8B76D30A21BC}"/>
              </a:ext>
            </a:extLst>
          </p:cNvPr>
          <p:cNvCxnSpPr/>
          <p:nvPr/>
        </p:nvCxnSpPr>
        <p:spPr>
          <a:xfrm>
            <a:off x="4444409" y="1401847"/>
            <a:ext cx="0" cy="33615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90206A-D94A-4DCC-A908-A94597008935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42138"/>
            <a:ext cx="6996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Researching skill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code clean and clear for each functional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Time and task management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Work smart more than work hard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smoothly  process of coding </a:t>
            </a:r>
          </a:p>
          <a:p>
            <a:pPr lvl="7">
              <a:lnSpc>
                <a:spcPct val="20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	Design quality template</a:t>
            </a:r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63476" y="1077632"/>
            <a:ext cx="680484" cy="3348768"/>
            <a:chOff x="1393355" y="1481669"/>
            <a:chExt cx="680484" cy="3348768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BE01E725-75EA-45FE-9F64-1769E4DBB1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36865" y="2532081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EB662DB5-EEC1-46A4-85B2-4A8298332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3027308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94A85384-1402-4F34-A99D-7E64ACC881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393355" y="361133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AEE44474-3578-47FD-8EB0-01E9DF1AA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393355" y="4195370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83BB-7628-416C-83FE-B1036A9B128B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53446"/>
            <a:ext cx="6996223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Provide more time for each project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Give the best strategies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53333" y="1098897"/>
            <a:ext cx="636974" cy="1130294"/>
            <a:chOff x="1415110" y="1481669"/>
            <a:chExt cx="636974" cy="1130294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295462-6361-4447-B8A5-A88C477259E1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2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657" name="Google Shape;657;p52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658" name="Google Shape;658;p52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659" name="Google Shape;659;p52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660" name="Google Shape;660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661" name="Google Shape;661;p52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52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663" name="Google Shape;663;p52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4" name="Google Shape;664;p5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5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52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162</Words>
  <Application>Microsoft Office PowerPoint</Application>
  <PresentationFormat>On-screen Show (16:9)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Simple Light</vt:lpstr>
      <vt:lpstr>WEB 2022A Group-4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Lesson 4: Information Management and Critical Reading  </dc:title>
  <dc:creator>ITadmin</dc:creator>
  <cp:lastModifiedBy>SAUTH.PHOUEK</cp:lastModifiedBy>
  <cp:revision>14</cp:revision>
  <dcterms:modified xsi:type="dcterms:W3CDTF">2022-03-24T01:30:03Z</dcterms:modified>
</cp:coreProperties>
</file>