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23" r:id="rId2"/>
    <p:sldId id="344" r:id="rId3"/>
    <p:sldId id="426" r:id="rId4"/>
    <p:sldId id="417" r:id="rId5"/>
    <p:sldId id="427" r:id="rId6"/>
    <p:sldId id="428" r:id="rId7"/>
    <p:sldId id="424" r:id="rId8"/>
    <p:sldId id="435" r:id="rId9"/>
    <p:sldId id="436" r:id="rId10"/>
    <p:sldId id="437" r:id="rId11"/>
    <p:sldId id="425" r:id="rId12"/>
    <p:sldId id="429" r:id="rId13"/>
    <p:sldId id="439" r:id="rId14"/>
    <p:sldId id="440" r:id="rId15"/>
    <p:sldId id="414" r:id="rId16"/>
    <p:sldId id="430" r:id="rId17"/>
    <p:sldId id="431" r:id="rId18"/>
    <p:sldId id="432" r:id="rId19"/>
    <p:sldId id="433" r:id="rId20"/>
    <p:sldId id="44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72B1"/>
    <a:srgbClr val="FF09AD"/>
    <a:srgbClr val="EA2227"/>
    <a:srgbClr val="FC0C67"/>
    <a:srgbClr val="7BB142"/>
    <a:srgbClr val="1EBAEA"/>
    <a:srgbClr val="F40000"/>
    <a:srgbClr val="0308DB"/>
    <a:srgbClr val="0094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6374" autoAdjust="0"/>
  </p:normalViewPr>
  <p:slideViewPr>
    <p:cSldViewPr snapToGrid="0">
      <p:cViewPr>
        <p:scale>
          <a:sx n="50" d="100"/>
          <a:sy n="50" d="100"/>
        </p:scale>
        <p:origin x="1782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effectLst/>
                <a:latin typeface="+mn-lt"/>
                <a:ea typeface="+mn-ea"/>
                <a:cs typeface="+mn-cs"/>
              </a:rPr>
              <a:t>They</a:t>
            </a:r>
            <a:r>
              <a:rPr lang="en-US" sz="1200" baseline="0" dirty="0" smtClean="0">
                <a:effectLst/>
                <a:latin typeface="+mn-lt"/>
                <a:ea typeface="+mn-ea"/>
                <a:cs typeface="+mn-cs"/>
              </a:rPr>
              <a:t> open the activity 2 and complete the word</a:t>
            </a:r>
            <a:endParaRPr lang="en-US" sz="1200" dirty="0" smtClean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ANSWERS</a:t>
            </a:r>
            <a:endParaRPr lang="en-US" dirty="0"/>
          </a:p>
          <a:p>
            <a:r>
              <a:rPr lang="en-US" dirty="0"/>
              <a:t>Q1 : elements are organized as containers (div contain p and buttons…)</a:t>
            </a:r>
          </a:p>
          <a:p>
            <a:r>
              <a:rPr lang="en-US" dirty="0"/>
              <a:t>Q2 : the identifiers can be the class (some items have the same class example : title) or the id (an id is unique)</a:t>
            </a:r>
          </a:p>
          <a:p>
            <a:r>
              <a:rPr lang="en-US" dirty="0"/>
              <a:t>They are used in CSS for the style, but they can also be used by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r>
              <a:rPr lang="en-US" dirty="0"/>
              <a:t>Q3 : if you delete a container, everything that is contained by it is deleted too. </a:t>
            </a:r>
          </a:p>
          <a:p>
            <a:endParaRPr lang="en-US" dirty="0"/>
          </a:p>
          <a:p>
            <a:r>
              <a:rPr lang="en-US" dirty="0"/>
              <a:t>------------------------------------------</a:t>
            </a:r>
          </a:p>
          <a:p>
            <a:r>
              <a:rPr lang="en-US" dirty="0"/>
              <a:t>Show the html code in the dev tools, and ask what are all the class for. </a:t>
            </a:r>
          </a:p>
          <a:p>
            <a:r>
              <a:rPr lang="en-US" dirty="0"/>
              <a:t>-&gt; they are used as reference so that </a:t>
            </a:r>
            <a:r>
              <a:rPr lang="en-US" dirty="0" err="1"/>
              <a:t>css</a:t>
            </a:r>
            <a:r>
              <a:rPr lang="en-US" dirty="0"/>
              <a:t> may use it, but also </a:t>
            </a:r>
            <a:r>
              <a:rPr lang="en-US" dirty="0" err="1"/>
              <a:t>js</a:t>
            </a:r>
            <a:r>
              <a:rPr lang="en-US" dirty="0"/>
              <a:t> !</a:t>
            </a:r>
          </a:p>
          <a:p>
            <a:r>
              <a:rPr lang="en-US" dirty="0"/>
              <a:t>-&gt; build a parallel between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 : placement in the Document, but also reference to objects.</a:t>
            </a:r>
          </a:p>
          <a:p>
            <a:endParaRPr lang="en-US" dirty="0"/>
          </a:p>
          <a:p>
            <a:r>
              <a:rPr lang="en-US" dirty="0"/>
              <a:t>-&gt; end by describing the content of the page in order of DOM hierarchy </a:t>
            </a:r>
          </a:p>
          <a:p>
            <a:endParaRPr lang="en-US" dirty="0"/>
          </a:p>
          <a:p>
            <a:r>
              <a:rPr lang="en-US" dirty="0"/>
              <a:t>•Document</a:t>
            </a:r>
          </a:p>
          <a:p>
            <a:r>
              <a:rPr lang="en-US" dirty="0"/>
              <a:t>•header/body</a:t>
            </a:r>
          </a:p>
          <a:p>
            <a:r>
              <a:rPr lang="en-US" dirty="0"/>
              <a:t>• each header/body have their div, paragraphs</a:t>
            </a:r>
          </a:p>
          <a:p>
            <a:r>
              <a:rPr lang="en-US" dirty="0"/>
              <a:t>• each div contains paragraph or Images…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15/03/2021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15/03/2021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15/03/2021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15/03/2021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15/03/2021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15/03/2021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15/03/2021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15/03/2021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15/03/2021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15/03/2021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15/03/2021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15/03/2021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28514" y="3232597"/>
            <a:ext cx="5942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/>
              <a:t>CORRECTION /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9830" y="1704234"/>
            <a:ext cx="58803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HOMEWORK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0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296E6B5-1199-4830-A843-39B00375EF6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0DC777D-8F06-46F6-B92B-06BD0C1509C7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F74545C-CB4B-4972-85FB-0EE15780C0DC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C863D7-F181-40F5-B1F3-C12BA7933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887" y="1500126"/>
            <a:ext cx="3858513" cy="2795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5F53D5E-622B-44A6-BDFD-43CECAEC0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85" y="5738111"/>
            <a:ext cx="2542529" cy="293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E15940-64C0-4068-BAE3-EAB730097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826" y="5787936"/>
            <a:ext cx="2669259" cy="293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F5E361B-4075-445D-B290-0433815975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6297" y="5787936"/>
            <a:ext cx="1996060" cy="2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564" y="2789077"/>
            <a:ext cx="3608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Normal function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1507" y="1175642"/>
            <a:ext cx="6136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2 ways to declare a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65124" y="2767803"/>
            <a:ext cx="2512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Arrow function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4FFA59-45C1-4511-802B-C544A6514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29" y="3512668"/>
            <a:ext cx="3887049" cy="2735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B0D11A7-B4F4-46E3-B0CD-6786405E0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56" y="3667484"/>
            <a:ext cx="4011950" cy="26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5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D0CBDA-4076-4C9F-ACA6-E284A5CE72F1}"/>
              </a:ext>
            </a:extLst>
          </p:cNvPr>
          <p:cNvSpPr/>
          <p:nvPr/>
        </p:nvSpPr>
        <p:spPr>
          <a:xfrm>
            <a:off x="417383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7.75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F0504E-FB88-4E21-8EEC-BC4F1B1D1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700" y="1357704"/>
            <a:ext cx="3493825" cy="35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3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[1, 2, 3, 4]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D0CBDA-4076-4C9F-ACA6-E284A5CE72F1}"/>
              </a:ext>
            </a:extLst>
          </p:cNvPr>
          <p:cNvSpPr/>
          <p:nvPr/>
        </p:nvSpPr>
        <p:spPr>
          <a:xfrm>
            <a:off x="426071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[2, 4, 6, 8]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2069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[1, 4, 9, 16]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5939A94-9618-4E77-A265-D941C78E2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226" y="1607252"/>
            <a:ext cx="3949563" cy="33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8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[0, 1, 4, 9]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D0CBDA-4076-4C9F-ACA6-E284A5CE72F1}"/>
              </a:ext>
            </a:extLst>
          </p:cNvPr>
          <p:cNvSpPr/>
          <p:nvPr/>
        </p:nvSpPr>
        <p:spPr>
          <a:xfrm>
            <a:off x="426071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[2, 4, 6, 8]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2069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[0, 1, 2, 3]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5AB2D4-9435-4B42-B235-416397D58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759" y="1617455"/>
            <a:ext cx="5678894" cy="32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7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EBDD179-AA04-4471-AAC8-1DA1549FC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711" y="1381125"/>
            <a:ext cx="6019707" cy="33337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bora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0114D70-5EF3-4D92-953E-9AF5CBB400D0}"/>
              </a:ext>
            </a:extLst>
          </p:cNvPr>
          <p:cNvSpPr/>
          <p:nvPr/>
        </p:nvSpPr>
        <p:spPr>
          <a:xfrm>
            <a:off x="5877238" y="5805160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PHNOM PENH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90B007B-9142-4D41-B469-3CE91E85452B}"/>
              </a:ext>
            </a:extLst>
          </p:cNvPr>
          <p:cNvSpPr/>
          <p:nvPr/>
        </p:nvSpPr>
        <p:spPr>
          <a:xfrm>
            <a:off x="8714497" y="5809595"/>
            <a:ext cx="1763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1750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C2A516-56B6-4DC9-91EB-8A8E4C5E2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450" y="1821846"/>
            <a:ext cx="8025388" cy="24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75041D4-A07A-4E44-A0B1-014878C6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968" y="1821846"/>
            <a:ext cx="8798819" cy="25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9FA24F-27F3-4D13-985D-E443A9911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03" y="1298626"/>
            <a:ext cx="7367173" cy="36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6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101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DARA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53CCD5A-4C13-44E4-9F85-37814EEFB251}"/>
              </a:ext>
            </a:extLst>
          </p:cNvPr>
          <p:cNvSpPr/>
          <p:nvPr/>
        </p:nvSpPr>
        <p:spPr>
          <a:xfrm>
            <a:off x="4052895" y="5738485"/>
            <a:ext cx="1570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ROMDUL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bora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05F3E3-7AD9-439C-A8E1-AB61094D5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699" y="1218417"/>
            <a:ext cx="5423513" cy="40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0262" y="1965230"/>
            <a:ext cx="4419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PYTHON </a:t>
            </a:r>
            <a:r>
              <a:rPr lang="en-US" sz="6000" i="1" dirty="0">
                <a:solidFill>
                  <a:schemeClr val="bg1"/>
                </a:solidFill>
              </a:rPr>
              <a:t>to</a:t>
            </a:r>
            <a:r>
              <a:rPr lang="en-US" sz="6000" dirty="0">
                <a:solidFill>
                  <a:schemeClr val="bg1"/>
                </a:solidFill>
              </a:rPr>
              <a:t>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2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60545" y="4892768"/>
            <a:ext cx="13013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="" xmlns:a16="http://schemas.microsoft.com/office/drawing/2014/main" id="{30325836-32E8-47D2-9C74-7A746835A21B}"/>
              </a:ext>
            </a:extLst>
          </p:cNvPr>
          <p:cNvSpPr txBox="1"/>
          <p:nvPr/>
        </p:nvSpPr>
        <p:spPr>
          <a:xfrm>
            <a:off x="0" y="0"/>
            <a:ext cx="16573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MANIPULATE</a:t>
            </a:r>
            <a:endParaRPr lang="en-US" dirty="0"/>
          </a:p>
        </p:txBody>
      </p:sp>
      <p:pic>
        <p:nvPicPr>
          <p:cNvPr id="20" name="Picture 16">
            <a:extLst>
              <a:ext uri="{FF2B5EF4-FFF2-40B4-BE49-F238E27FC236}">
                <a16:creationId xmlns="" xmlns:a16="http://schemas.microsoft.com/office/drawing/2014/main" id="{56B1A7B9-0FBD-45AF-8C0C-B834FEDA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244" y="2583060"/>
            <a:ext cx="373501" cy="388441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="" xmlns:a16="http://schemas.microsoft.com/office/drawing/2014/main" id="{83F66279-326E-4F46-8211-CB9B261A5F81}"/>
              </a:ext>
            </a:extLst>
          </p:cNvPr>
          <p:cNvSpPr txBox="1"/>
          <p:nvPr/>
        </p:nvSpPr>
        <p:spPr>
          <a:xfrm>
            <a:off x="7530744" y="2580224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30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5115969" y="2464809"/>
            <a:ext cx="1682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EXERCICE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=""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3303688" y="3418857"/>
            <a:ext cx="58363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00B050"/>
                </a:solidFill>
              </a:rPr>
              <a:t>Read the instructions</a:t>
            </a:r>
          </a:p>
          <a:p>
            <a:pPr algn="ctr"/>
            <a:r>
              <a:rPr lang="en-US" sz="5000" b="1" dirty="0" smtClean="0">
                <a:solidFill>
                  <a:srgbClr val="00B050"/>
                </a:solidFill>
              </a:rPr>
              <a:t>Submit your </a:t>
            </a:r>
            <a:r>
              <a:rPr lang="en-US" sz="5000" b="1" dirty="0" smtClean="0">
                <a:solidFill>
                  <a:srgbClr val="FF0000"/>
                </a:solidFill>
              </a:rPr>
              <a:t>script.js</a:t>
            </a:r>
            <a:endParaRPr lang="en-US" sz="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2;p5"/>
          <p:cNvSpPr txBox="1"/>
          <p:nvPr/>
        </p:nvSpPr>
        <p:spPr>
          <a:xfrm>
            <a:off x="2991023" y="2029395"/>
            <a:ext cx="71510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1261465" y="3106060"/>
            <a:ext cx="9826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Python dictionaries are </a:t>
            </a:r>
            <a:r>
              <a:rPr lang="en-US" sz="4000" b="1" dirty="0">
                <a:solidFill>
                  <a:srgbClr val="FF09AD"/>
                </a:solidFill>
              </a:rPr>
              <a:t>objects</a:t>
            </a:r>
            <a:r>
              <a:rPr lang="en-US" sz="4000" b="1" dirty="0"/>
              <a:t> in JavaScript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9580369" y="3990169"/>
            <a:ext cx="1123386" cy="584065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002692">
            <a:off x="9188282" y="4828942"/>
            <a:ext cx="2489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But more powerful !!</a:t>
            </a:r>
          </a:p>
        </p:txBody>
      </p:sp>
    </p:spTree>
    <p:extLst>
      <p:ext uri="{BB962C8B-B14F-4D97-AF65-F5344CB8AC3E}">
        <p14:creationId xmlns:p14="http://schemas.microsoft.com/office/powerpoint/2010/main" val="322353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929" y="1756265"/>
            <a:ext cx="2512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Code declared 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4503" y="377155"/>
            <a:ext cx="9584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is declared or dynamically created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91187" y="1840895"/>
            <a:ext cx="3206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Dynamically created  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281AEC-2F62-4F8F-94D4-413F58428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56" y="2341267"/>
            <a:ext cx="3206998" cy="211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BDBC6C-2C72-4F24-B658-8DB2B042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187" y="2389889"/>
            <a:ext cx="3288666" cy="2615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40B589-8361-4E72-8B77-26C29822C8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757"/>
          <a:stretch/>
        </p:blipFill>
        <p:spPr>
          <a:xfrm>
            <a:off x="7006205" y="5532797"/>
            <a:ext cx="5185795" cy="6540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C5D118D-4FD1-4AFF-8DEF-AAB56BDF8846}"/>
              </a:ext>
            </a:extLst>
          </p:cNvPr>
          <p:cNvSpPr txBox="1"/>
          <p:nvPr/>
        </p:nvSpPr>
        <p:spPr>
          <a:xfrm rot="19444972">
            <a:off x="6519360" y="5400047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5489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463" y="1786982"/>
            <a:ext cx="25127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object attributes using []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5151" y="417067"/>
            <a:ext cx="9330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attributes can be accessed either</a:t>
            </a:r>
          </a:p>
          <a:p>
            <a:pPr algn="ctr"/>
            <a:r>
              <a:rPr lang="en-US" sz="4000" b="1" dirty="0"/>
              <a:t>Using [] or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69675" y="1786982"/>
            <a:ext cx="25127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object attributes using 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BA4611-BE3E-475B-8DBA-4095FA77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3" y="3218453"/>
            <a:ext cx="3673803" cy="2570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3AD166-1776-4AD3-92C9-94E133046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742" y="3164419"/>
            <a:ext cx="3415247" cy="2570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BE9D936-E0D3-4B7F-A671-621D55459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934" y="3790886"/>
            <a:ext cx="2540131" cy="123831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4E7FE1-B7DF-4280-A5C8-EFD517110483}"/>
              </a:ext>
            </a:extLst>
          </p:cNvPr>
          <p:cNvCxnSpPr/>
          <p:nvPr/>
        </p:nvCxnSpPr>
        <p:spPr>
          <a:xfrm flipV="1">
            <a:off x="4404220" y="4848837"/>
            <a:ext cx="780176" cy="662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5E4C6A4-1817-4150-BDC5-F342B723A5ED}"/>
              </a:ext>
            </a:extLst>
          </p:cNvPr>
          <p:cNvCxnSpPr/>
          <p:nvPr/>
        </p:nvCxnSpPr>
        <p:spPr>
          <a:xfrm flipH="1" flipV="1">
            <a:off x="5738070" y="4773336"/>
            <a:ext cx="2731605" cy="679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C70F5AE-429B-4F0D-926E-2576B662CA06}"/>
              </a:ext>
            </a:extLst>
          </p:cNvPr>
          <p:cNvSpPr txBox="1"/>
          <p:nvPr/>
        </p:nvSpPr>
        <p:spPr>
          <a:xfrm rot="19444972">
            <a:off x="4358646" y="3622134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151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31880" y="369332"/>
            <a:ext cx="9529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can be composed of other objects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9A4457-0B0D-4005-BE80-590D697A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80" y="1180249"/>
            <a:ext cx="5331650" cy="4799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6A741F-B463-4904-A062-5FAC29FCE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21" y="5335746"/>
            <a:ext cx="3354167" cy="1287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9B5533-EA7A-4FB1-A3EC-C686AA3D4C1D}"/>
              </a:ext>
            </a:extLst>
          </p:cNvPr>
          <p:cNvSpPr txBox="1"/>
          <p:nvPr/>
        </p:nvSpPr>
        <p:spPr>
          <a:xfrm rot="19444972">
            <a:off x="7487740" y="5265994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0697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54A2520-9C1A-41F9-B498-AF280882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18" y="866983"/>
            <a:ext cx="5489592" cy="3123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26240E-9C53-478D-AB44-04A6B81A0CDE}"/>
              </a:ext>
            </a:extLst>
          </p:cNvPr>
          <p:cNvSpPr txBox="1"/>
          <p:nvPr/>
        </p:nvSpPr>
        <p:spPr>
          <a:xfrm>
            <a:off x="3669150" y="15411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1C6D23E-37B5-426B-B6AE-48F59ACEB136}"/>
              </a:ext>
            </a:extLst>
          </p:cNvPr>
          <p:cNvSpPr/>
          <p:nvPr/>
        </p:nvSpPr>
        <p:spPr>
          <a:xfrm>
            <a:off x="253381" y="4108173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3B06C89-1114-4A18-BE15-50240EBF88F4}"/>
              </a:ext>
            </a:extLst>
          </p:cNvPr>
          <p:cNvSpPr/>
          <p:nvPr/>
        </p:nvSpPr>
        <p:spPr>
          <a:xfrm>
            <a:off x="1489148" y="6375123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DBEE0F-40FE-43BC-8138-78DA4E0438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078"/>
          <a:stretch/>
        </p:blipFill>
        <p:spPr>
          <a:xfrm>
            <a:off x="1489148" y="4171286"/>
            <a:ext cx="8749036" cy="579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4453BC-1DB1-43DE-A632-8C0C66B2A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148" y="4847974"/>
            <a:ext cx="5005398" cy="721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DBB599D-3600-4F56-A287-5D25E1C86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9247" y="5666767"/>
            <a:ext cx="5424539" cy="5454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1C6D23E-37B5-426B-B6AE-48F59ACEB136}"/>
              </a:ext>
            </a:extLst>
          </p:cNvPr>
          <p:cNvSpPr/>
          <p:nvPr/>
        </p:nvSpPr>
        <p:spPr>
          <a:xfrm>
            <a:off x="253381" y="494725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B.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1C6D23E-37B5-426B-B6AE-48F59ACEB136}"/>
              </a:ext>
            </a:extLst>
          </p:cNvPr>
          <p:cNvSpPr/>
          <p:nvPr/>
        </p:nvSpPr>
        <p:spPr>
          <a:xfrm>
            <a:off x="253380" y="569307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C.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1C6D23E-37B5-426B-B6AE-48F59ACEB136}"/>
              </a:ext>
            </a:extLst>
          </p:cNvPr>
          <p:cNvSpPr/>
          <p:nvPr/>
        </p:nvSpPr>
        <p:spPr>
          <a:xfrm>
            <a:off x="253380" y="640196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399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296E6B5-1199-4830-A843-39B00375EF62}"/>
              </a:ext>
            </a:extLst>
          </p:cNvPr>
          <p:cNvSpPr/>
          <p:nvPr/>
        </p:nvSpPr>
        <p:spPr>
          <a:xfrm>
            <a:off x="4641588" y="5694494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0DC777D-8F06-46F6-B92B-06BD0C1509C7}"/>
              </a:ext>
            </a:extLst>
          </p:cNvPr>
          <p:cNvSpPr/>
          <p:nvPr/>
        </p:nvSpPr>
        <p:spPr>
          <a:xfrm>
            <a:off x="7244789" y="521489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F74545C-CB4B-4972-85FB-0EE15780C0DC}"/>
              </a:ext>
            </a:extLst>
          </p:cNvPr>
          <p:cNvSpPr/>
          <p:nvPr/>
        </p:nvSpPr>
        <p:spPr>
          <a:xfrm>
            <a:off x="9870760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BC4A054-7103-40B8-98ED-702890675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700" y="1387447"/>
            <a:ext cx="4598306" cy="3008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2250BF1-C205-4CB4-8B93-7CA57C83E7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04" b="5889"/>
          <a:stretch/>
        </p:blipFill>
        <p:spPr>
          <a:xfrm>
            <a:off x="6173414" y="5674191"/>
            <a:ext cx="2869011" cy="471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C3B8ACA-EAE7-4266-823E-05876A781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253" y="6227769"/>
            <a:ext cx="4160593" cy="4609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6EE4B3F-DD17-466C-8C93-CD2C119BA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837" y="5595527"/>
            <a:ext cx="2014863" cy="4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2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296E6B5-1199-4830-A843-39B00375EF62}"/>
              </a:ext>
            </a:extLst>
          </p:cNvPr>
          <p:cNvSpPr/>
          <p:nvPr/>
        </p:nvSpPr>
        <p:spPr>
          <a:xfrm>
            <a:off x="4800078" y="5236997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0DC777D-8F06-46F6-B92B-06BD0C1509C7}"/>
              </a:ext>
            </a:extLst>
          </p:cNvPr>
          <p:cNvSpPr/>
          <p:nvPr/>
        </p:nvSpPr>
        <p:spPr>
          <a:xfrm>
            <a:off x="7244789" y="521489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F74545C-CB4B-4972-85FB-0EE15780C0DC}"/>
              </a:ext>
            </a:extLst>
          </p:cNvPr>
          <p:cNvSpPr/>
          <p:nvPr/>
        </p:nvSpPr>
        <p:spPr>
          <a:xfrm>
            <a:off x="9870760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D59DE54-C282-42F6-9E9F-0DCF370AF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57" y="1526129"/>
            <a:ext cx="5299150" cy="26180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AE28046-43B6-4DD8-80F9-254D849E0520}"/>
              </a:ext>
            </a:extLst>
          </p:cNvPr>
          <p:cNvSpPr/>
          <p:nvPr/>
        </p:nvSpPr>
        <p:spPr>
          <a:xfrm>
            <a:off x="1587185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/>
              <a:t>ronan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2E1D3F9-4958-46C6-A6C1-B4CA977927E2}"/>
              </a:ext>
            </a:extLst>
          </p:cNvPr>
          <p:cNvSpPr/>
          <p:nvPr/>
        </p:nvSpPr>
        <p:spPr>
          <a:xfrm>
            <a:off x="4274873" y="566123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0900B40-E955-4195-8EFB-77C67E0F79AE}"/>
              </a:ext>
            </a:extLst>
          </p:cNvPr>
          <p:cNvSpPr/>
          <p:nvPr/>
        </p:nvSpPr>
        <p:spPr>
          <a:xfrm>
            <a:off x="6758618" y="566123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04251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569</Words>
  <Application>Microsoft Office PowerPoint</Application>
  <PresentationFormat>Widescreen</PresentationFormat>
  <Paragraphs>171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276</cp:revision>
  <dcterms:created xsi:type="dcterms:W3CDTF">2020-01-30T10:34:45Z</dcterms:created>
  <dcterms:modified xsi:type="dcterms:W3CDTF">2021-03-15T17:25:33Z</dcterms:modified>
</cp:coreProperties>
</file>