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ortance of Hospital Management Software System in 2021 | Hospitality  management, Management information systems,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0"/>
            <a:ext cx="11430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257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427" y="5094178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DIAGRAMM</a:t>
            </a:r>
          </a:p>
        </p:txBody>
      </p:sp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61745" y="1511124"/>
            <a:ext cx="2715700" cy="336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61745" y="2085846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733245" y="1571012"/>
            <a:ext cx="983859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Hospital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07787" y="1364307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7007787" y="1821507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599112" y="1461568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07787" y="2589734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1"/>
            <a:endCxn id="30" idx="3"/>
          </p:cNvCxnSpPr>
          <p:nvPr/>
        </p:nvCxnSpPr>
        <p:spPr>
          <a:xfrm>
            <a:off x="7007787" y="30469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622452" y="2649622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07787" y="3961334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1"/>
            <a:endCxn id="33" idx="3"/>
          </p:cNvCxnSpPr>
          <p:nvPr/>
        </p:nvCxnSpPr>
        <p:spPr>
          <a:xfrm>
            <a:off x="7007787" y="44185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7533035" y="4009482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CalendarManager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585747" y="2144420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85747" y="3226245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85747" y="4642921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643514" y="1775089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59903" y="2874540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80795" y="427675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91181" y="2476664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address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984" y="2251660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73" y="155689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47259" y="215550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hunans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5629" y="330077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rooms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68411" y="4736503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22607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846" y="2142996"/>
            <a:ext cx="1455313" cy="152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59343" y="254850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1910553" y="2179163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993" y="1589720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2993" y="20082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5184195" y="1638954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993" y="3006396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932993" y="3424969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184196" y="3055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2247" y="3028934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112247" y="3447507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7363456" y="3078169"/>
            <a:ext cx="833177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630511" y="3521172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9724560" y="1773789"/>
            <a:ext cx="1455313" cy="19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724560" y="22953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10001608" y="192605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69025" y="175759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67225" y="237891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CANCER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67232" y="2666463"/>
            <a:ext cx="47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60665" y="295401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60664" y="3241568"/>
            <a:ext cx="52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EYES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421477" y="2098241"/>
            <a:ext cx="3336254" cy="29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9438339" y="17809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567550" y="3532293"/>
            <a:ext cx="1071588" cy="55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9463093" y="3141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02030" y="358246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specialization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65950" y="217255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issue</a:t>
            </a:r>
          </a:p>
        </p:txBody>
      </p:sp>
      <p:sp>
        <p:nvSpPr>
          <p:cNvPr id="29" name="Isosceles Triangle 28"/>
          <p:cNvSpPr/>
          <p:nvPr/>
        </p:nvSpPr>
        <p:spPr>
          <a:xfrm rot="16200000">
            <a:off x="3104649" y="27790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846387" y="2046883"/>
            <a:ext cx="18105" cy="1452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5" idx="1"/>
          </p:cNvCxnSpPr>
          <p:nvPr/>
        </p:nvCxnSpPr>
        <p:spPr>
          <a:xfrm>
            <a:off x="3873803" y="20469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3803" y="3499774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6381519" y="34108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07644" y="2886329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3650461" y="1556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3650461" y="6128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265125" y="215577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623543" y="1070099"/>
            <a:ext cx="11805" cy="122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1710" y="2264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5973" y="3642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3672" y="34529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salary:number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94475" y="28445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045" y="3084948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9045" y="332534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5973" y="4078769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095973" y="449734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433214" y="4117546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Nurse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856612" y="3506566"/>
            <a:ext cx="1" cy="11765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295010" y="1070100"/>
            <a:ext cx="22828" cy="2595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628997" y="2274983"/>
            <a:ext cx="294675" cy="2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11497" y="3659283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56607" y="4673412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665277" y="261955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65435" y="448687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665435" y="500848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1930801" y="46598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9900" y="44706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8099" y="509200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84729" y="531863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381405" y="3678341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2388491" y="417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784" y="420907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573" y="1556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98319" y="4719008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4898319" y="524061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4918885" y="489047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StaffCategory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42784" y="47028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40983" y="5324130"/>
            <a:ext cx="810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17613" y="5550759"/>
            <a:ext cx="68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NURSE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5614289" y="3910470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5621375" y="4404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32692" y="445597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17613" y="5812774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</a:p>
        </p:txBody>
      </p:sp>
    </p:spTree>
    <p:extLst>
      <p:ext uri="{BB962C8B-B14F-4D97-AF65-F5344CB8AC3E}">
        <p14:creationId xmlns:p14="http://schemas.microsoft.com/office/powerpoint/2010/main" val="222233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1921" y="2039020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1"/>
            <a:endCxn id="2" idx="3"/>
          </p:cNvCxnSpPr>
          <p:nvPr/>
        </p:nvCxnSpPr>
        <p:spPr>
          <a:xfrm>
            <a:off x="4241921" y="249622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955357" y="207658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21835" y="2953430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01749" y="4277121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4241921" y="44125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1"/>
            <a:endCxn id="7" idx="3"/>
          </p:cNvCxnSpPr>
          <p:nvPr/>
        </p:nvCxnSpPr>
        <p:spPr>
          <a:xfrm>
            <a:off x="4241921" y="89845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448919" y="530957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1921" y="3602533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>
            <a:off x="4241921" y="4059733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4955366" y="36401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8949" y="3831223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74485" y="3866192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70349" y="388994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0/1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925" y="427712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09708" y="407813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23235" y="136960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5332758" y="1767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2754" y="34289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79743" y="4946410"/>
            <a:ext cx="2122006" cy="1401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279743" y="5468005"/>
            <a:ext cx="2122006" cy="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4762993" y="5114867"/>
            <a:ext cx="163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BedStatus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821" y="4946409"/>
            <a:ext cx="1017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22424" y="5551525"/>
            <a:ext cx="79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06665" y="5772730"/>
            <a:ext cx="101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TO_FIX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6665" y="6039876"/>
            <a:ext cx="7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cxnSp>
        <p:nvCxnSpPr>
          <p:cNvPr id="28" name="Straight Connector 27"/>
          <p:cNvCxnSpPr>
            <a:stCxn id="21" idx="0"/>
          </p:cNvCxnSpPr>
          <p:nvPr/>
        </p:nvCxnSpPr>
        <p:spPr>
          <a:xfrm flipH="1" flipV="1">
            <a:off x="5334950" y="4559128"/>
            <a:ext cx="5796" cy="387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5295400" y="46854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05049" y="471162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5939" y="25583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73" y="155689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ROOMS</a:t>
            </a:r>
          </a:p>
        </p:txBody>
      </p:sp>
    </p:spTree>
    <p:extLst>
      <p:ext uri="{BB962C8B-B14F-4D97-AF65-F5344CB8AC3E}">
        <p14:creationId xmlns:p14="http://schemas.microsoft.com/office/powerpoint/2010/main" val="2855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5326" y="729897"/>
            <a:ext cx="2159828" cy="181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55326" y="1222544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322087" y="88377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89469" y="4758336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919758" y="1326492"/>
            <a:ext cx="267799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1"/>
            <a:endCxn id="6" idx="3"/>
          </p:cNvCxnSpPr>
          <p:nvPr/>
        </p:nvCxnSpPr>
        <p:spPr>
          <a:xfrm>
            <a:off x="919758" y="1783692"/>
            <a:ext cx="267799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1290089" y="1385877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CalendarManager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1106" y="4123052"/>
            <a:ext cx="215982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66642" y="4158021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6348" y="43734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7645" y="475833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patient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889469" y="366585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8011106" y="3030568"/>
            <a:ext cx="215982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66649" y="3065538"/>
            <a:ext cx="833177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6348" y="3280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7636" y="3665852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doctor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833572" y="141875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 18"/>
          <p:cNvSpPr/>
          <p:nvPr/>
        </p:nvSpPr>
        <p:spPr>
          <a:xfrm>
            <a:off x="7977823" y="795914"/>
            <a:ext cx="2159828" cy="154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955209" y="1298862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8512468" y="868939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3065" y="1046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1748" y="1418752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start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616170" y="1789696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4369355" y="14958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4610" y="1354904"/>
            <a:ext cx="112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day :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4610" y="1572300"/>
            <a:ext cx="131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month : 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94610" y="1789696"/>
            <a:ext cx="1173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year :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4610" y="200709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time : number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04431" y="3426111"/>
            <a:ext cx="2159828" cy="1593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04431" y="391876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704436" y="3487768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DoctorAppointement</a:t>
            </a:r>
          </a:p>
        </p:txBody>
      </p:sp>
      <p:sp>
        <p:nvSpPr>
          <p:cNvPr id="33" name="Isosceles Triangle 32"/>
          <p:cNvSpPr/>
          <p:nvPr/>
        </p:nvSpPr>
        <p:spPr>
          <a:xfrm>
            <a:off x="5591269" y="2520816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0" idx="0"/>
          </p:cNvCxnSpPr>
          <p:nvPr/>
        </p:nvCxnSpPr>
        <p:spPr>
          <a:xfrm flipH="1" flipV="1">
            <a:off x="5744060" y="2759077"/>
            <a:ext cx="40285" cy="6670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81076" y="360565"/>
            <a:ext cx="12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CALENDAR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98822" y="699009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abstract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885482" y="20354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7664975" y="16629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03658" y="203542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end</a:t>
            </a:r>
          </a:p>
        </p:txBody>
      </p:sp>
    </p:spTree>
    <p:extLst>
      <p:ext uri="{BB962C8B-B14F-4D97-AF65-F5344CB8AC3E}">
        <p14:creationId xmlns:p14="http://schemas.microsoft.com/office/powerpoint/2010/main" val="327781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147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TIM BIN</cp:lastModifiedBy>
  <cp:revision>12</cp:revision>
  <dcterms:created xsi:type="dcterms:W3CDTF">2022-06-19T11:41:54Z</dcterms:created>
  <dcterms:modified xsi:type="dcterms:W3CDTF">2022-06-29T08:02:46Z</dcterms:modified>
</cp:coreProperties>
</file>