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65" r:id="rId6"/>
    <p:sldId id="266" r:id="rId7"/>
    <p:sldId id="260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78812-E9EC-43C3-97A5-B1DA407D6257}" v="11" dt="2023-08-16T20:27:5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P BRANDT" userId="14f59209fa3ff47b" providerId="LiveId" clId="{ED978812-E9EC-43C3-97A5-B1DA407D6257}"/>
    <pc:docChg chg="undo custSel addSld delSld modSld sldOrd">
      <pc:chgData name="TIMOTHY P BRANDT" userId="14f59209fa3ff47b" providerId="LiveId" clId="{ED978812-E9EC-43C3-97A5-B1DA407D6257}" dt="2023-08-16T20:29:28.645" v="431" actId="6549"/>
      <pc:docMkLst>
        <pc:docMk/>
      </pc:docMkLst>
      <pc:sldChg chg="del">
        <pc:chgData name="TIMOTHY P BRANDT" userId="14f59209fa3ff47b" providerId="LiveId" clId="{ED978812-E9EC-43C3-97A5-B1DA407D6257}" dt="2023-08-16T19:31:11.730" v="0" actId="2696"/>
        <pc:sldMkLst>
          <pc:docMk/>
          <pc:sldMk cId="1136104293" sldId="257"/>
        </pc:sldMkLst>
      </pc:sldChg>
      <pc:sldChg chg="del">
        <pc:chgData name="TIMOTHY P BRANDT" userId="14f59209fa3ff47b" providerId="LiveId" clId="{ED978812-E9EC-43C3-97A5-B1DA407D6257}" dt="2023-08-16T19:37:38.762" v="88" actId="47"/>
        <pc:sldMkLst>
          <pc:docMk/>
          <pc:sldMk cId="2670937515" sldId="258"/>
        </pc:sldMkLst>
      </pc:sldChg>
      <pc:sldChg chg="modSp mod">
        <pc:chgData name="TIMOTHY P BRANDT" userId="14f59209fa3ff47b" providerId="LiveId" clId="{ED978812-E9EC-43C3-97A5-B1DA407D6257}" dt="2023-08-16T20:29:28.645" v="431" actId="6549"/>
        <pc:sldMkLst>
          <pc:docMk/>
          <pc:sldMk cId="532127083" sldId="259"/>
        </pc:sldMkLst>
        <pc:spChg chg="mod">
          <ac:chgData name="TIMOTHY P BRANDT" userId="14f59209fa3ff47b" providerId="LiveId" clId="{ED978812-E9EC-43C3-97A5-B1DA407D6257}" dt="2023-08-16T20:26:17.782" v="288" actId="255"/>
          <ac:spMkLst>
            <pc:docMk/>
            <pc:sldMk cId="532127083" sldId="259"/>
            <ac:spMk id="2" creationId="{272EC892-0B59-A493-ADD7-B2DC95BB4F8B}"/>
          </ac:spMkLst>
        </pc:spChg>
        <pc:spChg chg="mod">
          <ac:chgData name="TIMOTHY P BRANDT" userId="14f59209fa3ff47b" providerId="LiveId" clId="{ED978812-E9EC-43C3-97A5-B1DA407D6257}" dt="2023-08-16T20:29:28.645" v="431" actId="6549"/>
          <ac:spMkLst>
            <pc:docMk/>
            <pc:sldMk cId="532127083" sldId="259"/>
            <ac:spMk id="3" creationId="{DBA2267F-E4FE-4FDA-364C-0B6E9980A055}"/>
          </ac:spMkLst>
        </pc:spChg>
      </pc:sldChg>
      <pc:sldChg chg="addSp delSp modSp mod">
        <pc:chgData name="TIMOTHY P BRANDT" userId="14f59209fa3ff47b" providerId="LiveId" clId="{ED978812-E9EC-43C3-97A5-B1DA407D6257}" dt="2023-08-16T19:51:38.356" v="142" actId="1076"/>
        <pc:sldMkLst>
          <pc:docMk/>
          <pc:sldMk cId="2829385955" sldId="260"/>
        </pc:sldMkLst>
        <pc:spChg chg="mod">
          <ac:chgData name="TIMOTHY P BRANDT" userId="14f59209fa3ff47b" providerId="LiveId" clId="{ED978812-E9EC-43C3-97A5-B1DA407D6257}" dt="2023-08-16T19:51:34.076" v="141" actId="255"/>
          <ac:spMkLst>
            <pc:docMk/>
            <pc:sldMk cId="2829385955" sldId="260"/>
            <ac:spMk id="2" creationId="{FBF4BF69-543D-F770-8753-C5F4F9EE4BDA}"/>
          </ac:spMkLst>
        </pc:spChg>
        <pc:spChg chg="del">
          <ac:chgData name="TIMOTHY P BRANDT" userId="14f59209fa3ff47b" providerId="LiveId" clId="{ED978812-E9EC-43C3-97A5-B1DA407D6257}" dt="2023-08-16T19:51:13.642" v="137" actId="478"/>
          <ac:spMkLst>
            <pc:docMk/>
            <pc:sldMk cId="2829385955" sldId="260"/>
            <ac:spMk id="8" creationId="{1E5E5EB1-F3E6-6CBB-3949-6387B2A7565A}"/>
          </ac:spMkLst>
        </pc:spChg>
        <pc:picChg chg="add mod">
          <ac:chgData name="TIMOTHY P BRANDT" userId="14f59209fa3ff47b" providerId="LiveId" clId="{ED978812-E9EC-43C3-97A5-B1DA407D6257}" dt="2023-08-16T19:51:38.356" v="142" actId="1076"/>
          <ac:picMkLst>
            <pc:docMk/>
            <pc:sldMk cId="2829385955" sldId="260"/>
            <ac:picMk id="3" creationId="{DC099C92-F92F-6019-A15D-DAE907139C72}"/>
          </ac:picMkLst>
        </pc:picChg>
        <pc:picChg chg="del">
          <ac:chgData name="TIMOTHY P BRANDT" userId="14f59209fa3ff47b" providerId="LiveId" clId="{ED978812-E9EC-43C3-97A5-B1DA407D6257}" dt="2023-08-16T19:50:40.170" v="131" actId="478"/>
          <ac:picMkLst>
            <pc:docMk/>
            <pc:sldMk cId="2829385955" sldId="260"/>
            <ac:picMk id="5" creationId="{51D3D9B8-1B82-6724-6309-BACFED08F77C}"/>
          </ac:picMkLst>
        </pc:picChg>
      </pc:sldChg>
      <pc:sldChg chg="modSp mod">
        <pc:chgData name="TIMOTHY P BRANDT" userId="14f59209fa3ff47b" providerId="LiveId" clId="{ED978812-E9EC-43C3-97A5-B1DA407D6257}" dt="2023-08-16T20:25:12.211" v="279" actId="20577"/>
        <pc:sldMkLst>
          <pc:docMk/>
          <pc:sldMk cId="274869665" sldId="263"/>
        </pc:sldMkLst>
        <pc:spChg chg="mod">
          <ac:chgData name="TIMOTHY P BRANDT" userId="14f59209fa3ff47b" providerId="LiveId" clId="{ED978812-E9EC-43C3-97A5-B1DA407D6257}" dt="2023-08-16T20:25:12.211" v="279" actId="20577"/>
          <ac:spMkLst>
            <pc:docMk/>
            <pc:sldMk cId="274869665" sldId="263"/>
            <ac:spMk id="3" creationId="{2F2D3BEE-3724-23CD-018C-CDB68A203DC8}"/>
          </ac:spMkLst>
        </pc:spChg>
      </pc:sldChg>
      <pc:sldChg chg="addSp delSp modSp add mod ord">
        <pc:chgData name="TIMOTHY P BRANDT" userId="14f59209fa3ff47b" providerId="LiveId" clId="{ED978812-E9EC-43C3-97A5-B1DA407D6257}" dt="2023-08-16T19:36:57.231" v="87" actId="1076"/>
        <pc:sldMkLst>
          <pc:docMk/>
          <pc:sldMk cId="1957329168" sldId="264"/>
        </pc:sldMkLst>
        <pc:spChg chg="mod">
          <ac:chgData name="TIMOTHY P BRANDT" userId="14f59209fa3ff47b" providerId="LiveId" clId="{ED978812-E9EC-43C3-97A5-B1DA407D6257}" dt="2023-08-16T19:34:27.954" v="47" actId="6549"/>
          <ac:spMkLst>
            <pc:docMk/>
            <pc:sldMk cId="1957329168" sldId="264"/>
            <ac:spMk id="2" creationId="{3E292F46-F01C-F38A-782D-00931B1CC27B}"/>
          </ac:spMkLst>
        </pc:spChg>
        <pc:spChg chg="add del mod">
          <ac:chgData name="TIMOTHY P BRANDT" userId="14f59209fa3ff47b" providerId="LiveId" clId="{ED978812-E9EC-43C3-97A5-B1DA407D6257}" dt="2023-08-16T19:32:02.142" v="5"/>
          <ac:spMkLst>
            <pc:docMk/>
            <pc:sldMk cId="1957329168" sldId="264"/>
            <ac:spMk id="4" creationId="{BD386643-8974-1649-8730-912220679462}"/>
          </ac:spMkLst>
        </pc:spChg>
        <pc:spChg chg="mod">
          <ac:chgData name="TIMOTHY P BRANDT" userId="14f59209fa3ff47b" providerId="LiveId" clId="{ED978812-E9EC-43C3-97A5-B1DA407D6257}" dt="2023-08-16T19:36:48.373" v="85" actId="1076"/>
          <ac:spMkLst>
            <pc:docMk/>
            <pc:sldMk cId="1957329168" sldId="264"/>
            <ac:spMk id="10" creationId="{553FA0EE-EE2B-3C60-D953-8610BC29F81C}"/>
          </ac:spMkLst>
        </pc:spChg>
        <pc:picChg chg="del">
          <ac:chgData name="TIMOTHY P BRANDT" userId="14f59209fa3ff47b" providerId="LiveId" clId="{ED978812-E9EC-43C3-97A5-B1DA407D6257}" dt="2023-08-16T19:31:54.075" v="4" actId="478"/>
          <ac:picMkLst>
            <pc:docMk/>
            <pc:sldMk cId="1957329168" sldId="264"/>
            <ac:picMk id="5" creationId="{D6FA27C8-ED2F-E9FA-3DBD-EF63CF798C86}"/>
          </ac:picMkLst>
        </pc:picChg>
        <pc:picChg chg="del">
          <ac:chgData name="TIMOTHY P BRANDT" userId="14f59209fa3ff47b" providerId="LiveId" clId="{ED978812-E9EC-43C3-97A5-B1DA407D6257}" dt="2023-08-16T19:32:13.662" v="7" actId="478"/>
          <ac:picMkLst>
            <pc:docMk/>
            <pc:sldMk cId="1957329168" sldId="264"/>
            <ac:picMk id="7" creationId="{6F1F3624-D471-9F12-96B2-0E010739ACAA}"/>
          </ac:picMkLst>
        </pc:picChg>
        <pc:picChg chg="add mod">
          <ac:chgData name="TIMOTHY P BRANDT" userId="14f59209fa3ff47b" providerId="LiveId" clId="{ED978812-E9EC-43C3-97A5-B1DA407D6257}" dt="2023-08-16T19:36:11.038" v="77" actId="1076"/>
          <ac:picMkLst>
            <pc:docMk/>
            <pc:sldMk cId="1957329168" sldId="264"/>
            <ac:picMk id="8" creationId="{5B535E4A-B8D4-7B94-4D35-3A1F5CA0EE9B}"/>
          </ac:picMkLst>
        </pc:picChg>
        <pc:picChg chg="add mod">
          <ac:chgData name="TIMOTHY P BRANDT" userId="14f59209fa3ff47b" providerId="LiveId" clId="{ED978812-E9EC-43C3-97A5-B1DA407D6257}" dt="2023-08-16T19:36:57.231" v="87" actId="1076"/>
          <ac:picMkLst>
            <pc:docMk/>
            <pc:sldMk cId="1957329168" sldId="264"/>
            <ac:picMk id="11" creationId="{D10E539D-9997-622C-5A93-8B2E5395CB71}"/>
          </ac:picMkLst>
        </pc:picChg>
        <pc:picChg chg="add mod">
          <ac:chgData name="TIMOTHY P BRANDT" userId="14f59209fa3ff47b" providerId="LiveId" clId="{ED978812-E9EC-43C3-97A5-B1DA407D6257}" dt="2023-08-16T19:36:54.764" v="86" actId="1076"/>
          <ac:picMkLst>
            <pc:docMk/>
            <pc:sldMk cId="1957329168" sldId="264"/>
            <ac:picMk id="13" creationId="{B7E83E35-A7E2-C9EB-DA4B-9BE875A77F3F}"/>
          </ac:picMkLst>
        </pc:picChg>
      </pc:sldChg>
      <pc:sldChg chg="addSp delSp modSp new mod ord">
        <pc:chgData name="TIMOTHY P BRANDT" userId="14f59209fa3ff47b" providerId="LiveId" clId="{ED978812-E9EC-43C3-97A5-B1DA407D6257}" dt="2023-08-16T19:52:08.041" v="144" actId="20577"/>
        <pc:sldMkLst>
          <pc:docMk/>
          <pc:sldMk cId="3482511591" sldId="265"/>
        </pc:sldMkLst>
        <pc:spChg chg="mod">
          <ac:chgData name="TIMOTHY P BRANDT" userId="14f59209fa3ff47b" providerId="LiveId" clId="{ED978812-E9EC-43C3-97A5-B1DA407D6257}" dt="2023-08-16T19:52:08.041" v="144" actId="20577"/>
          <ac:spMkLst>
            <pc:docMk/>
            <pc:sldMk cId="3482511591" sldId="265"/>
            <ac:spMk id="2" creationId="{AF25F796-B6FF-3403-548C-BE15D412CFBB}"/>
          </ac:spMkLst>
        </pc:spChg>
        <pc:spChg chg="del">
          <ac:chgData name="TIMOTHY P BRANDT" userId="14f59209fa3ff47b" providerId="LiveId" clId="{ED978812-E9EC-43C3-97A5-B1DA407D6257}" dt="2023-08-16T19:38:27.224" v="95"/>
          <ac:spMkLst>
            <pc:docMk/>
            <pc:sldMk cId="3482511591" sldId="265"/>
            <ac:spMk id="3" creationId="{3C320F15-CB03-3C1E-C3B6-E9A304A131E1}"/>
          </ac:spMkLst>
        </pc:spChg>
        <pc:spChg chg="add mod">
          <ac:chgData name="TIMOTHY P BRANDT" userId="14f59209fa3ff47b" providerId="LiveId" clId="{ED978812-E9EC-43C3-97A5-B1DA407D6257}" dt="2023-08-16T19:45:57.810" v="121" actId="1076"/>
          <ac:spMkLst>
            <pc:docMk/>
            <pc:sldMk cId="3482511591" sldId="265"/>
            <ac:spMk id="6" creationId="{7C688D0E-5740-6256-F338-CC1A26FDB9AB}"/>
          </ac:spMkLst>
        </pc:spChg>
        <pc:picChg chg="add mod">
          <ac:chgData name="TIMOTHY P BRANDT" userId="14f59209fa3ff47b" providerId="LiveId" clId="{ED978812-E9EC-43C3-97A5-B1DA407D6257}" dt="2023-08-16T19:45:52.747" v="120" actId="14100"/>
          <ac:picMkLst>
            <pc:docMk/>
            <pc:sldMk cId="3482511591" sldId="265"/>
            <ac:picMk id="5" creationId="{5B48B6AC-5874-8A7E-C848-32A0F1C0D977}"/>
          </ac:picMkLst>
        </pc:picChg>
      </pc:sldChg>
      <pc:sldChg chg="addSp delSp modSp add mod">
        <pc:chgData name="TIMOTHY P BRANDT" userId="14f59209fa3ff47b" providerId="LiveId" clId="{ED978812-E9EC-43C3-97A5-B1DA407D6257}" dt="2023-08-16T19:52:12.362" v="146" actId="20577"/>
        <pc:sldMkLst>
          <pc:docMk/>
          <pc:sldMk cId="4204396909" sldId="266"/>
        </pc:sldMkLst>
        <pc:spChg chg="mod">
          <ac:chgData name="TIMOTHY P BRANDT" userId="14f59209fa3ff47b" providerId="LiveId" clId="{ED978812-E9EC-43C3-97A5-B1DA407D6257}" dt="2023-08-16T19:52:12.362" v="146" actId="20577"/>
          <ac:spMkLst>
            <pc:docMk/>
            <pc:sldMk cId="4204396909" sldId="266"/>
            <ac:spMk id="2" creationId="{AF25F796-B6FF-3403-548C-BE15D412CFBB}"/>
          </ac:spMkLst>
        </pc:spChg>
        <pc:spChg chg="add del mod">
          <ac:chgData name="TIMOTHY P BRANDT" userId="14f59209fa3ff47b" providerId="LiveId" clId="{ED978812-E9EC-43C3-97A5-B1DA407D6257}" dt="2023-08-16T19:42:05.764" v="107"/>
          <ac:spMkLst>
            <pc:docMk/>
            <pc:sldMk cId="4204396909" sldId="266"/>
            <ac:spMk id="4" creationId="{D36E8E11-53FF-80EA-5869-57682975732C}"/>
          </ac:spMkLst>
        </pc:spChg>
        <pc:spChg chg="add mod">
          <ac:chgData name="TIMOTHY P BRANDT" userId="14f59209fa3ff47b" providerId="LiveId" clId="{ED978812-E9EC-43C3-97A5-B1DA407D6257}" dt="2023-08-16T19:47:34.988" v="130" actId="14100"/>
          <ac:spMkLst>
            <pc:docMk/>
            <pc:sldMk cId="4204396909" sldId="266"/>
            <ac:spMk id="8" creationId="{8320EC57-87A7-A55E-AD11-54CFF7DF8000}"/>
          </ac:spMkLst>
        </pc:spChg>
        <pc:picChg chg="del">
          <ac:chgData name="TIMOTHY P BRANDT" userId="14f59209fa3ff47b" providerId="LiveId" clId="{ED978812-E9EC-43C3-97A5-B1DA407D6257}" dt="2023-08-16T19:41:58.813" v="106" actId="478"/>
          <ac:picMkLst>
            <pc:docMk/>
            <pc:sldMk cId="4204396909" sldId="266"/>
            <ac:picMk id="5" creationId="{5B48B6AC-5874-8A7E-C848-32A0F1C0D977}"/>
          </ac:picMkLst>
        </pc:picChg>
        <pc:picChg chg="add mod">
          <ac:chgData name="TIMOTHY P BRANDT" userId="14f59209fa3ff47b" providerId="LiveId" clId="{ED978812-E9EC-43C3-97A5-B1DA407D6257}" dt="2023-08-16T19:47:11.666" v="124" actId="14100"/>
          <ac:picMkLst>
            <pc:docMk/>
            <pc:sldMk cId="4204396909" sldId="266"/>
            <ac:picMk id="7" creationId="{2E360E15-5305-D7BC-6AD1-4C70C055ED61}"/>
          </ac:picMkLst>
        </pc:picChg>
      </pc:sldChg>
      <pc:sldChg chg="modSp new mod ord">
        <pc:chgData name="TIMOTHY P BRANDT" userId="14f59209fa3ff47b" providerId="LiveId" clId="{ED978812-E9EC-43C3-97A5-B1DA407D6257}" dt="2023-08-16T20:28:58.178" v="420" actId="20577"/>
        <pc:sldMkLst>
          <pc:docMk/>
          <pc:sldMk cId="2595848801" sldId="267"/>
        </pc:sldMkLst>
        <pc:spChg chg="mod">
          <ac:chgData name="TIMOTHY P BRANDT" userId="14f59209fa3ff47b" providerId="LiveId" clId="{ED978812-E9EC-43C3-97A5-B1DA407D6257}" dt="2023-08-16T20:16:04.772" v="202" actId="20577"/>
          <ac:spMkLst>
            <pc:docMk/>
            <pc:sldMk cId="2595848801" sldId="267"/>
            <ac:spMk id="2" creationId="{511F57FE-2A88-13FF-439B-DB26C423B04B}"/>
          </ac:spMkLst>
        </pc:spChg>
        <pc:spChg chg="mod">
          <ac:chgData name="TIMOTHY P BRANDT" userId="14f59209fa3ff47b" providerId="LiveId" clId="{ED978812-E9EC-43C3-97A5-B1DA407D6257}" dt="2023-08-16T20:28:58.178" v="420" actId="20577"/>
          <ac:spMkLst>
            <pc:docMk/>
            <pc:sldMk cId="2595848801" sldId="267"/>
            <ac:spMk id="3" creationId="{D7E926E2-8881-D7B8-1CF8-9B6F1738AEB3}"/>
          </ac:spMkLst>
        </pc:spChg>
      </pc:sldChg>
      <pc:sldChg chg="modSp add mod">
        <pc:chgData name="TIMOTHY P BRANDT" userId="14f59209fa3ff47b" providerId="LiveId" clId="{ED978812-E9EC-43C3-97A5-B1DA407D6257}" dt="2023-08-16T20:29:18.867" v="429" actId="20577"/>
        <pc:sldMkLst>
          <pc:docMk/>
          <pc:sldMk cId="171628460" sldId="268"/>
        </pc:sldMkLst>
        <pc:spChg chg="mod">
          <ac:chgData name="TIMOTHY P BRANDT" userId="14f59209fa3ff47b" providerId="LiveId" clId="{ED978812-E9EC-43C3-97A5-B1DA407D6257}" dt="2023-08-16T20:16:32.085" v="204" actId="6549"/>
          <ac:spMkLst>
            <pc:docMk/>
            <pc:sldMk cId="171628460" sldId="268"/>
            <ac:spMk id="2" creationId="{511F57FE-2A88-13FF-439B-DB26C423B04B}"/>
          </ac:spMkLst>
        </pc:spChg>
        <pc:spChg chg="mod">
          <ac:chgData name="TIMOTHY P BRANDT" userId="14f59209fa3ff47b" providerId="LiveId" clId="{ED978812-E9EC-43C3-97A5-B1DA407D6257}" dt="2023-08-16T20:29:18.867" v="429" actId="20577"/>
          <ac:spMkLst>
            <pc:docMk/>
            <pc:sldMk cId="171628460" sldId="268"/>
            <ac:spMk id="3" creationId="{D7E926E2-8881-D7B8-1CF8-9B6F1738AEB3}"/>
          </ac:spMkLst>
        </pc:spChg>
      </pc:sldChg>
    </pc:docChg>
  </pc:docChgLst>
  <pc:docChgLst>
    <pc:chgData name="TIMOTHY P BRANDT" userId="14f59209fa3ff47b" providerId="LiveId" clId="{12D0D5A0-E5DC-4219-AEE6-F534ED05391A}"/>
    <pc:docChg chg="undo custSel addSld delSld modSld sldOrd">
      <pc:chgData name="TIMOTHY P BRANDT" userId="14f59209fa3ff47b" providerId="LiveId" clId="{12D0D5A0-E5DC-4219-AEE6-F534ED05391A}" dt="2023-08-14T21:53:53.028" v="563" actId="207"/>
      <pc:docMkLst>
        <pc:docMk/>
      </pc:docMkLst>
      <pc:sldChg chg="modSp mod">
        <pc:chgData name="TIMOTHY P BRANDT" userId="14f59209fa3ff47b" providerId="LiveId" clId="{12D0D5A0-E5DC-4219-AEE6-F534ED05391A}" dt="2023-08-14T21:36:48.711" v="425" actId="1076"/>
        <pc:sldMkLst>
          <pc:docMk/>
          <pc:sldMk cId="58092348" sldId="256"/>
        </pc:sldMkLst>
        <pc:spChg chg="mod">
          <ac:chgData name="TIMOTHY P BRANDT" userId="14f59209fa3ff47b" providerId="LiveId" clId="{12D0D5A0-E5DC-4219-AEE6-F534ED05391A}" dt="2023-08-14T21:36:45.725" v="424" actId="1076"/>
          <ac:spMkLst>
            <pc:docMk/>
            <pc:sldMk cId="58092348" sldId="256"/>
            <ac:spMk id="2" creationId="{0D99DE14-6D3D-5C63-9A5B-625457634EEB}"/>
          </ac:spMkLst>
        </pc:spChg>
        <pc:spChg chg="mod">
          <ac:chgData name="TIMOTHY P BRANDT" userId="14f59209fa3ff47b" providerId="LiveId" clId="{12D0D5A0-E5DC-4219-AEE6-F534ED05391A}" dt="2023-08-14T21:36:48.711" v="425" actId="1076"/>
          <ac:spMkLst>
            <pc:docMk/>
            <pc:sldMk cId="58092348" sldId="256"/>
            <ac:spMk id="3" creationId="{42BEC962-76E5-7FEE-C07B-0816E1067D87}"/>
          </ac:spMkLst>
        </pc:spChg>
      </pc:sldChg>
      <pc:sldChg chg="addSp delSp modSp new mod">
        <pc:chgData name="TIMOTHY P BRANDT" userId="14f59209fa3ff47b" providerId="LiveId" clId="{12D0D5A0-E5DC-4219-AEE6-F534ED05391A}" dt="2023-08-14T20:13:55.025" v="121" actId="1076"/>
        <pc:sldMkLst>
          <pc:docMk/>
          <pc:sldMk cId="1136104293" sldId="257"/>
        </pc:sldMkLst>
        <pc:spChg chg="mod">
          <ac:chgData name="TIMOTHY P BRANDT" userId="14f59209fa3ff47b" providerId="LiveId" clId="{12D0D5A0-E5DC-4219-AEE6-F534ED05391A}" dt="2023-08-14T20:09:15.413" v="39" actId="255"/>
          <ac:spMkLst>
            <pc:docMk/>
            <pc:sldMk cId="1136104293" sldId="257"/>
            <ac:spMk id="2" creationId="{D20A2F31-7DEA-44D5-1653-A967E9765F27}"/>
          </ac:spMkLst>
        </pc:spChg>
        <pc:spChg chg="add del">
          <ac:chgData name="TIMOTHY P BRANDT" userId="14f59209fa3ff47b" providerId="LiveId" clId="{12D0D5A0-E5DC-4219-AEE6-F534ED05391A}" dt="2023-08-14T20:07:09.743" v="9"/>
          <ac:spMkLst>
            <pc:docMk/>
            <pc:sldMk cId="1136104293" sldId="257"/>
            <ac:spMk id="3" creationId="{EB85A123-F9EF-9ADE-BD26-8D3F0597727E}"/>
          </ac:spMkLst>
        </pc:spChg>
        <pc:spChg chg="add mod">
          <ac:chgData name="TIMOTHY P BRANDT" userId="14f59209fa3ff47b" providerId="LiveId" clId="{12D0D5A0-E5DC-4219-AEE6-F534ED05391A}" dt="2023-08-14T20:13:55.025" v="121" actId="1076"/>
          <ac:spMkLst>
            <pc:docMk/>
            <pc:sldMk cId="1136104293" sldId="257"/>
            <ac:spMk id="6" creationId="{228EF129-3DAE-80AE-BA1E-A577A69AB10C}"/>
          </ac:spMkLst>
        </pc:spChg>
        <pc:spChg chg="add del mod">
          <ac:chgData name="TIMOTHY P BRANDT" userId="14f59209fa3ff47b" providerId="LiveId" clId="{12D0D5A0-E5DC-4219-AEE6-F534ED05391A}" dt="2023-08-14T20:13:41.097" v="118" actId="478"/>
          <ac:spMkLst>
            <pc:docMk/>
            <pc:sldMk cId="1136104293" sldId="257"/>
            <ac:spMk id="7" creationId="{F05DADEE-C938-A5EA-D1F4-5AE5C9FFE4B5}"/>
          </ac:spMkLst>
        </pc:spChg>
        <pc:graphicFrameChg chg="add del mod modGraphic">
          <ac:chgData name="TIMOTHY P BRANDT" userId="14f59209fa3ff47b" providerId="LiveId" clId="{12D0D5A0-E5DC-4219-AEE6-F534ED05391A}" dt="2023-08-14T20:06:51.276" v="8"/>
          <ac:graphicFrameMkLst>
            <pc:docMk/>
            <pc:sldMk cId="1136104293" sldId="257"/>
            <ac:graphicFrameMk id="4" creationId="{AB10CC91-7CB6-4E20-5C67-72320A0C83BD}"/>
          </ac:graphicFrameMkLst>
        </pc:graphicFrameChg>
        <pc:picChg chg="add mod">
          <ac:chgData name="TIMOTHY P BRANDT" userId="14f59209fa3ff47b" providerId="LiveId" clId="{12D0D5A0-E5DC-4219-AEE6-F534ED05391A}" dt="2023-08-14T20:11:45.193" v="52" actId="1076"/>
          <ac:picMkLst>
            <pc:docMk/>
            <pc:sldMk cId="1136104293" sldId="257"/>
            <ac:picMk id="5" creationId="{5AB0484E-AA33-EB01-9EF7-8CD7DFA82AC1}"/>
          </ac:picMkLst>
        </pc:picChg>
      </pc:sldChg>
      <pc:sldChg chg="addSp delSp modSp new mod ord">
        <pc:chgData name="TIMOTHY P BRANDT" userId="14f59209fa3ff47b" providerId="LiveId" clId="{12D0D5A0-E5DC-4219-AEE6-F534ED05391A}" dt="2023-08-14T21:05:32.022" v="295"/>
        <pc:sldMkLst>
          <pc:docMk/>
          <pc:sldMk cId="2670937515" sldId="258"/>
        </pc:sldMkLst>
        <pc:spChg chg="mod">
          <ac:chgData name="TIMOTHY P BRANDT" userId="14f59209fa3ff47b" providerId="LiveId" clId="{12D0D5A0-E5DC-4219-AEE6-F534ED05391A}" dt="2023-08-14T20:48:49.076" v="153" actId="255"/>
          <ac:spMkLst>
            <pc:docMk/>
            <pc:sldMk cId="2670937515" sldId="258"/>
            <ac:spMk id="2" creationId="{3E292F46-F01C-F38A-782D-00931B1CC27B}"/>
          </ac:spMkLst>
        </pc:spChg>
        <pc:spChg chg="del">
          <ac:chgData name="TIMOTHY P BRANDT" userId="14f59209fa3ff47b" providerId="LiveId" clId="{12D0D5A0-E5DC-4219-AEE6-F534ED05391A}" dt="2023-08-14T20:46:46.587" v="123"/>
          <ac:spMkLst>
            <pc:docMk/>
            <pc:sldMk cId="2670937515" sldId="258"/>
            <ac:spMk id="3" creationId="{D0D52EDE-7BA1-F958-DD52-94EEEAD2631A}"/>
          </ac:spMkLst>
        </pc:spChg>
        <pc:spChg chg="add del mod">
          <ac:chgData name="TIMOTHY P BRANDT" userId="14f59209fa3ff47b" providerId="LiveId" clId="{12D0D5A0-E5DC-4219-AEE6-F534ED05391A}" dt="2023-08-14T20:50:30.912" v="177"/>
          <ac:spMkLst>
            <pc:docMk/>
            <pc:sldMk cId="2670937515" sldId="258"/>
            <ac:spMk id="8" creationId="{2C7FC3A0-F01E-BC3C-F17D-E428222E5751}"/>
          </ac:spMkLst>
        </pc:spChg>
        <pc:spChg chg="add del mod">
          <ac:chgData name="TIMOTHY P BRANDT" userId="14f59209fa3ff47b" providerId="LiveId" clId="{12D0D5A0-E5DC-4219-AEE6-F534ED05391A}" dt="2023-08-14T20:50:30.913" v="179"/>
          <ac:spMkLst>
            <pc:docMk/>
            <pc:sldMk cId="2670937515" sldId="258"/>
            <ac:spMk id="9" creationId="{B88FD8F3-5010-4FE7-B069-A217E50E4244}"/>
          </ac:spMkLst>
        </pc:spChg>
        <pc:spChg chg="add mod">
          <ac:chgData name="TIMOTHY P BRANDT" userId="14f59209fa3ff47b" providerId="LiveId" clId="{12D0D5A0-E5DC-4219-AEE6-F534ED05391A}" dt="2023-08-14T20:50:55.787" v="183" actId="12"/>
          <ac:spMkLst>
            <pc:docMk/>
            <pc:sldMk cId="2670937515" sldId="258"/>
            <ac:spMk id="10" creationId="{553FA0EE-EE2B-3C60-D953-8610BC29F81C}"/>
          </ac:spMkLst>
        </pc:spChg>
        <pc:picChg chg="add mod">
          <ac:chgData name="TIMOTHY P BRANDT" userId="14f59209fa3ff47b" providerId="LiveId" clId="{12D0D5A0-E5DC-4219-AEE6-F534ED05391A}" dt="2023-08-14T20:49:58.703" v="171" actId="1076"/>
          <ac:picMkLst>
            <pc:docMk/>
            <pc:sldMk cId="2670937515" sldId="258"/>
            <ac:picMk id="5" creationId="{D6FA27C8-ED2F-E9FA-3DBD-EF63CF798C86}"/>
          </ac:picMkLst>
        </pc:picChg>
        <pc:picChg chg="add mod">
          <ac:chgData name="TIMOTHY P BRANDT" userId="14f59209fa3ff47b" providerId="LiveId" clId="{12D0D5A0-E5DC-4219-AEE6-F534ED05391A}" dt="2023-08-14T20:49:54.743" v="170" actId="1076"/>
          <ac:picMkLst>
            <pc:docMk/>
            <pc:sldMk cId="2670937515" sldId="258"/>
            <ac:picMk id="7" creationId="{6F1F3624-D471-9F12-96B2-0E010739ACAA}"/>
          </ac:picMkLst>
        </pc:picChg>
      </pc:sldChg>
      <pc:sldChg chg="modSp new mod">
        <pc:chgData name="TIMOTHY P BRANDT" userId="14f59209fa3ff47b" providerId="LiveId" clId="{12D0D5A0-E5DC-4219-AEE6-F534ED05391A}" dt="2023-08-14T21:53:53.028" v="563" actId="207"/>
        <pc:sldMkLst>
          <pc:docMk/>
          <pc:sldMk cId="532127083" sldId="259"/>
        </pc:sldMkLst>
        <pc:spChg chg="mod">
          <ac:chgData name="TIMOTHY P BRANDT" userId="14f59209fa3ff47b" providerId="LiveId" clId="{12D0D5A0-E5DC-4219-AEE6-F534ED05391A}" dt="2023-08-14T20:54:18.231" v="249" actId="113"/>
          <ac:spMkLst>
            <pc:docMk/>
            <pc:sldMk cId="532127083" sldId="259"/>
            <ac:spMk id="2" creationId="{272EC892-0B59-A493-ADD7-B2DC95BB4F8B}"/>
          </ac:spMkLst>
        </pc:spChg>
        <pc:spChg chg="mod">
          <ac:chgData name="TIMOTHY P BRANDT" userId="14f59209fa3ff47b" providerId="LiveId" clId="{12D0D5A0-E5DC-4219-AEE6-F534ED05391A}" dt="2023-08-14T21:53:53.028" v="563" actId="207"/>
          <ac:spMkLst>
            <pc:docMk/>
            <pc:sldMk cId="532127083" sldId="259"/>
            <ac:spMk id="3" creationId="{DBA2267F-E4FE-4FDA-364C-0B6E9980A055}"/>
          </ac:spMkLst>
        </pc:spChg>
      </pc:sldChg>
      <pc:sldChg chg="addSp delSp modSp new mod ord">
        <pc:chgData name="TIMOTHY P BRANDT" userId="14f59209fa3ff47b" providerId="LiveId" clId="{12D0D5A0-E5DC-4219-AEE6-F534ED05391A}" dt="2023-08-14T21:06:41.179" v="304" actId="14100"/>
        <pc:sldMkLst>
          <pc:docMk/>
          <pc:sldMk cId="2829385955" sldId="260"/>
        </pc:sldMkLst>
        <pc:spChg chg="mod">
          <ac:chgData name="TIMOTHY P BRANDT" userId="14f59209fa3ff47b" providerId="LiveId" clId="{12D0D5A0-E5DC-4219-AEE6-F534ED05391A}" dt="2023-08-14T21:06:17.978" v="299" actId="255"/>
          <ac:spMkLst>
            <pc:docMk/>
            <pc:sldMk cId="2829385955" sldId="260"/>
            <ac:spMk id="2" creationId="{FBF4BF69-543D-F770-8753-C5F4F9EE4BDA}"/>
          </ac:spMkLst>
        </pc:spChg>
        <pc:spChg chg="del">
          <ac:chgData name="TIMOTHY P BRANDT" userId="14f59209fa3ff47b" providerId="LiveId" clId="{12D0D5A0-E5DC-4219-AEE6-F534ED05391A}" dt="2023-08-14T21:01:50.598" v="256"/>
          <ac:spMkLst>
            <pc:docMk/>
            <pc:sldMk cId="2829385955" sldId="260"/>
            <ac:spMk id="3" creationId="{972D54F6-A500-8A2C-9241-785A3B05CD50}"/>
          </ac:spMkLst>
        </pc:spChg>
        <pc:spChg chg="add del mod">
          <ac:chgData name="TIMOTHY P BRANDT" userId="14f59209fa3ff47b" providerId="LiveId" clId="{12D0D5A0-E5DC-4219-AEE6-F534ED05391A}" dt="2023-08-14T21:03:38.844" v="274" actId="478"/>
          <ac:spMkLst>
            <pc:docMk/>
            <pc:sldMk cId="2829385955" sldId="260"/>
            <ac:spMk id="7" creationId="{CA592F48-323F-7E9B-73BC-B2FFCC13DF3F}"/>
          </ac:spMkLst>
        </pc:spChg>
        <pc:spChg chg="add mod">
          <ac:chgData name="TIMOTHY P BRANDT" userId="14f59209fa3ff47b" providerId="LiveId" clId="{12D0D5A0-E5DC-4219-AEE6-F534ED05391A}" dt="2023-08-14T21:06:41.179" v="304" actId="14100"/>
          <ac:spMkLst>
            <pc:docMk/>
            <pc:sldMk cId="2829385955" sldId="260"/>
            <ac:spMk id="8" creationId="{1E5E5EB1-F3E6-6CBB-3949-6387B2A7565A}"/>
          </ac:spMkLst>
        </pc:spChg>
        <pc:picChg chg="add del mod">
          <ac:chgData name="TIMOTHY P BRANDT" userId="14f59209fa3ff47b" providerId="LiveId" clId="{12D0D5A0-E5DC-4219-AEE6-F534ED05391A}" dt="2023-08-14T21:03:33.537" v="273" actId="478"/>
          <ac:picMkLst>
            <pc:docMk/>
            <pc:sldMk cId="2829385955" sldId="260"/>
            <ac:picMk id="4" creationId="{93AF91A4-6142-70FE-2112-F2AC9D8A8ED2}"/>
          </ac:picMkLst>
        </pc:picChg>
        <pc:picChg chg="add mod">
          <ac:chgData name="TIMOTHY P BRANDT" userId="14f59209fa3ff47b" providerId="LiveId" clId="{12D0D5A0-E5DC-4219-AEE6-F534ED05391A}" dt="2023-08-14T21:04:31.163" v="293" actId="1076"/>
          <ac:picMkLst>
            <pc:docMk/>
            <pc:sldMk cId="2829385955" sldId="260"/>
            <ac:picMk id="5" creationId="{51D3D9B8-1B82-6724-6309-BACFED08F77C}"/>
          </ac:picMkLst>
        </pc:picChg>
      </pc:sldChg>
      <pc:sldChg chg="addSp delSp modSp new mod ord">
        <pc:chgData name="TIMOTHY P BRANDT" userId="14f59209fa3ff47b" providerId="LiveId" clId="{12D0D5A0-E5DC-4219-AEE6-F534ED05391A}" dt="2023-08-14T21:35:54.564" v="414" actId="20577"/>
        <pc:sldMkLst>
          <pc:docMk/>
          <pc:sldMk cId="2280999748" sldId="261"/>
        </pc:sldMkLst>
        <pc:spChg chg="mod">
          <ac:chgData name="TIMOTHY P BRANDT" userId="14f59209fa3ff47b" providerId="LiveId" clId="{12D0D5A0-E5DC-4219-AEE6-F534ED05391A}" dt="2023-08-14T21:35:54.564" v="414" actId="20577"/>
          <ac:spMkLst>
            <pc:docMk/>
            <pc:sldMk cId="2280999748" sldId="261"/>
            <ac:spMk id="2" creationId="{561CFB47-DA60-1FB3-3F8F-AFB97AF6100B}"/>
          </ac:spMkLst>
        </pc:spChg>
        <pc:spChg chg="del">
          <ac:chgData name="TIMOTHY P BRANDT" userId="14f59209fa3ff47b" providerId="LiveId" clId="{12D0D5A0-E5DC-4219-AEE6-F534ED05391A}" dt="2023-08-14T21:27:31.381" v="308"/>
          <ac:spMkLst>
            <pc:docMk/>
            <pc:sldMk cId="2280999748" sldId="261"/>
            <ac:spMk id="3" creationId="{47B9ECC5-3D23-57FB-B7E6-3F1C5DBE7F58}"/>
          </ac:spMkLst>
        </pc:spChg>
        <pc:picChg chg="add mod">
          <ac:chgData name="TIMOTHY P BRANDT" userId="14f59209fa3ff47b" providerId="LiveId" clId="{12D0D5A0-E5DC-4219-AEE6-F534ED05391A}" dt="2023-08-14T21:28:41.557" v="325" actId="1076"/>
          <ac:picMkLst>
            <pc:docMk/>
            <pc:sldMk cId="2280999748" sldId="261"/>
            <ac:picMk id="4" creationId="{C446195C-CB57-9DEE-BBED-7A3209721419}"/>
          </ac:picMkLst>
        </pc:picChg>
      </pc:sldChg>
      <pc:sldChg chg="modSp new del mod ord">
        <pc:chgData name="TIMOTHY P BRANDT" userId="14f59209fa3ff47b" providerId="LiveId" clId="{12D0D5A0-E5DC-4219-AEE6-F534ED05391A}" dt="2023-08-14T21:53:14.146" v="484" actId="47"/>
        <pc:sldMkLst>
          <pc:docMk/>
          <pc:sldMk cId="2942729800" sldId="262"/>
        </pc:sldMkLst>
        <pc:spChg chg="mod">
          <ac:chgData name="TIMOTHY P BRANDT" userId="14f59209fa3ff47b" providerId="LiveId" clId="{12D0D5A0-E5DC-4219-AEE6-F534ED05391A}" dt="2023-08-14T21:38:45.378" v="443" actId="255"/>
          <ac:spMkLst>
            <pc:docMk/>
            <pc:sldMk cId="2942729800" sldId="262"/>
            <ac:spMk id="2" creationId="{D8FFC3B3-B80C-5D5B-A8FB-F4B0077F3897}"/>
          </ac:spMkLst>
        </pc:spChg>
      </pc:sldChg>
      <pc:sldChg chg="modSp new mod ord">
        <pc:chgData name="TIMOTHY P BRANDT" userId="14f59209fa3ff47b" providerId="LiveId" clId="{12D0D5A0-E5DC-4219-AEE6-F534ED05391A}" dt="2023-08-14T21:53:01.926" v="483"/>
        <pc:sldMkLst>
          <pc:docMk/>
          <pc:sldMk cId="274869665" sldId="263"/>
        </pc:sldMkLst>
        <pc:spChg chg="mod">
          <ac:chgData name="TIMOTHY P BRANDT" userId="14f59209fa3ff47b" providerId="LiveId" clId="{12D0D5A0-E5DC-4219-AEE6-F534ED05391A}" dt="2023-08-14T21:53:01.926" v="483"/>
          <ac:spMkLst>
            <pc:docMk/>
            <pc:sldMk cId="274869665" sldId="263"/>
            <ac:spMk id="2" creationId="{9FBBE346-4AF5-CEAC-7307-872F8F593151}"/>
          </ac:spMkLst>
        </pc:spChg>
        <pc:spChg chg="mod">
          <ac:chgData name="TIMOTHY P BRANDT" userId="14f59209fa3ff47b" providerId="LiveId" clId="{12D0D5A0-E5DC-4219-AEE6-F534ED05391A}" dt="2023-08-14T21:52:54.179" v="482" actId="115"/>
          <ac:spMkLst>
            <pc:docMk/>
            <pc:sldMk cId="274869665" sldId="263"/>
            <ac:spMk id="3" creationId="{2F2D3BEE-3724-23CD-018C-CDB68A203D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77A-2745-1D87-FDC5-CF6180933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219B0-A3B5-1C32-040F-F75D3219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DE2A-29FC-1402-527A-3EE7CE16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1550-6AA3-60D2-38EF-29AF472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CDC2-96DB-AF47-63BF-9EEF044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BCB2-BFEC-8E47-DC5A-AC08AB8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C7B6C-52D1-D5C0-09F5-F82F10D1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FD2F-805E-351E-5BAF-0EAF6E6E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A238-9821-DD47-0B0A-F81F99A7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AE9F-1AA0-A9AE-12F0-E196E8C8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AD691-4FD2-F42C-0367-50722EB5D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24E69-5B7E-AB69-695F-23D0FDBCC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CEBF-536F-2BD7-7BD8-DDC27F13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C252-AB13-2423-8E3D-09DC7D98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7CE3-F003-20E9-0EDC-AD7629D9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8401-5B8A-64C9-E104-A704AAC5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99E3-874B-8AC0-193F-50B50713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2D6F-DB4F-9E38-9638-8D994607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A141-5733-C401-AC3E-00F80BD4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0204-001E-EDB0-A886-FE69BA10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B58E-CFB1-06C5-63EE-7A8A5C91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8EE66-F04D-282D-3ACF-E4C421984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BC91-DB1C-F085-C968-76424D0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D30B-2626-536C-4795-98E210B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FE95-BE22-32F8-DCC5-4E4B011A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DFE-4066-F7E9-3FDD-964EDEFC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5F1-A4BA-6A0E-9977-52C772E3D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25266-FA7F-959F-0627-86C37DED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97CB-0731-7406-DB08-DCA5BD54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9D6A8-A961-3806-2A90-6FF099C2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2D9E-71C2-73B5-1A1E-BA4483E1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70D9-EB90-5006-E2A5-06821CC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8028-C182-5024-9FB3-EF5F5B54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452F-1420-A10A-46DB-ED75FA88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C7ED5-96EF-B59A-47CF-2BE12C908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AE162-702E-A6FC-AB5D-716B1331D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AB6B9-FDD6-473C-6608-2B9E3C15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C80C1-94EF-31C5-9884-5A401381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9FD1D-B099-0832-6C72-C34439F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8AD7-671D-F01D-3269-E4DE70DF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3B322-A1E9-BFDB-5ACF-2D99B0DA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3B715-8426-CB7F-C1AE-57FFC1A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8AEB-A339-6B21-D979-4E354139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95ACC-EEBA-4EB5-A59B-2C01049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C8DA-9C9C-94BE-72C4-383A385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0842-9AC5-7A8C-F2A4-AC6A8CAF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0A35-7B4C-606F-C916-5358155F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2700-0522-4276-1391-26804609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263C4-84BF-B188-95D9-ADCCF199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9679F-CDAD-76E8-1E7E-7359CBA6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2D9CB-5127-3544-A5C6-95ED2B9D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2C289-0060-DBB5-77BF-C53F56A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CB75-E13A-7967-96F4-EB3089B4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068FF-7B46-2C48-F543-7C4E29F66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AA17-F6B8-11A8-EF30-E074287E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0A77-7F8C-9B1C-C1EE-37A37AD9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F1B42-93AA-285F-53A8-BC179535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41F0F-3631-3D85-A906-F8535D6C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F7E9F-E592-9488-A00E-5CFC31DD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3F25-F0FD-274E-5971-8FCC6B37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DD71-239F-A6D5-F2CA-8A1A55A0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715B-5DE1-4A61-92BC-88DBEEB81E4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3F06-270C-1E64-8D56-42350D155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CA75-7D7E-2C46-D55F-92944F9B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07B-E761-4D3E-816C-B664F9A7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tim.brandt4522/viz/Top10MoviesbySales/Sheet1" TargetMode="External"/><Relationship Id="rId2" Type="http://schemas.openxmlformats.org/officeDocument/2006/relationships/hyperlink" Target="https://public.tableau.com/app/profile/tim.brandt4522/viz/Countriesbytotalrevenue/Sheet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tim.brandt4522/viz/Bottom10MovesbySales/Sheet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E14-6D3D-5C63-9A5B-625457634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28" y="1692996"/>
            <a:ext cx="8133054" cy="1306512"/>
          </a:xfrm>
        </p:spPr>
        <p:txBody>
          <a:bodyPr>
            <a:noAutofit/>
          </a:bodyPr>
          <a:lstStyle/>
          <a:p>
            <a:r>
              <a:rPr lang="en-US" sz="7200" b="1" dirty="0" err="1"/>
              <a:t>Rockbuster</a:t>
            </a:r>
            <a:r>
              <a:rPr lang="en-US" sz="7200" b="1" dirty="0"/>
              <a:t> Stealth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EC962-76E5-7FEE-C07B-0816E106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218" y="3858493"/>
            <a:ext cx="4031673" cy="1053089"/>
          </a:xfrm>
        </p:spPr>
        <p:txBody>
          <a:bodyPr/>
          <a:lstStyle/>
          <a:p>
            <a:r>
              <a:rPr lang="en-US" dirty="0"/>
              <a:t>Tim Brandt </a:t>
            </a:r>
          </a:p>
          <a:p>
            <a:r>
              <a:rPr lang="en-US" dirty="0"/>
              <a:t>8/14/23</a:t>
            </a:r>
          </a:p>
        </p:txBody>
      </p:sp>
    </p:spTree>
    <p:extLst>
      <p:ext uri="{BB962C8B-B14F-4D97-AF65-F5344CB8AC3E}">
        <p14:creationId xmlns:p14="http://schemas.microsoft.com/office/powerpoint/2010/main" val="5809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C892-0B59-A493-ADD7-B2DC95BB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Tableau Links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267F-E4FE-4FDA-364C-0B6E9980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Countries by Total Revenue</a:t>
            </a:r>
            <a:endParaRPr lang="en-US" dirty="0"/>
          </a:p>
          <a:p>
            <a:r>
              <a:rPr lang="en-US" dirty="0">
                <a:hlinkClick r:id="rId3"/>
              </a:rPr>
              <a:t>Top 10 Movies by Sales</a:t>
            </a:r>
            <a:endParaRPr lang="en-US" dirty="0"/>
          </a:p>
          <a:p>
            <a:r>
              <a:rPr lang="en-US" dirty="0">
                <a:hlinkClick r:id="rId4"/>
              </a:rPr>
              <a:t>Bottom 10 Movies by Sales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E346-4AF5-CEAC-7307-872F8F59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3BEE-3724-23CD-018C-CDB68A20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3109" cy="364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Objective</a:t>
            </a:r>
            <a:r>
              <a:rPr lang="en-US" dirty="0"/>
              <a:t>: Assist the </a:t>
            </a:r>
            <a:r>
              <a:rPr lang="en-US" dirty="0" err="1"/>
              <a:t>Rockbuster</a:t>
            </a:r>
            <a:r>
              <a:rPr lang="en-US" dirty="0"/>
              <a:t> Stealth Management Board with their 2020 company strategy by providing date-driven answers to the following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was the average rental duration for all videos?</a:t>
            </a:r>
          </a:p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  <a:p>
            <a:r>
              <a:rPr lang="en-US" dirty="0"/>
              <a:t>Where are customers with a high lifetime value based?</a:t>
            </a:r>
          </a:p>
          <a:p>
            <a:r>
              <a:rPr lang="en-US" dirty="0"/>
              <a:t>Which movies contributed the most/lease to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FB47-DA60-1FB3-3F8F-AFB97AF6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Film Data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6195C-CB57-9DEE-BBED-7A320972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75" y="2257984"/>
            <a:ext cx="10718525" cy="28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2F46-F01C-F38A-782D-00931B1C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Countries By Total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FA0EE-EE2B-3C60-D953-8610BC29F81C}"/>
              </a:ext>
            </a:extLst>
          </p:cNvPr>
          <p:cNvSpPr txBox="1"/>
          <p:nvPr/>
        </p:nvSpPr>
        <p:spPr>
          <a:xfrm>
            <a:off x="9322777" y="1569521"/>
            <a:ext cx="2621405" cy="4001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10</a:t>
            </a:r>
          </a:p>
          <a:p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Japan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Mexico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Brazil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Russian Federation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Philippines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Turkey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Indonesia</a:t>
            </a:r>
          </a:p>
          <a:p>
            <a:endParaRPr lang="en-US" dirty="0"/>
          </a:p>
        </p:txBody>
      </p:sp>
      <p:pic>
        <p:nvPicPr>
          <p:cNvPr id="8" name="Content Placeholder 7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5B535E4A-B8D4-7B94-4D35-3A1F5CA0E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5" y="1582940"/>
            <a:ext cx="8866982" cy="4572659"/>
          </a:xfrm>
          <a:ln>
            <a:solidFill>
              <a:schemeClr val="tx1"/>
            </a:solidFill>
          </a:ln>
        </p:spPr>
      </p:pic>
      <p:pic>
        <p:nvPicPr>
          <p:cNvPr id="11" name="Picture 10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D10E539D-9997-622C-5A93-8B2E5395C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3" y="5265816"/>
            <a:ext cx="141922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number in a box&#10;&#10;Description automatically generated with medium confidence">
            <a:extLst>
              <a:ext uri="{FF2B5EF4-FFF2-40B4-BE49-F238E27FC236}">
                <a16:creationId xmlns:a16="http://schemas.microsoft.com/office/drawing/2014/main" id="{B7E83E35-A7E2-C9EB-DA4B-9BE875A77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9" y="4599066"/>
            <a:ext cx="151447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3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F796-B6FF-3403-548C-BE15D412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Top 10 Movies By Sales</a:t>
            </a:r>
          </a:p>
        </p:txBody>
      </p:sp>
      <p:pic>
        <p:nvPicPr>
          <p:cNvPr id="5" name="Content Placeholder 4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5B48B6AC-5874-8A7E-C848-32A0F1C0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8" y="1690688"/>
            <a:ext cx="8504420" cy="4646876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88D0E-5740-6256-F338-CC1A26FDB9AB}"/>
              </a:ext>
            </a:extLst>
          </p:cNvPr>
          <p:cNvSpPr txBox="1"/>
          <p:nvPr/>
        </p:nvSpPr>
        <p:spPr>
          <a:xfrm>
            <a:off x="9004496" y="1690688"/>
            <a:ext cx="234930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Telegraph Voyage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Zorro Ark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Wife 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Innocent Usual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Hustler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Saturday Lambs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Titans Jerk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Harry Idaho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Torque Bound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Dogma Family</a:t>
            </a:r>
          </a:p>
        </p:txBody>
      </p:sp>
    </p:spTree>
    <p:extLst>
      <p:ext uri="{BB962C8B-B14F-4D97-AF65-F5344CB8AC3E}">
        <p14:creationId xmlns:p14="http://schemas.microsoft.com/office/powerpoint/2010/main" val="348251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F796-B6FF-3403-548C-BE15D412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Bottom 10 Movies By Sales</a:t>
            </a:r>
          </a:p>
        </p:txBody>
      </p:sp>
      <p:pic>
        <p:nvPicPr>
          <p:cNvPr id="7" name="Content Placeholder 6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2E360E15-5305-D7BC-6AD1-4C70C055E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9" y="1498562"/>
            <a:ext cx="9150175" cy="4030041"/>
          </a:xfr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0EC57-87A7-A55E-AD11-54CFF7DF8000}"/>
              </a:ext>
            </a:extLst>
          </p:cNvPr>
          <p:cNvSpPr txBox="1"/>
          <p:nvPr/>
        </p:nvSpPr>
        <p:spPr>
          <a:xfrm>
            <a:off x="9417534" y="1498562"/>
            <a:ext cx="250710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Stallion Sundance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Lights Deer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Cruelty Unforgiven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Treatment Jekyll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Young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Rebel Airport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Freedom Cleopatra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Texas Watch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Oklahoma Jumanji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Duffel Apocalypse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9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BF69-543D-F770-8753-C5F4F9EE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54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Top 5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9C92-F92F-6019-A15D-DAE90713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2" y="2127348"/>
            <a:ext cx="10624669" cy="21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8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57FE-2A88-13FF-439B-DB26C423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26E2-8881-D7B8-1CF8-9B6F1738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 10 countries account for 53% of all customers</a:t>
            </a:r>
          </a:p>
          <a:p>
            <a:r>
              <a:rPr lang="en-US" dirty="0"/>
              <a:t>10 out of the 109 countries generate 50% of the revenue</a:t>
            </a:r>
          </a:p>
          <a:p>
            <a:r>
              <a:rPr lang="en-US" dirty="0"/>
              <a:t>The top 5 customers averaged 40 rentals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4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57FE-2A88-13FF-439B-DB26C423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26E2-8881-D7B8-1CF8-9B6F1738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data shows a pattern of repeat business, focus marketing efforts on existing customers</a:t>
            </a:r>
          </a:p>
          <a:p>
            <a:r>
              <a:rPr lang="en-US" dirty="0"/>
              <a:t>Concentrate marketing efforts on the top 10 countries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Rockbuster Stealth Analysis</vt:lpstr>
      <vt:lpstr>Project Overview</vt:lpstr>
      <vt:lpstr>Film Data Overview</vt:lpstr>
      <vt:lpstr>Countries By Total Revenue</vt:lpstr>
      <vt:lpstr>Top 10 Movies By Sales</vt:lpstr>
      <vt:lpstr>Bottom 10 Movies By Sales</vt:lpstr>
      <vt:lpstr>Top 5 Customers</vt:lpstr>
      <vt:lpstr>Key Takeaways</vt:lpstr>
      <vt:lpstr>Next Steps</vt:lpstr>
      <vt:lpstr>Tableau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P BRANDT</dc:creator>
  <cp:lastModifiedBy>TIMOTHY P BRANDT</cp:lastModifiedBy>
  <cp:revision>1</cp:revision>
  <dcterms:created xsi:type="dcterms:W3CDTF">2023-08-14T20:05:17Z</dcterms:created>
  <dcterms:modified xsi:type="dcterms:W3CDTF">2023-08-16T20:29:31Z</dcterms:modified>
</cp:coreProperties>
</file>