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59faee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a59faee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59faee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a59faee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25da78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25da78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25da788a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25da788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b1c972b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b1c972b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25da788a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25da788a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25da788a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25da788a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25da78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25da78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25da788a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25da788a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25da788a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25da788a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25da788a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25da788a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25da788a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25da788a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25da78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25da78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One:             Hive Queries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4: part 2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an index for scenario 3.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8" y="2402800"/>
            <a:ext cx="5764524" cy="15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946175"/>
            <a:ext cx="7505699" cy="32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4: part 3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view for scenario 3.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28600"/>
            <a:ext cx="6407145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300" y="2328600"/>
            <a:ext cx="1187075" cy="20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5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the table properties to add "note","comment".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01350"/>
            <a:ext cx="5610800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842150"/>
            <a:ext cx="4511374" cy="1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6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row 5 from the output of Scenario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47275"/>
            <a:ext cx="6280424" cy="14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6: tables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222230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925" y="1990725"/>
            <a:ext cx="3282977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series of scenarios which pose questions </a:t>
            </a:r>
            <a:r>
              <a:rPr lang="en"/>
              <a:t>whose</a:t>
            </a:r>
            <a:r>
              <a:rPr lang="en"/>
              <a:t> answers are not apparent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provided dataset is partitioned across several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</a:t>
            </a:r>
            <a:r>
              <a:rPr lang="en"/>
              <a:t>appropriate</a:t>
            </a:r>
            <a:r>
              <a:rPr lang="en"/>
              <a:t> queries to join the data and extract the requisite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Hadoop Distributed File System (HDFS)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DBeaver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</a:t>
            </a:r>
            <a:r>
              <a:rPr lang="en"/>
              <a:t> the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175" y="1990725"/>
            <a:ext cx="690964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1: part 1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total number of consumers for Branch1?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71875"/>
            <a:ext cx="6730675" cy="16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043550"/>
            <a:ext cx="1500284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1: part 2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total number of consumers for Branch2?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09450"/>
            <a:ext cx="6971300" cy="1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034450"/>
            <a:ext cx="1310107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most consumed beverage on Branch1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is the least consumed beverage on Branch2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15175"/>
            <a:ext cx="7505701" cy="39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407125"/>
            <a:ext cx="2075974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750" y="3407125"/>
            <a:ext cx="1953337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3: part 1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the beverages available on Branch10, Branch8, and Branch1?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2365075"/>
            <a:ext cx="6339581" cy="20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500" y="2907700"/>
            <a:ext cx="1781800" cy="15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3: part 2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the comman beverages available in Branch4,Branch7?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19075"/>
            <a:ext cx="5468977" cy="2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363" y="2297800"/>
            <a:ext cx="17430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4: part 1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reate a partition for scenario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0" y="2356575"/>
            <a:ext cx="5178125" cy="1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625" y="2356575"/>
            <a:ext cx="2159481" cy="1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