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56" r:id="rId1"/>
    <p:sldMasterId id="2147484403" r:id="rId2"/>
  </p:sldMasterIdLst>
  <p:notesMasterIdLst>
    <p:notesMasterId r:id="rId34"/>
  </p:notesMasterIdLst>
  <p:handoutMasterIdLst>
    <p:handoutMasterId r:id="rId35"/>
  </p:handoutMasterIdLst>
  <p:sldIdLst>
    <p:sldId id="261" r:id="rId3"/>
    <p:sldId id="1090" r:id="rId4"/>
    <p:sldId id="1093" r:id="rId5"/>
    <p:sldId id="1114" r:id="rId6"/>
    <p:sldId id="1098" r:id="rId7"/>
    <p:sldId id="1078" r:id="rId8"/>
    <p:sldId id="1116" r:id="rId9"/>
    <p:sldId id="1120" r:id="rId10"/>
    <p:sldId id="1121" r:id="rId11"/>
    <p:sldId id="1113" r:id="rId12"/>
    <p:sldId id="1109" r:id="rId13"/>
    <p:sldId id="1110" r:id="rId14"/>
    <p:sldId id="1111" r:id="rId15"/>
    <p:sldId id="1117" r:id="rId16"/>
    <p:sldId id="1131" r:id="rId17"/>
    <p:sldId id="1132" r:id="rId18"/>
    <p:sldId id="1133" r:id="rId19"/>
    <p:sldId id="1134" r:id="rId20"/>
    <p:sldId id="1135" r:id="rId21"/>
    <p:sldId id="1136" r:id="rId22"/>
    <p:sldId id="1137" r:id="rId23"/>
    <p:sldId id="1138" r:id="rId24"/>
    <p:sldId id="1139" r:id="rId25"/>
    <p:sldId id="1140" r:id="rId26"/>
    <p:sldId id="1141" r:id="rId27"/>
    <p:sldId id="1142" r:id="rId28"/>
    <p:sldId id="1119" r:id="rId29"/>
    <p:sldId id="1129" r:id="rId30"/>
    <p:sldId id="1130" r:id="rId31"/>
    <p:sldId id="1055" r:id="rId32"/>
    <p:sldId id="882" r:id="rId33"/>
  </p:sldIdLst>
  <p:sldSz cx="9144000" cy="6858000" type="screen4x3"/>
  <p:notesSz cx="6797675" cy="9926638"/>
  <p:custDataLst>
    <p:tags r:id="rId36"/>
  </p:custDataLst>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669900"/>
    <a:srgbClr val="008000"/>
    <a:srgbClr val="99FFCC"/>
    <a:srgbClr val="666666"/>
    <a:srgbClr val="FFFFCC"/>
    <a:srgbClr val="FFDDDD"/>
    <a:srgbClr val="0045A4"/>
    <a:srgbClr val="6600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98" autoAdjust="0"/>
    <p:restoredTop sz="67016" autoAdjust="0"/>
  </p:normalViewPr>
  <p:slideViewPr>
    <p:cSldViewPr>
      <p:cViewPr varScale="1">
        <p:scale>
          <a:sx n="71" d="100"/>
          <a:sy n="71" d="100"/>
        </p:scale>
        <p:origin x="498" y="66"/>
      </p:cViewPr>
      <p:guideLst>
        <p:guide orient="horz" pos="2160"/>
        <p:guide pos="2880"/>
      </p:guideLst>
    </p:cSldViewPr>
  </p:slideViewPr>
  <p:outlineViewPr>
    <p:cViewPr>
      <p:scale>
        <a:sx n="33" d="100"/>
        <a:sy n="33" d="100"/>
      </p:scale>
      <p:origin x="0" y="8580"/>
    </p:cViewPr>
  </p:outlineViewPr>
  <p:notesTextViewPr>
    <p:cViewPr>
      <p:scale>
        <a:sx n="100" d="100"/>
        <a:sy n="100" d="100"/>
      </p:scale>
      <p:origin x="0" y="0"/>
    </p:cViewPr>
  </p:notesTextViewPr>
  <p:sorterViewPr>
    <p:cViewPr>
      <p:scale>
        <a:sx n="100" d="100"/>
        <a:sy n="100" d="100"/>
      </p:scale>
      <p:origin x="0" y="29172"/>
    </p:cViewPr>
  </p:sorterViewPr>
  <p:notesViewPr>
    <p:cSldViewPr>
      <p:cViewPr varScale="1">
        <p:scale>
          <a:sx n="68" d="100"/>
          <a:sy n="68" d="100"/>
        </p:scale>
        <p:origin x="-319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D86AE-BD0B-43A9-B8AA-3DF2715677B8}" type="doc">
      <dgm:prSet loTypeId="urn:microsoft.com/office/officeart/2008/layout/VerticalCurvedList" loCatId="list" qsTypeId="urn:microsoft.com/office/officeart/2005/8/quickstyle/simple1" qsCatId="simple" csTypeId="urn:microsoft.com/office/officeart/2005/8/colors/accent3_3" csCatId="accent3" phldr="1"/>
      <dgm:spPr/>
      <dgm:t>
        <a:bodyPr/>
        <a:lstStyle/>
        <a:p>
          <a:endParaRPr lang="fr-FR"/>
        </a:p>
      </dgm:t>
    </dgm:pt>
    <dgm:pt modelId="{0D9FC6C4-C821-4D92-8DE1-5AC9BA762B8B}">
      <dgm:prSet phldrT="[Texte]" custT="1"/>
      <dgm:spPr/>
      <dgm:t>
        <a:bodyPr/>
        <a:lstStyle/>
        <a:p>
          <a:pPr algn="l"/>
          <a:r>
            <a:rPr lang="en-US" sz="1800" b="0" noProof="0" dirty="0" smtClean="0">
              <a:latin typeface="Comic Sans MS" panose="030F0702030302020204" pitchFamily="66" charset="0"/>
            </a:rPr>
            <a:t>Model-based Formal Analysis (e.g., auto gen. of tests)</a:t>
          </a:r>
          <a:endParaRPr lang="en-US" sz="1800" b="0" noProof="0" dirty="0">
            <a:latin typeface="Comic Sans MS" panose="030F0702030302020204" pitchFamily="66" charset="0"/>
          </a:endParaRPr>
        </a:p>
      </dgm:t>
    </dgm:pt>
    <dgm:pt modelId="{97987658-F923-4035-9E77-F4110CEC6BBA}" type="parTrans" cxnId="{4F2C618E-7193-430D-94F3-9F90B6F8895C}">
      <dgm:prSet/>
      <dgm:spPr/>
      <dgm:t>
        <a:bodyPr/>
        <a:lstStyle/>
        <a:p>
          <a:pPr algn="l"/>
          <a:endParaRPr lang="en-US" sz="1800" b="1" noProof="0">
            <a:solidFill>
              <a:schemeClr val="bg1">
                <a:lumMod val="50000"/>
              </a:schemeClr>
            </a:solidFill>
            <a:latin typeface="+mj-lt"/>
          </a:endParaRPr>
        </a:p>
      </dgm:t>
    </dgm:pt>
    <dgm:pt modelId="{0E50D8C9-F2FC-4184-9462-025328D9893D}" type="sibTrans" cxnId="{4F2C618E-7193-430D-94F3-9F90B6F8895C}">
      <dgm:prSet/>
      <dgm:spPr/>
      <dgm:t>
        <a:bodyPr/>
        <a:lstStyle/>
        <a:p>
          <a:pPr algn="l"/>
          <a:endParaRPr lang="en-US" sz="1800" b="1" noProof="0">
            <a:solidFill>
              <a:schemeClr val="bg1">
                <a:lumMod val="50000"/>
              </a:schemeClr>
            </a:solidFill>
            <a:latin typeface="+mj-lt"/>
          </a:endParaRPr>
        </a:p>
      </dgm:t>
    </dgm:pt>
    <dgm:pt modelId="{333C4490-9619-410B-B91F-4459371717FA}">
      <dgm:prSet phldrT="[Texte]" custT="1"/>
      <dgm:spPr/>
      <dgm:t>
        <a:bodyPr/>
        <a:lstStyle/>
        <a:p>
          <a:pPr algn="l"/>
          <a:r>
            <a:rPr lang="en-US" sz="1800" b="0" noProof="0" dirty="0" smtClean="0">
              <a:latin typeface="Comic Sans MS" panose="030F0702030302020204" pitchFamily="66" charset="0"/>
            </a:rPr>
            <a:t>Model-based Simulation</a:t>
          </a:r>
        </a:p>
      </dgm:t>
    </dgm:pt>
    <dgm:pt modelId="{DE7A5F1B-A5EF-4F3F-BD45-701E29AC350F}" type="parTrans" cxnId="{55AE4D06-215A-4BDE-A582-667F87562667}">
      <dgm:prSet/>
      <dgm:spPr/>
      <dgm:t>
        <a:bodyPr/>
        <a:lstStyle/>
        <a:p>
          <a:pPr algn="l"/>
          <a:endParaRPr lang="en-US" sz="1800" b="1" noProof="0">
            <a:solidFill>
              <a:schemeClr val="bg1">
                <a:lumMod val="50000"/>
              </a:schemeClr>
            </a:solidFill>
            <a:latin typeface="+mj-lt"/>
          </a:endParaRPr>
        </a:p>
      </dgm:t>
    </dgm:pt>
    <dgm:pt modelId="{609DFCCE-A959-436D-A5C0-FDCBA3E9A2C0}" type="sibTrans" cxnId="{55AE4D06-215A-4BDE-A582-667F87562667}">
      <dgm:prSet/>
      <dgm:spPr/>
      <dgm:t>
        <a:bodyPr/>
        <a:lstStyle/>
        <a:p>
          <a:pPr algn="l"/>
          <a:endParaRPr lang="en-US" sz="1800" b="1" noProof="0">
            <a:solidFill>
              <a:schemeClr val="bg1">
                <a:lumMod val="50000"/>
              </a:schemeClr>
            </a:solidFill>
            <a:latin typeface="+mj-lt"/>
          </a:endParaRPr>
        </a:p>
      </dgm:t>
    </dgm:pt>
    <dgm:pt modelId="{6604EBF9-400B-420E-8D3B-E86FE2B0B072}">
      <dgm:prSet phldrT="[Texte]" custT="1"/>
      <dgm:spPr/>
      <dgm:t>
        <a:bodyPr/>
        <a:lstStyle/>
        <a:p>
          <a:pPr algn="l"/>
          <a:r>
            <a:rPr lang="en-US" sz="1800" b="0" noProof="0" dirty="0" smtClean="0">
              <a:latin typeface="Comic Sans MS" panose="030F0702030302020204" pitchFamily="66" charset="0"/>
            </a:rPr>
            <a:t>Process, Requirement and Variant Engineering</a:t>
          </a:r>
        </a:p>
      </dgm:t>
    </dgm:pt>
    <dgm:pt modelId="{2E32B0B1-44DB-4189-9A33-E9247BC7EB09}" type="parTrans" cxnId="{5FE092C2-20F1-496A-9F57-328771662EED}">
      <dgm:prSet/>
      <dgm:spPr/>
      <dgm:t>
        <a:bodyPr/>
        <a:lstStyle/>
        <a:p>
          <a:pPr algn="l"/>
          <a:endParaRPr lang="en-US" sz="1800" b="1" noProof="0">
            <a:solidFill>
              <a:schemeClr val="bg1">
                <a:lumMod val="50000"/>
              </a:schemeClr>
            </a:solidFill>
            <a:latin typeface="+mj-lt"/>
          </a:endParaRPr>
        </a:p>
      </dgm:t>
    </dgm:pt>
    <dgm:pt modelId="{CD68D51B-E82B-4E1E-84DF-446B192EAC19}" type="sibTrans" cxnId="{5FE092C2-20F1-496A-9F57-328771662EED}">
      <dgm:prSet/>
      <dgm:spPr/>
      <dgm:t>
        <a:bodyPr/>
        <a:lstStyle/>
        <a:p>
          <a:pPr algn="l"/>
          <a:endParaRPr lang="en-US" sz="1800" b="1" noProof="0">
            <a:solidFill>
              <a:schemeClr val="bg1">
                <a:lumMod val="50000"/>
              </a:schemeClr>
            </a:solidFill>
            <a:latin typeface="+mj-lt"/>
          </a:endParaRPr>
        </a:p>
      </dgm:t>
    </dgm:pt>
    <dgm:pt modelId="{1D60B96A-7C12-462E-B5A4-C0F8B1BCD50E}">
      <dgm:prSet phldrT="[Texte]" custT="1"/>
      <dgm:spPr/>
      <dgm:t>
        <a:bodyPr/>
        <a:lstStyle/>
        <a:p>
          <a:pPr algn="l"/>
          <a:r>
            <a:rPr lang="en-US" sz="1800" b="0" noProof="0" smtClean="0">
              <a:latin typeface="Comic Sans MS" panose="030F0702030302020204" pitchFamily="66" charset="0"/>
            </a:rPr>
            <a:t>Run-time Formal Verification and Monitoring</a:t>
          </a:r>
          <a:endParaRPr lang="en-US" sz="1800" b="0" noProof="0">
            <a:latin typeface="Comic Sans MS" panose="030F0702030302020204" pitchFamily="66" charset="0"/>
          </a:endParaRPr>
        </a:p>
      </dgm:t>
    </dgm:pt>
    <dgm:pt modelId="{C519110A-2C51-4A0E-BBB3-56EA544A81CC}" type="parTrans" cxnId="{98392E57-208D-4577-B092-8B7A5BE484C0}">
      <dgm:prSet/>
      <dgm:spPr/>
      <dgm:t>
        <a:bodyPr/>
        <a:lstStyle/>
        <a:p>
          <a:pPr algn="l"/>
          <a:endParaRPr lang="en-US" sz="1400" noProof="0"/>
        </a:p>
      </dgm:t>
    </dgm:pt>
    <dgm:pt modelId="{14A389E6-DA56-4D3D-B4F5-A3FC9C13BA09}" type="sibTrans" cxnId="{98392E57-208D-4577-B092-8B7A5BE484C0}">
      <dgm:prSet/>
      <dgm:spPr/>
      <dgm:t>
        <a:bodyPr/>
        <a:lstStyle/>
        <a:p>
          <a:pPr algn="l"/>
          <a:endParaRPr lang="en-US" sz="1400" noProof="0"/>
        </a:p>
      </dgm:t>
    </dgm:pt>
    <dgm:pt modelId="{A179DF2A-413C-4C7B-8519-7B2A9335A693}">
      <dgm:prSet phldrT="[Texte]" custT="1"/>
      <dgm:spPr/>
      <dgm:t>
        <a:bodyPr/>
        <a:lstStyle/>
        <a:p>
          <a:pPr algn="l"/>
          <a:r>
            <a:rPr lang="en-US" sz="1800" b="0" noProof="0" smtClean="0">
              <a:latin typeface="Comic Sans MS" panose="030F0702030302020204" pitchFamily="66" charset="0"/>
            </a:rPr>
            <a:t>Archi. Exploration, Configuration &amp; Deployment</a:t>
          </a:r>
        </a:p>
      </dgm:t>
    </dgm:pt>
    <dgm:pt modelId="{7F3005B2-E764-4A98-B15E-CE74FB3C7D54}" type="parTrans" cxnId="{80775394-A7B3-4E45-9768-9A5AE6B70CCC}">
      <dgm:prSet/>
      <dgm:spPr/>
      <dgm:t>
        <a:bodyPr/>
        <a:lstStyle/>
        <a:p>
          <a:pPr algn="l"/>
          <a:endParaRPr lang="en-US" sz="1400" noProof="0"/>
        </a:p>
      </dgm:t>
    </dgm:pt>
    <dgm:pt modelId="{0DB10E22-9FBC-4BF7-99B3-A6779A90E288}" type="sibTrans" cxnId="{80775394-A7B3-4E45-9768-9A5AE6B70CCC}">
      <dgm:prSet/>
      <dgm:spPr/>
      <dgm:t>
        <a:bodyPr/>
        <a:lstStyle/>
        <a:p>
          <a:pPr algn="l"/>
          <a:endParaRPr lang="en-US" sz="1400" noProof="0"/>
        </a:p>
      </dgm:t>
    </dgm:pt>
    <dgm:pt modelId="{6E24C3AA-D22E-4A02-8B1D-DEBC1E51C247}">
      <dgm:prSet phldrT="[Texte]" custT="1"/>
      <dgm:spPr/>
      <dgm:t>
        <a:bodyPr/>
        <a:lstStyle/>
        <a:p>
          <a:pPr algn="l"/>
          <a:endParaRPr lang="fr-FR" sz="1800" b="0">
            <a:latin typeface="Comic Sans MS" panose="030F0702030302020204" pitchFamily="66" charset="0"/>
          </a:endParaRPr>
        </a:p>
      </dgm:t>
    </dgm:pt>
    <dgm:pt modelId="{845C4B45-830C-430D-9BC5-2ED492EDE600}" type="parTrans" cxnId="{A68AB928-073D-4C2B-85A6-6701691BED96}">
      <dgm:prSet/>
      <dgm:spPr/>
      <dgm:t>
        <a:bodyPr/>
        <a:lstStyle/>
        <a:p>
          <a:pPr algn="l"/>
          <a:endParaRPr lang="en-US" sz="1400" noProof="0"/>
        </a:p>
      </dgm:t>
    </dgm:pt>
    <dgm:pt modelId="{3C8E64EF-39ED-427E-8A2A-1DEE59BA87FD}" type="sibTrans" cxnId="{A68AB928-073D-4C2B-85A6-6701691BED96}">
      <dgm:prSet/>
      <dgm:spPr/>
      <dgm:t>
        <a:bodyPr/>
        <a:lstStyle/>
        <a:p>
          <a:pPr algn="l"/>
          <a:endParaRPr lang="en-US" sz="1400" noProof="0"/>
        </a:p>
      </dgm:t>
    </dgm:pt>
    <dgm:pt modelId="{7DE2C393-88D0-4A7D-80A6-F13414362958}">
      <dgm:prSet phldrT="[Texte]" custT="1"/>
      <dgm:spPr/>
      <dgm:t>
        <a:bodyPr/>
        <a:lstStyle/>
        <a:p>
          <a:pPr algn="l"/>
          <a:r>
            <a:rPr lang="en-US" sz="1800" b="0" noProof="0" dirty="0" smtClean="0">
              <a:latin typeface="Comic Sans MS" panose="030F0702030302020204" pitchFamily="66" charset="0"/>
            </a:rPr>
            <a:t>Model-based Security &amp; Safety Engineering</a:t>
          </a:r>
        </a:p>
      </dgm:t>
    </dgm:pt>
    <dgm:pt modelId="{4004DFEB-4B71-442A-9B9A-FA8779190779}" type="parTrans" cxnId="{642B76C3-A9B8-4146-A26C-C65941A0334B}">
      <dgm:prSet/>
      <dgm:spPr/>
      <dgm:t>
        <a:bodyPr/>
        <a:lstStyle/>
        <a:p>
          <a:pPr algn="l"/>
          <a:endParaRPr lang="en-US" sz="1600" noProof="0"/>
        </a:p>
      </dgm:t>
    </dgm:pt>
    <dgm:pt modelId="{52B6AF2C-6BB8-4F94-91DF-DBEF29BAF288}" type="sibTrans" cxnId="{642B76C3-A9B8-4146-A26C-C65941A0334B}">
      <dgm:prSet/>
      <dgm:spPr/>
      <dgm:t>
        <a:bodyPr/>
        <a:lstStyle/>
        <a:p>
          <a:pPr algn="l"/>
          <a:endParaRPr lang="en-US" sz="1600" noProof="0"/>
        </a:p>
      </dgm:t>
    </dgm:pt>
    <dgm:pt modelId="{5091D7AA-E187-439A-AED6-DB0EC3E1CC9E}">
      <dgm:prSet phldrT="[Texte]" custT="1"/>
      <dgm:spPr/>
      <dgm:t>
        <a:bodyPr/>
        <a:lstStyle/>
        <a:p>
          <a:pPr algn="l"/>
          <a:r>
            <a:rPr lang="en-US" sz="1800" b="0" noProof="0" dirty="0" smtClean="0">
              <a:latin typeface="Comic Sans MS" panose="030F0702030302020204" pitchFamily="66" charset="0"/>
            </a:rPr>
            <a:t>Modeling Language Engineering</a:t>
          </a:r>
          <a:endParaRPr lang="en-US" sz="1800" b="0" noProof="0" dirty="0">
            <a:latin typeface="Comic Sans MS" panose="030F0702030302020204" pitchFamily="66" charset="0"/>
          </a:endParaRPr>
        </a:p>
      </dgm:t>
    </dgm:pt>
    <dgm:pt modelId="{C016DA3E-7CDD-4AB2-BCDF-9CFF213419A5}" type="parTrans" cxnId="{431BA278-7E1F-42F1-8BB1-363D0CDA449B}">
      <dgm:prSet/>
      <dgm:spPr/>
      <dgm:t>
        <a:bodyPr/>
        <a:lstStyle/>
        <a:p>
          <a:pPr algn="l"/>
          <a:endParaRPr lang="en-US" sz="1600" noProof="0"/>
        </a:p>
      </dgm:t>
    </dgm:pt>
    <dgm:pt modelId="{628E4983-CCD0-4730-851B-09BC4662A118}" type="sibTrans" cxnId="{431BA278-7E1F-42F1-8BB1-363D0CDA449B}">
      <dgm:prSet/>
      <dgm:spPr/>
      <dgm:t>
        <a:bodyPr/>
        <a:lstStyle/>
        <a:p>
          <a:pPr algn="l"/>
          <a:endParaRPr lang="en-US" sz="1600" b="0" noProof="0">
            <a:latin typeface="Comic Sans MS" panose="030F0702030302020204" pitchFamily="66" charset="0"/>
          </a:endParaRPr>
        </a:p>
      </dgm:t>
    </dgm:pt>
    <dgm:pt modelId="{99BA050A-7797-405D-BFCA-2DB857479A1C}" type="pres">
      <dgm:prSet presAssocID="{57FD86AE-BD0B-43A9-B8AA-3DF2715677B8}" presName="Name0" presStyleCnt="0">
        <dgm:presLayoutVars>
          <dgm:chMax val="7"/>
          <dgm:chPref val="7"/>
          <dgm:dir/>
        </dgm:presLayoutVars>
      </dgm:prSet>
      <dgm:spPr/>
      <dgm:t>
        <a:bodyPr/>
        <a:lstStyle/>
        <a:p>
          <a:endParaRPr lang="fr-FR"/>
        </a:p>
      </dgm:t>
    </dgm:pt>
    <dgm:pt modelId="{3457B567-9468-4DF3-AA5E-7507D9835228}" type="pres">
      <dgm:prSet presAssocID="{57FD86AE-BD0B-43A9-B8AA-3DF2715677B8}" presName="Name1" presStyleCnt="0"/>
      <dgm:spPr/>
      <dgm:t>
        <a:bodyPr/>
        <a:lstStyle/>
        <a:p>
          <a:endParaRPr lang="fr-FR"/>
        </a:p>
      </dgm:t>
    </dgm:pt>
    <dgm:pt modelId="{CCBA5698-5941-4B44-A709-B58F839C23E4}" type="pres">
      <dgm:prSet presAssocID="{57FD86AE-BD0B-43A9-B8AA-3DF2715677B8}" presName="cycle" presStyleCnt="0"/>
      <dgm:spPr/>
      <dgm:t>
        <a:bodyPr/>
        <a:lstStyle/>
        <a:p>
          <a:endParaRPr lang="fr-FR"/>
        </a:p>
      </dgm:t>
    </dgm:pt>
    <dgm:pt modelId="{76B43305-7D93-4B29-8DCD-D9F025C766CF}" type="pres">
      <dgm:prSet presAssocID="{57FD86AE-BD0B-43A9-B8AA-3DF2715677B8}" presName="srcNode" presStyleLbl="node1" presStyleIdx="0" presStyleCnt="7"/>
      <dgm:spPr/>
      <dgm:t>
        <a:bodyPr/>
        <a:lstStyle/>
        <a:p>
          <a:endParaRPr lang="fr-FR"/>
        </a:p>
      </dgm:t>
    </dgm:pt>
    <dgm:pt modelId="{41530565-2680-4703-B351-8CAA20C82121}" type="pres">
      <dgm:prSet presAssocID="{57FD86AE-BD0B-43A9-B8AA-3DF2715677B8}" presName="conn" presStyleLbl="parChTrans1D2" presStyleIdx="0" presStyleCnt="1"/>
      <dgm:spPr/>
      <dgm:t>
        <a:bodyPr/>
        <a:lstStyle/>
        <a:p>
          <a:endParaRPr lang="fr-FR"/>
        </a:p>
      </dgm:t>
    </dgm:pt>
    <dgm:pt modelId="{3775C335-E8DF-49C1-8572-440E7C3AA89A}" type="pres">
      <dgm:prSet presAssocID="{57FD86AE-BD0B-43A9-B8AA-3DF2715677B8}" presName="extraNode" presStyleLbl="node1" presStyleIdx="0" presStyleCnt="7"/>
      <dgm:spPr/>
      <dgm:t>
        <a:bodyPr/>
        <a:lstStyle/>
        <a:p>
          <a:endParaRPr lang="fr-FR"/>
        </a:p>
      </dgm:t>
    </dgm:pt>
    <dgm:pt modelId="{C145240F-A6F1-4378-98FE-49E5E5475507}" type="pres">
      <dgm:prSet presAssocID="{57FD86AE-BD0B-43A9-B8AA-3DF2715677B8}" presName="dstNode" presStyleLbl="node1" presStyleIdx="0" presStyleCnt="7"/>
      <dgm:spPr/>
      <dgm:t>
        <a:bodyPr/>
        <a:lstStyle/>
        <a:p>
          <a:endParaRPr lang="fr-FR"/>
        </a:p>
      </dgm:t>
    </dgm:pt>
    <dgm:pt modelId="{07EE0FC1-9E88-433A-AA3D-4D9FE79577C5}" type="pres">
      <dgm:prSet presAssocID="{5091D7AA-E187-439A-AED6-DB0EC3E1CC9E}" presName="text_1" presStyleLbl="node1" presStyleIdx="0" presStyleCnt="7">
        <dgm:presLayoutVars>
          <dgm:bulletEnabled val="1"/>
        </dgm:presLayoutVars>
      </dgm:prSet>
      <dgm:spPr/>
      <dgm:t>
        <a:bodyPr/>
        <a:lstStyle/>
        <a:p>
          <a:endParaRPr lang="fr-FR"/>
        </a:p>
      </dgm:t>
    </dgm:pt>
    <dgm:pt modelId="{1762A770-50BA-451F-B40C-06B26F7676F6}" type="pres">
      <dgm:prSet presAssocID="{5091D7AA-E187-439A-AED6-DB0EC3E1CC9E}" presName="accent_1" presStyleCnt="0"/>
      <dgm:spPr/>
      <dgm:t>
        <a:bodyPr/>
        <a:lstStyle/>
        <a:p>
          <a:endParaRPr lang="fr-FR"/>
        </a:p>
      </dgm:t>
    </dgm:pt>
    <dgm:pt modelId="{B5A9CA45-8074-4D8C-9042-5F5D2CF73DC3}" type="pres">
      <dgm:prSet presAssocID="{5091D7AA-E187-439A-AED6-DB0EC3E1CC9E}" presName="accentRepeatNode" presStyleLbl="solidFgAcc1" presStyleIdx="0" presStyleCnt="7"/>
      <dgm:spPr/>
      <dgm:t>
        <a:bodyPr/>
        <a:lstStyle/>
        <a:p>
          <a:endParaRPr lang="fr-FR"/>
        </a:p>
      </dgm:t>
    </dgm:pt>
    <dgm:pt modelId="{9B0DBD89-4EDD-4ABB-A093-8103F7C9FF74}" type="pres">
      <dgm:prSet presAssocID="{0D9FC6C4-C821-4D92-8DE1-5AC9BA762B8B}" presName="text_2" presStyleLbl="node1" presStyleIdx="1" presStyleCnt="7">
        <dgm:presLayoutVars>
          <dgm:bulletEnabled val="1"/>
        </dgm:presLayoutVars>
      </dgm:prSet>
      <dgm:spPr/>
      <dgm:t>
        <a:bodyPr/>
        <a:lstStyle/>
        <a:p>
          <a:endParaRPr lang="fr-FR"/>
        </a:p>
      </dgm:t>
    </dgm:pt>
    <dgm:pt modelId="{060FAF45-E974-462B-A0C5-B61E35B4F223}" type="pres">
      <dgm:prSet presAssocID="{0D9FC6C4-C821-4D92-8DE1-5AC9BA762B8B}" presName="accent_2" presStyleCnt="0"/>
      <dgm:spPr/>
      <dgm:t>
        <a:bodyPr/>
        <a:lstStyle/>
        <a:p>
          <a:endParaRPr lang="fr-FR"/>
        </a:p>
      </dgm:t>
    </dgm:pt>
    <dgm:pt modelId="{A7E88985-A0EC-45A2-9E49-1EC912EE6425}" type="pres">
      <dgm:prSet presAssocID="{0D9FC6C4-C821-4D92-8DE1-5AC9BA762B8B}" presName="accentRepeatNode" presStyleLbl="solidFgAcc1" presStyleIdx="1" presStyleCnt="7"/>
      <dgm:spPr/>
      <dgm:t>
        <a:bodyPr/>
        <a:lstStyle/>
        <a:p>
          <a:endParaRPr lang="fr-FR"/>
        </a:p>
      </dgm:t>
    </dgm:pt>
    <dgm:pt modelId="{35742C2C-5593-46E9-B816-AD88407184A8}" type="pres">
      <dgm:prSet presAssocID="{1D60B96A-7C12-462E-B5A4-C0F8B1BCD50E}" presName="text_3" presStyleLbl="node1" presStyleIdx="2" presStyleCnt="7">
        <dgm:presLayoutVars>
          <dgm:bulletEnabled val="1"/>
        </dgm:presLayoutVars>
      </dgm:prSet>
      <dgm:spPr/>
      <dgm:t>
        <a:bodyPr/>
        <a:lstStyle/>
        <a:p>
          <a:endParaRPr lang="fr-FR"/>
        </a:p>
      </dgm:t>
    </dgm:pt>
    <dgm:pt modelId="{E8C36088-27F0-46C6-A941-29794DD1CCC0}" type="pres">
      <dgm:prSet presAssocID="{1D60B96A-7C12-462E-B5A4-C0F8B1BCD50E}" presName="accent_3" presStyleCnt="0"/>
      <dgm:spPr/>
      <dgm:t>
        <a:bodyPr/>
        <a:lstStyle/>
        <a:p>
          <a:endParaRPr lang="fr-FR"/>
        </a:p>
      </dgm:t>
    </dgm:pt>
    <dgm:pt modelId="{069A847F-8F72-4DBC-9CA1-40C9ED3AB953}" type="pres">
      <dgm:prSet presAssocID="{1D60B96A-7C12-462E-B5A4-C0F8B1BCD50E}" presName="accentRepeatNode" presStyleLbl="solidFgAcc1" presStyleIdx="2" presStyleCnt="7"/>
      <dgm:spPr/>
      <dgm:t>
        <a:bodyPr/>
        <a:lstStyle/>
        <a:p>
          <a:endParaRPr lang="fr-FR"/>
        </a:p>
      </dgm:t>
    </dgm:pt>
    <dgm:pt modelId="{6AE6D522-9AEA-4AB3-AFA2-5D9E13B54CCB}" type="pres">
      <dgm:prSet presAssocID="{333C4490-9619-410B-B91F-4459371717FA}" presName="text_4" presStyleLbl="node1" presStyleIdx="3" presStyleCnt="7">
        <dgm:presLayoutVars>
          <dgm:bulletEnabled val="1"/>
        </dgm:presLayoutVars>
      </dgm:prSet>
      <dgm:spPr/>
      <dgm:t>
        <a:bodyPr/>
        <a:lstStyle/>
        <a:p>
          <a:endParaRPr lang="fr-FR"/>
        </a:p>
      </dgm:t>
    </dgm:pt>
    <dgm:pt modelId="{E1F3F205-33C1-4CD5-8381-4ED9EA7D175A}" type="pres">
      <dgm:prSet presAssocID="{333C4490-9619-410B-B91F-4459371717FA}" presName="accent_4" presStyleCnt="0"/>
      <dgm:spPr/>
      <dgm:t>
        <a:bodyPr/>
        <a:lstStyle/>
        <a:p>
          <a:endParaRPr lang="fr-FR"/>
        </a:p>
      </dgm:t>
    </dgm:pt>
    <dgm:pt modelId="{E2A37DDD-CF25-4360-8BF9-1DF4E4CF8B74}" type="pres">
      <dgm:prSet presAssocID="{333C4490-9619-410B-B91F-4459371717FA}" presName="accentRepeatNode" presStyleLbl="solidFgAcc1" presStyleIdx="3" presStyleCnt="7"/>
      <dgm:spPr/>
      <dgm:t>
        <a:bodyPr/>
        <a:lstStyle/>
        <a:p>
          <a:endParaRPr lang="fr-FR"/>
        </a:p>
      </dgm:t>
    </dgm:pt>
    <dgm:pt modelId="{C8714C21-394A-40E4-8355-418794555B24}" type="pres">
      <dgm:prSet presAssocID="{7DE2C393-88D0-4A7D-80A6-F13414362958}" presName="text_5" presStyleLbl="node1" presStyleIdx="4" presStyleCnt="7">
        <dgm:presLayoutVars>
          <dgm:bulletEnabled val="1"/>
        </dgm:presLayoutVars>
      </dgm:prSet>
      <dgm:spPr/>
      <dgm:t>
        <a:bodyPr/>
        <a:lstStyle/>
        <a:p>
          <a:endParaRPr lang="fr-FR"/>
        </a:p>
      </dgm:t>
    </dgm:pt>
    <dgm:pt modelId="{FFB15893-7C6C-4732-8167-002C0C45050F}" type="pres">
      <dgm:prSet presAssocID="{7DE2C393-88D0-4A7D-80A6-F13414362958}" presName="accent_5" presStyleCnt="0"/>
      <dgm:spPr/>
      <dgm:t>
        <a:bodyPr/>
        <a:lstStyle/>
        <a:p>
          <a:endParaRPr lang="fr-FR"/>
        </a:p>
      </dgm:t>
    </dgm:pt>
    <dgm:pt modelId="{E94F0036-2CB7-49D3-B507-5ADE285BFCAD}" type="pres">
      <dgm:prSet presAssocID="{7DE2C393-88D0-4A7D-80A6-F13414362958}" presName="accentRepeatNode" presStyleLbl="solidFgAcc1" presStyleIdx="4" presStyleCnt="7"/>
      <dgm:spPr/>
      <dgm:t>
        <a:bodyPr/>
        <a:lstStyle/>
        <a:p>
          <a:endParaRPr lang="fr-FR"/>
        </a:p>
      </dgm:t>
    </dgm:pt>
    <dgm:pt modelId="{89A67C76-4E5F-4842-9CE6-4B2CDD60ABA0}" type="pres">
      <dgm:prSet presAssocID="{A179DF2A-413C-4C7B-8519-7B2A9335A693}" presName="text_6" presStyleLbl="node1" presStyleIdx="5" presStyleCnt="7">
        <dgm:presLayoutVars>
          <dgm:bulletEnabled val="1"/>
        </dgm:presLayoutVars>
      </dgm:prSet>
      <dgm:spPr/>
      <dgm:t>
        <a:bodyPr/>
        <a:lstStyle/>
        <a:p>
          <a:endParaRPr lang="fr-FR"/>
        </a:p>
      </dgm:t>
    </dgm:pt>
    <dgm:pt modelId="{1D6DCE0D-EA2C-4AF3-88B4-37CE79CB8C0E}" type="pres">
      <dgm:prSet presAssocID="{A179DF2A-413C-4C7B-8519-7B2A9335A693}" presName="accent_6" presStyleCnt="0"/>
      <dgm:spPr/>
      <dgm:t>
        <a:bodyPr/>
        <a:lstStyle/>
        <a:p>
          <a:endParaRPr lang="fr-FR"/>
        </a:p>
      </dgm:t>
    </dgm:pt>
    <dgm:pt modelId="{35B254CA-0B64-4B17-BA22-A3180148E353}" type="pres">
      <dgm:prSet presAssocID="{A179DF2A-413C-4C7B-8519-7B2A9335A693}" presName="accentRepeatNode" presStyleLbl="solidFgAcc1" presStyleIdx="5" presStyleCnt="7"/>
      <dgm:spPr/>
      <dgm:t>
        <a:bodyPr/>
        <a:lstStyle/>
        <a:p>
          <a:endParaRPr lang="fr-FR"/>
        </a:p>
      </dgm:t>
    </dgm:pt>
    <dgm:pt modelId="{4739DC85-9F58-4BE7-935F-E0EE480AD163}" type="pres">
      <dgm:prSet presAssocID="{6604EBF9-400B-420E-8D3B-E86FE2B0B072}" presName="text_7" presStyleLbl="node1" presStyleIdx="6" presStyleCnt="7">
        <dgm:presLayoutVars>
          <dgm:bulletEnabled val="1"/>
        </dgm:presLayoutVars>
      </dgm:prSet>
      <dgm:spPr/>
      <dgm:t>
        <a:bodyPr/>
        <a:lstStyle/>
        <a:p>
          <a:endParaRPr lang="fr-FR"/>
        </a:p>
      </dgm:t>
    </dgm:pt>
    <dgm:pt modelId="{83199D77-E795-40E5-9CB8-A7072515CB96}" type="pres">
      <dgm:prSet presAssocID="{6604EBF9-400B-420E-8D3B-E86FE2B0B072}" presName="accent_7" presStyleCnt="0"/>
      <dgm:spPr/>
      <dgm:t>
        <a:bodyPr/>
        <a:lstStyle/>
        <a:p>
          <a:endParaRPr lang="fr-FR"/>
        </a:p>
      </dgm:t>
    </dgm:pt>
    <dgm:pt modelId="{E6650F06-C627-44F3-8340-6195FE0EEA8A}" type="pres">
      <dgm:prSet presAssocID="{6604EBF9-400B-420E-8D3B-E86FE2B0B072}" presName="accentRepeatNode" presStyleLbl="solidFgAcc1" presStyleIdx="6" presStyleCnt="7"/>
      <dgm:spPr/>
      <dgm:t>
        <a:bodyPr/>
        <a:lstStyle/>
        <a:p>
          <a:endParaRPr lang="fr-FR"/>
        </a:p>
      </dgm:t>
    </dgm:pt>
  </dgm:ptLst>
  <dgm:cxnLst>
    <dgm:cxn modelId="{2D4FEF5D-4C4F-4061-8A41-755E0B36692B}" type="presOf" srcId="{A179DF2A-413C-4C7B-8519-7B2A9335A693}" destId="{89A67C76-4E5F-4842-9CE6-4B2CDD60ABA0}" srcOrd="0" destOrd="0" presId="urn:microsoft.com/office/officeart/2008/layout/VerticalCurvedList"/>
    <dgm:cxn modelId="{0B4318D7-BF05-4F27-87B3-0A37A9CB5359}" type="presOf" srcId="{6604EBF9-400B-420E-8D3B-E86FE2B0B072}" destId="{4739DC85-9F58-4BE7-935F-E0EE480AD163}" srcOrd="0" destOrd="0" presId="urn:microsoft.com/office/officeart/2008/layout/VerticalCurvedList"/>
    <dgm:cxn modelId="{4F2C618E-7193-430D-94F3-9F90B6F8895C}" srcId="{57FD86AE-BD0B-43A9-B8AA-3DF2715677B8}" destId="{0D9FC6C4-C821-4D92-8DE1-5AC9BA762B8B}" srcOrd="1" destOrd="0" parTransId="{97987658-F923-4035-9E77-F4110CEC6BBA}" sibTransId="{0E50D8C9-F2FC-4184-9462-025328D9893D}"/>
    <dgm:cxn modelId="{A68AB928-073D-4C2B-85A6-6701691BED96}" srcId="{57FD86AE-BD0B-43A9-B8AA-3DF2715677B8}" destId="{6E24C3AA-D22E-4A02-8B1D-DEBC1E51C247}" srcOrd="7" destOrd="0" parTransId="{845C4B45-830C-430D-9BC5-2ED492EDE600}" sibTransId="{3C8E64EF-39ED-427E-8A2A-1DEE59BA87FD}"/>
    <dgm:cxn modelId="{A60F750A-2B57-435E-B53A-63477D514AE1}" type="presOf" srcId="{333C4490-9619-410B-B91F-4459371717FA}" destId="{6AE6D522-9AEA-4AB3-AFA2-5D9E13B54CCB}" srcOrd="0" destOrd="0" presId="urn:microsoft.com/office/officeart/2008/layout/VerticalCurvedList"/>
    <dgm:cxn modelId="{431BA278-7E1F-42F1-8BB1-363D0CDA449B}" srcId="{57FD86AE-BD0B-43A9-B8AA-3DF2715677B8}" destId="{5091D7AA-E187-439A-AED6-DB0EC3E1CC9E}" srcOrd="0" destOrd="0" parTransId="{C016DA3E-7CDD-4AB2-BCDF-9CFF213419A5}" sibTransId="{628E4983-CCD0-4730-851B-09BC4662A118}"/>
    <dgm:cxn modelId="{E607E80D-ABCF-4C8B-A1D5-BBE9623F4F32}" type="presOf" srcId="{1D60B96A-7C12-462E-B5A4-C0F8B1BCD50E}" destId="{35742C2C-5593-46E9-B816-AD88407184A8}" srcOrd="0" destOrd="0" presId="urn:microsoft.com/office/officeart/2008/layout/VerticalCurvedList"/>
    <dgm:cxn modelId="{642B76C3-A9B8-4146-A26C-C65941A0334B}" srcId="{57FD86AE-BD0B-43A9-B8AA-3DF2715677B8}" destId="{7DE2C393-88D0-4A7D-80A6-F13414362958}" srcOrd="4" destOrd="0" parTransId="{4004DFEB-4B71-442A-9B9A-FA8779190779}" sibTransId="{52B6AF2C-6BB8-4F94-91DF-DBEF29BAF288}"/>
    <dgm:cxn modelId="{47E7A2CB-74B0-411F-A95C-0D7548B2021D}" type="presOf" srcId="{57FD86AE-BD0B-43A9-B8AA-3DF2715677B8}" destId="{99BA050A-7797-405D-BFCA-2DB857479A1C}" srcOrd="0" destOrd="0" presId="urn:microsoft.com/office/officeart/2008/layout/VerticalCurvedList"/>
    <dgm:cxn modelId="{F6D07261-FEEC-4F4A-BABC-2BF86F84EF93}" type="presOf" srcId="{628E4983-CCD0-4730-851B-09BC4662A118}" destId="{41530565-2680-4703-B351-8CAA20C82121}" srcOrd="0" destOrd="0" presId="urn:microsoft.com/office/officeart/2008/layout/VerticalCurvedList"/>
    <dgm:cxn modelId="{C40B2A2E-63F0-4BAF-810C-E7ADE9D69109}" type="presOf" srcId="{5091D7AA-E187-439A-AED6-DB0EC3E1CC9E}" destId="{07EE0FC1-9E88-433A-AA3D-4D9FE79577C5}" srcOrd="0" destOrd="0" presId="urn:microsoft.com/office/officeart/2008/layout/VerticalCurvedList"/>
    <dgm:cxn modelId="{B0A94C66-01EB-460F-AB2C-9A64009F1D7A}" type="presOf" srcId="{7DE2C393-88D0-4A7D-80A6-F13414362958}" destId="{C8714C21-394A-40E4-8355-418794555B24}" srcOrd="0" destOrd="0" presId="urn:microsoft.com/office/officeart/2008/layout/VerticalCurvedList"/>
    <dgm:cxn modelId="{80775394-A7B3-4E45-9768-9A5AE6B70CCC}" srcId="{57FD86AE-BD0B-43A9-B8AA-3DF2715677B8}" destId="{A179DF2A-413C-4C7B-8519-7B2A9335A693}" srcOrd="5" destOrd="0" parTransId="{7F3005B2-E764-4A98-B15E-CE74FB3C7D54}" sibTransId="{0DB10E22-9FBC-4BF7-99B3-A6779A90E288}"/>
    <dgm:cxn modelId="{41430758-398D-4196-BF67-7788270CBE7E}" type="presOf" srcId="{0D9FC6C4-C821-4D92-8DE1-5AC9BA762B8B}" destId="{9B0DBD89-4EDD-4ABB-A093-8103F7C9FF74}" srcOrd="0" destOrd="0" presId="urn:microsoft.com/office/officeart/2008/layout/VerticalCurvedList"/>
    <dgm:cxn modelId="{5FE092C2-20F1-496A-9F57-328771662EED}" srcId="{57FD86AE-BD0B-43A9-B8AA-3DF2715677B8}" destId="{6604EBF9-400B-420E-8D3B-E86FE2B0B072}" srcOrd="6" destOrd="0" parTransId="{2E32B0B1-44DB-4189-9A33-E9247BC7EB09}" sibTransId="{CD68D51B-E82B-4E1E-84DF-446B192EAC19}"/>
    <dgm:cxn modelId="{98392E57-208D-4577-B092-8B7A5BE484C0}" srcId="{57FD86AE-BD0B-43A9-B8AA-3DF2715677B8}" destId="{1D60B96A-7C12-462E-B5A4-C0F8B1BCD50E}" srcOrd="2" destOrd="0" parTransId="{C519110A-2C51-4A0E-BBB3-56EA544A81CC}" sibTransId="{14A389E6-DA56-4D3D-B4F5-A3FC9C13BA09}"/>
    <dgm:cxn modelId="{55AE4D06-215A-4BDE-A582-667F87562667}" srcId="{57FD86AE-BD0B-43A9-B8AA-3DF2715677B8}" destId="{333C4490-9619-410B-B91F-4459371717FA}" srcOrd="3" destOrd="0" parTransId="{DE7A5F1B-A5EF-4F3F-BD45-701E29AC350F}" sibTransId="{609DFCCE-A959-436D-A5C0-FDCBA3E9A2C0}"/>
    <dgm:cxn modelId="{D54820A5-7BAC-49EA-AF8A-CF7EA1C7E23A}" type="presParOf" srcId="{99BA050A-7797-405D-BFCA-2DB857479A1C}" destId="{3457B567-9468-4DF3-AA5E-7507D9835228}" srcOrd="0" destOrd="0" presId="urn:microsoft.com/office/officeart/2008/layout/VerticalCurvedList"/>
    <dgm:cxn modelId="{BF71ABF4-DA88-483F-9A41-31EE780CA523}" type="presParOf" srcId="{3457B567-9468-4DF3-AA5E-7507D9835228}" destId="{CCBA5698-5941-4B44-A709-B58F839C23E4}" srcOrd="0" destOrd="0" presId="urn:microsoft.com/office/officeart/2008/layout/VerticalCurvedList"/>
    <dgm:cxn modelId="{5CCE566A-5092-42B5-85EE-684700C90A3F}" type="presParOf" srcId="{CCBA5698-5941-4B44-A709-B58F839C23E4}" destId="{76B43305-7D93-4B29-8DCD-D9F025C766CF}" srcOrd="0" destOrd="0" presId="urn:microsoft.com/office/officeart/2008/layout/VerticalCurvedList"/>
    <dgm:cxn modelId="{E9BA8ADF-CFBE-4E12-AAB7-D08FFF9BD05C}" type="presParOf" srcId="{CCBA5698-5941-4B44-A709-B58F839C23E4}" destId="{41530565-2680-4703-B351-8CAA20C82121}" srcOrd="1" destOrd="0" presId="urn:microsoft.com/office/officeart/2008/layout/VerticalCurvedList"/>
    <dgm:cxn modelId="{2CB86C66-C0B3-44EB-8F9C-11FD0B54797D}" type="presParOf" srcId="{CCBA5698-5941-4B44-A709-B58F839C23E4}" destId="{3775C335-E8DF-49C1-8572-440E7C3AA89A}" srcOrd="2" destOrd="0" presId="urn:microsoft.com/office/officeart/2008/layout/VerticalCurvedList"/>
    <dgm:cxn modelId="{7F367223-B77B-461A-90F1-12BC3032C9C5}" type="presParOf" srcId="{CCBA5698-5941-4B44-A709-B58F839C23E4}" destId="{C145240F-A6F1-4378-98FE-49E5E5475507}" srcOrd="3" destOrd="0" presId="urn:microsoft.com/office/officeart/2008/layout/VerticalCurvedList"/>
    <dgm:cxn modelId="{9BB664BE-20DF-457E-A509-198F1C89010B}" type="presParOf" srcId="{3457B567-9468-4DF3-AA5E-7507D9835228}" destId="{07EE0FC1-9E88-433A-AA3D-4D9FE79577C5}" srcOrd="1" destOrd="0" presId="urn:microsoft.com/office/officeart/2008/layout/VerticalCurvedList"/>
    <dgm:cxn modelId="{B6D472B7-FC7F-42AB-8062-8091D826672B}" type="presParOf" srcId="{3457B567-9468-4DF3-AA5E-7507D9835228}" destId="{1762A770-50BA-451F-B40C-06B26F7676F6}" srcOrd="2" destOrd="0" presId="urn:microsoft.com/office/officeart/2008/layout/VerticalCurvedList"/>
    <dgm:cxn modelId="{DAD67C1D-F591-42DB-8E64-64A0AB79F33C}" type="presParOf" srcId="{1762A770-50BA-451F-B40C-06B26F7676F6}" destId="{B5A9CA45-8074-4D8C-9042-5F5D2CF73DC3}" srcOrd="0" destOrd="0" presId="urn:microsoft.com/office/officeart/2008/layout/VerticalCurvedList"/>
    <dgm:cxn modelId="{A6437C5F-8924-4F72-9472-E47203541DEC}" type="presParOf" srcId="{3457B567-9468-4DF3-AA5E-7507D9835228}" destId="{9B0DBD89-4EDD-4ABB-A093-8103F7C9FF74}" srcOrd="3" destOrd="0" presId="urn:microsoft.com/office/officeart/2008/layout/VerticalCurvedList"/>
    <dgm:cxn modelId="{B8D9A24B-F6A2-4C79-9C82-8E5F099C7E40}" type="presParOf" srcId="{3457B567-9468-4DF3-AA5E-7507D9835228}" destId="{060FAF45-E974-462B-A0C5-B61E35B4F223}" srcOrd="4" destOrd="0" presId="urn:microsoft.com/office/officeart/2008/layout/VerticalCurvedList"/>
    <dgm:cxn modelId="{D575268F-6AF1-4A6A-8DB8-D266356413E8}" type="presParOf" srcId="{060FAF45-E974-462B-A0C5-B61E35B4F223}" destId="{A7E88985-A0EC-45A2-9E49-1EC912EE6425}" srcOrd="0" destOrd="0" presId="urn:microsoft.com/office/officeart/2008/layout/VerticalCurvedList"/>
    <dgm:cxn modelId="{B14E2CA4-CDAA-40BF-9C26-E896818B6A77}" type="presParOf" srcId="{3457B567-9468-4DF3-AA5E-7507D9835228}" destId="{35742C2C-5593-46E9-B816-AD88407184A8}" srcOrd="5" destOrd="0" presId="urn:microsoft.com/office/officeart/2008/layout/VerticalCurvedList"/>
    <dgm:cxn modelId="{37F50DDD-B19D-45D1-BDD0-9B97ABF9AEFE}" type="presParOf" srcId="{3457B567-9468-4DF3-AA5E-7507D9835228}" destId="{E8C36088-27F0-46C6-A941-29794DD1CCC0}" srcOrd="6" destOrd="0" presId="urn:microsoft.com/office/officeart/2008/layout/VerticalCurvedList"/>
    <dgm:cxn modelId="{3AFEA843-6D4D-41E8-8C08-49FBB1D2D962}" type="presParOf" srcId="{E8C36088-27F0-46C6-A941-29794DD1CCC0}" destId="{069A847F-8F72-4DBC-9CA1-40C9ED3AB953}" srcOrd="0" destOrd="0" presId="urn:microsoft.com/office/officeart/2008/layout/VerticalCurvedList"/>
    <dgm:cxn modelId="{C272270D-5893-4E8D-AE5D-6BEC6E85F284}" type="presParOf" srcId="{3457B567-9468-4DF3-AA5E-7507D9835228}" destId="{6AE6D522-9AEA-4AB3-AFA2-5D9E13B54CCB}" srcOrd="7" destOrd="0" presId="urn:microsoft.com/office/officeart/2008/layout/VerticalCurvedList"/>
    <dgm:cxn modelId="{8A1A60A5-3DD5-4EEA-BB33-8772B492146F}" type="presParOf" srcId="{3457B567-9468-4DF3-AA5E-7507D9835228}" destId="{E1F3F205-33C1-4CD5-8381-4ED9EA7D175A}" srcOrd="8" destOrd="0" presId="urn:microsoft.com/office/officeart/2008/layout/VerticalCurvedList"/>
    <dgm:cxn modelId="{AC983469-50FA-40D8-B15C-5186A1ED6CDD}" type="presParOf" srcId="{E1F3F205-33C1-4CD5-8381-4ED9EA7D175A}" destId="{E2A37DDD-CF25-4360-8BF9-1DF4E4CF8B74}" srcOrd="0" destOrd="0" presId="urn:microsoft.com/office/officeart/2008/layout/VerticalCurvedList"/>
    <dgm:cxn modelId="{AFE8A388-D996-4D32-BA83-3881E11FBFAD}" type="presParOf" srcId="{3457B567-9468-4DF3-AA5E-7507D9835228}" destId="{C8714C21-394A-40E4-8355-418794555B24}" srcOrd="9" destOrd="0" presId="urn:microsoft.com/office/officeart/2008/layout/VerticalCurvedList"/>
    <dgm:cxn modelId="{A016E9B3-770E-4A05-BDD6-E7680D27046A}" type="presParOf" srcId="{3457B567-9468-4DF3-AA5E-7507D9835228}" destId="{FFB15893-7C6C-4732-8167-002C0C45050F}" srcOrd="10" destOrd="0" presId="urn:microsoft.com/office/officeart/2008/layout/VerticalCurvedList"/>
    <dgm:cxn modelId="{01EF59EE-60F0-491F-82A3-7E36F224792E}" type="presParOf" srcId="{FFB15893-7C6C-4732-8167-002C0C45050F}" destId="{E94F0036-2CB7-49D3-B507-5ADE285BFCAD}" srcOrd="0" destOrd="0" presId="urn:microsoft.com/office/officeart/2008/layout/VerticalCurvedList"/>
    <dgm:cxn modelId="{31B3D2FA-4851-42E5-A66F-201D6270A368}" type="presParOf" srcId="{3457B567-9468-4DF3-AA5E-7507D9835228}" destId="{89A67C76-4E5F-4842-9CE6-4B2CDD60ABA0}" srcOrd="11" destOrd="0" presId="urn:microsoft.com/office/officeart/2008/layout/VerticalCurvedList"/>
    <dgm:cxn modelId="{98AF47D1-6D53-4257-88F1-7E72718394FC}" type="presParOf" srcId="{3457B567-9468-4DF3-AA5E-7507D9835228}" destId="{1D6DCE0D-EA2C-4AF3-88B4-37CE79CB8C0E}" srcOrd="12" destOrd="0" presId="urn:microsoft.com/office/officeart/2008/layout/VerticalCurvedList"/>
    <dgm:cxn modelId="{5F49EAA0-ECB7-4291-BDF7-031868547D77}" type="presParOf" srcId="{1D6DCE0D-EA2C-4AF3-88B4-37CE79CB8C0E}" destId="{35B254CA-0B64-4B17-BA22-A3180148E353}" srcOrd="0" destOrd="0" presId="urn:microsoft.com/office/officeart/2008/layout/VerticalCurvedList"/>
    <dgm:cxn modelId="{39BE023E-1BCB-4224-9419-0F3677B772FD}" type="presParOf" srcId="{3457B567-9468-4DF3-AA5E-7507D9835228}" destId="{4739DC85-9F58-4BE7-935F-E0EE480AD163}" srcOrd="13" destOrd="0" presId="urn:microsoft.com/office/officeart/2008/layout/VerticalCurvedList"/>
    <dgm:cxn modelId="{6D917579-27CA-4D0E-BF19-1B332ABBF5ED}" type="presParOf" srcId="{3457B567-9468-4DF3-AA5E-7507D9835228}" destId="{83199D77-E795-40E5-9CB8-A7072515CB96}" srcOrd="14" destOrd="0" presId="urn:microsoft.com/office/officeart/2008/layout/VerticalCurvedList"/>
    <dgm:cxn modelId="{A3771A4F-45EC-435F-A997-439E9036EA11}" type="presParOf" srcId="{83199D77-E795-40E5-9CB8-A7072515CB96}" destId="{E6650F06-C627-44F3-8340-6195FE0EEA8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F0886A-2124-493D-9410-26910158B727}" type="doc">
      <dgm:prSet loTypeId="urn:microsoft.com/office/officeart/2008/layout/RadialCluster" loCatId="relationship" qsTypeId="urn:microsoft.com/office/officeart/2005/8/quickstyle/simple2" qsCatId="simple" csTypeId="urn:microsoft.com/office/officeart/2005/8/colors/colorful2" csCatId="colorful" phldr="1"/>
      <dgm:spPr/>
      <dgm:t>
        <a:bodyPr/>
        <a:lstStyle/>
        <a:p>
          <a:endParaRPr lang="fr-FR"/>
        </a:p>
      </dgm:t>
    </dgm:pt>
    <dgm:pt modelId="{124F1AC3-4DD6-4DCB-8EC5-CB150749B126}">
      <dgm:prSet phldrT="[Texte]" custT="1"/>
      <dgm:spPr>
        <a:xfrm>
          <a:off x="3396945" y="2050588"/>
          <a:ext cx="1576975" cy="1576975"/>
        </a:xfrm>
        <a:prstGeom prst="roundRect">
          <a:avLst/>
        </a:prstGeom>
        <a:solidFill>
          <a:srgbClr val="E40059">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endParaRPr lang="en-US" sz="4000" noProof="0" smtClean="0">
            <a:solidFill>
              <a:sysClr val="window" lastClr="FFFFFF"/>
            </a:solidFill>
            <a:latin typeface="Arial"/>
            <a:ea typeface="+mn-ea"/>
            <a:cs typeface="+mn-cs"/>
          </a:endParaRPr>
        </a:p>
        <a:p>
          <a:r>
            <a:rPr lang="en-US" sz="4000" noProof="0" smtClean="0">
              <a:solidFill>
                <a:sysClr val="window" lastClr="FFFFFF"/>
              </a:solidFill>
              <a:latin typeface="Arial"/>
              <a:ea typeface="+mn-ea"/>
              <a:cs typeface="+mn-cs"/>
            </a:rPr>
            <a:t>1.1.3</a:t>
          </a:r>
          <a:endParaRPr lang="en-US" sz="4000" noProof="0" dirty="0" smtClean="0">
            <a:solidFill>
              <a:sysClr val="window" lastClr="FFFFFF"/>
            </a:solidFill>
            <a:latin typeface="Arial"/>
            <a:ea typeface="+mn-ea"/>
            <a:cs typeface="+mn-cs"/>
          </a:endParaRPr>
        </a:p>
      </dgm:t>
    </dgm:pt>
    <dgm:pt modelId="{F043BB6E-CF37-4516-8402-5AE3B6F0DFE6}" type="parTrans" cxnId="{B61EFA74-DBB0-4481-B03C-DD1DFBEAF2DF}">
      <dgm:prSet/>
      <dgm:spPr/>
      <dgm:t>
        <a:bodyPr/>
        <a:lstStyle/>
        <a:p>
          <a:endParaRPr lang="en-US" sz="4000" noProof="0" dirty="0"/>
        </a:p>
      </dgm:t>
    </dgm:pt>
    <dgm:pt modelId="{361F8E4C-AF18-4E14-866F-C0EE83E7906D}" type="sibTrans" cxnId="{B61EFA74-DBB0-4481-B03C-DD1DFBEAF2DF}">
      <dgm:prSet/>
      <dgm:spPr/>
      <dgm:t>
        <a:bodyPr/>
        <a:lstStyle/>
        <a:p>
          <a:endParaRPr lang="en-US" sz="4000" noProof="0" dirty="0"/>
        </a:p>
      </dgm:t>
    </dgm:pt>
    <dgm:pt modelId="{10C68E0E-68EA-4693-B451-92333187BAA6}">
      <dgm:prSet phldrT="[Texte]" custT="1"/>
      <dgm:spPr>
        <a:xfrm>
          <a:off x="2700295" y="216023"/>
          <a:ext cx="2740476" cy="1056573"/>
        </a:xfrm>
        <a:prstGeom prst="roundRect">
          <a:avLst/>
        </a:prstGeom>
        <a:solidFill>
          <a:srgbClr val="E40059">
            <a:hueOff val="-305099"/>
            <a:satOff val="0"/>
            <a:lumOff val="-2824"/>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pPr algn="r"/>
          <a:r>
            <a:rPr lang="en-US" sz="2800" noProof="0" smtClean="0">
              <a:solidFill>
                <a:sysClr val="window" lastClr="FFFFFF"/>
              </a:solidFill>
              <a:latin typeface="Arial"/>
              <a:ea typeface="+mn-ea"/>
              <a:cs typeface="+mn-cs"/>
            </a:rPr>
            <a:t>Usability</a:t>
          </a:r>
          <a:endParaRPr lang="en-US" sz="2800" noProof="0" dirty="0">
            <a:solidFill>
              <a:sysClr val="window" lastClr="FFFFFF"/>
            </a:solidFill>
            <a:latin typeface="Arial"/>
            <a:ea typeface="+mn-ea"/>
            <a:cs typeface="+mn-cs"/>
          </a:endParaRPr>
        </a:p>
      </dgm:t>
    </dgm:pt>
    <dgm:pt modelId="{1CEC19A0-6827-4349-B50C-AC3250850306}" type="parTrans" cxnId="{988138A7-3253-402D-A054-9CD1E60A3BD8}">
      <dgm:prSet/>
      <dgm:spPr>
        <a:xfrm rot="16011626">
          <a:off x="3731267" y="1661592"/>
          <a:ext cx="779160" cy="0"/>
        </a:xfrm>
        <a:custGeom>
          <a:avLst/>
          <a:gdLst/>
          <a:ahLst/>
          <a:cxnLst/>
          <a:rect l="0" t="0" r="0" b="0"/>
          <a:pathLst>
            <a:path>
              <a:moveTo>
                <a:pt x="0" y="0"/>
              </a:moveTo>
              <a:lnTo>
                <a:pt x="779160" y="0"/>
              </a:lnTo>
            </a:path>
          </a:pathLst>
        </a:custGeom>
        <a:noFill/>
        <a:ln w="25400" cap="flat" cmpd="sng" algn="ctr">
          <a:solidFill>
            <a:srgbClr val="9C007F">
              <a:hueOff val="0"/>
              <a:satOff val="0"/>
              <a:lumOff val="0"/>
              <a:alphaOff val="0"/>
            </a:srgbClr>
          </a:solidFill>
          <a:prstDash val="solid"/>
        </a:ln>
        <a:effectLst/>
      </dgm:spPr>
      <dgm:t>
        <a:bodyPr/>
        <a:lstStyle/>
        <a:p>
          <a:endParaRPr lang="en-US" sz="4000" noProof="0" dirty="0"/>
        </a:p>
      </dgm:t>
    </dgm:pt>
    <dgm:pt modelId="{59E350A7-B025-4876-97D9-62A489AD4647}" type="sibTrans" cxnId="{988138A7-3253-402D-A054-9CD1E60A3BD8}">
      <dgm:prSet/>
      <dgm:spPr/>
      <dgm:t>
        <a:bodyPr/>
        <a:lstStyle/>
        <a:p>
          <a:endParaRPr lang="en-US" sz="4000" noProof="0" dirty="0"/>
        </a:p>
      </dgm:t>
    </dgm:pt>
    <dgm:pt modelId="{D7B7C199-E52E-4723-A511-D8A4DC2DFD1B}">
      <dgm:prSet phldrT="[Texte]" custT="1"/>
      <dgm:spPr>
        <a:xfrm>
          <a:off x="5616628" y="1512163"/>
          <a:ext cx="2740476" cy="1056573"/>
        </a:xfrm>
        <a:prstGeom prst="roundRect">
          <a:avLst/>
        </a:prstGeom>
        <a:solidFill>
          <a:srgbClr val="E40059">
            <a:hueOff val="-610199"/>
            <a:satOff val="0"/>
            <a:lumOff val="-5647"/>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pPr algn="r"/>
          <a:r>
            <a:rPr lang="en-US" sz="2800" noProof="0" smtClean="0">
              <a:solidFill>
                <a:sysClr val="window" lastClr="FFFFFF"/>
              </a:solidFill>
              <a:latin typeface="Arial"/>
              <a:ea typeface="+mn-ea"/>
              <a:cs typeface="+mn-cs"/>
            </a:rPr>
            <a:t>Robustness</a:t>
          </a:r>
          <a:endParaRPr lang="en-US" sz="2800" noProof="0" dirty="0">
            <a:solidFill>
              <a:sysClr val="window" lastClr="FFFFFF"/>
            </a:solidFill>
            <a:latin typeface="Arial"/>
            <a:ea typeface="+mn-ea"/>
            <a:cs typeface="+mn-cs"/>
          </a:endParaRPr>
        </a:p>
      </dgm:t>
    </dgm:pt>
    <dgm:pt modelId="{6599DB2E-601B-4035-A9E6-52980DC2CCA6}" type="parTrans" cxnId="{8ADFB65F-88D4-42A7-82CD-AA674F9023F1}">
      <dgm:prSet/>
      <dgm:spPr>
        <a:xfrm rot="20645302">
          <a:off x="4961117" y="2522685"/>
          <a:ext cx="668314" cy="0"/>
        </a:xfrm>
        <a:custGeom>
          <a:avLst/>
          <a:gdLst/>
          <a:ahLst/>
          <a:cxnLst/>
          <a:rect l="0" t="0" r="0" b="0"/>
          <a:pathLst>
            <a:path>
              <a:moveTo>
                <a:pt x="0" y="0"/>
              </a:moveTo>
              <a:lnTo>
                <a:pt x="668314" y="0"/>
              </a:lnTo>
            </a:path>
          </a:pathLst>
        </a:custGeom>
        <a:noFill/>
        <a:ln w="25400" cap="flat" cmpd="sng" algn="ctr">
          <a:solidFill>
            <a:srgbClr val="9C007F">
              <a:hueOff val="0"/>
              <a:satOff val="0"/>
              <a:lumOff val="0"/>
              <a:alphaOff val="0"/>
            </a:srgbClr>
          </a:solidFill>
          <a:prstDash val="solid"/>
        </a:ln>
        <a:effectLst/>
      </dgm:spPr>
      <dgm:t>
        <a:bodyPr/>
        <a:lstStyle/>
        <a:p>
          <a:endParaRPr lang="en-US" sz="4000" noProof="0" dirty="0"/>
        </a:p>
      </dgm:t>
    </dgm:pt>
    <dgm:pt modelId="{922A16EC-B362-4EED-80EE-7D3972002ABC}" type="sibTrans" cxnId="{8ADFB65F-88D4-42A7-82CD-AA674F9023F1}">
      <dgm:prSet/>
      <dgm:spPr/>
      <dgm:t>
        <a:bodyPr/>
        <a:lstStyle/>
        <a:p>
          <a:endParaRPr lang="en-US" sz="4000" noProof="0" dirty="0"/>
        </a:p>
      </dgm:t>
    </dgm:pt>
    <dgm:pt modelId="{D9FFFD24-8911-4CB0-BE6D-526D494FA364}">
      <dgm:prSet phldrT="[Texte]" custT="1"/>
      <dgm:spPr>
        <a:xfrm>
          <a:off x="5364591" y="3960433"/>
          <a:ext cx="2740476" cy="1056573"/>
        </a:xfrm>
        <a:prstGeom prst="roundRect">
          <a:avLst/>
        </a:prstGeom>
        <a:solidFill>
          <a:srgbClr val="E40059">
            <a:hueOff val="-915299"/>
            <a:satOff val="0"/>
            <a:lumOff val="-8471"/>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pPr algn="r"/>
          <a:r>
            <a:rPr lang="en-US" sz="2800" noProof="0" smtClean="0">
              <a:solidFill>
                <a:sysClr val="window" lastClr="FFFFFF"/>
              </a:solidFill>
              <a:latin typeface="Arial"/>
              <a:ea typeface="+mn-ea"/>
              <a:cs typeface="+mn-cs"/>
            </a:rPr>
            <a:t>Performance</a:t>
          </a:r>
          <a:endParaRPr lang="en-US" sz="2800" noProof="0" dirty="0">
            <a:solidFill>
              <a:sysClr val="window" lastClr="FFFFFF"/>
            </a:solidFill>
            <a:latin typeface="Arial"/>
            <a:ea typeface="+mn-ea"/>
            <a:cs typeface="+mn-cs"/>
          </a:endParaRPr>
        </a:p>
      </dgm:t>
    </dgm:pt>
    <dgm:pt modelId="{C8906B72-E2D4-411E-84CC-2D822F23E4B0}" type="parTrans" cxnId="{D1D8A71C-9AAD-488C-AA84-E83E9EC93570}">
      <dgm:prSet/>
      <dgm:spPr>
        <a:xfrm rot="1974348">
          <a:off x="4883678" y="3654859"/>
          <a:ext cx="1124968" cy="0"/>
        </a:xfrm>
        <a:custGeom>
          <a:avLst/>
          <a:gdLst/>
          <a:ahLst/>
          <a:cxnLst/>
          <a:rect l="0" t="0" r="0" b="0"/>
          <a:pathLst>
            <a:path>
              <a:moveTo>
                <a:pt x="0" y="0"/>
              </a:moveTo>
              <a:lnTo>
                <a:pt x="1124968" y="0"/>
              </a:lnTo>
            </a:path>
          </a:pathLst>
        </a:custGeom>
        <a:noFill/>
        <a:ln w="25400" cap="flat" cmpd="sng" algn="ctr">
          <a:solidFill>
            <a:srgbClr val="9C007F">
              <a:hueOff val="0"/>
              <a:satOff val="0"/>
              <a:lumOff val="0"/>
              <a:alphaOff val="0"/>
            </a:srgbClr>
          </a:solidFill>
          <a:prstDash val="solid"/>
        </a:ln>
        <a:effectLst/>
      </dgm:spPr>
      <dgm:t>
        <a:bodyPr/>
        <a:lstStyle/>
        <a:p>
          <a:endParaRPr lang="en-US" sz="4000" noProof="0" dirty="0"/>
        </a:p>
      </dgm:t>
    </dgm:pt>
    <dgm:pt modelId="{01AAD154-F7A7-455A-8635-4C7A465AA6C3}" type="sibTrans" cxnId="{D1D8A71C-9AAD-488C-AA84-E83E9EC93570}">
      <dgm:prSet/>
      <dgm:spPr/>
      <dgm:t>
        <a:bodyPr/>
        <a:lstStyle/>
        <a:p>
          <a:endParaRPr lang="en-US" sz="4000" noProof="0" dirty="0"/>
        </a:p>
      </dgm:t>
    </dgm:pt>
    <dgm:pt modelId="{1470C82E-ED4F-46F9-AA19-B6DA8CA18ACD}">
      <dgm:prSet phldrT="[Texte]" custT="1"/>
      <dgm:spPr>
        <a:xfrm>
          <a:off x="904278" y="4200010"/>
          <a:ext cx="3164173" cy="1056573"/>
        </a:xfrm>
        <a:prstGeom prst="roundRect">
          <a:avLst/>
        </a:prstGeom>
        <a:solidFill>
          <a:srgbClr val="E40059">
            <a:hueOff val="-1220398"/>
            <a:satOff val="0"/>
            <a:lumOff val="-11294"/>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pPr algn="r"/>
          <a:r>
            <a:rPr lang="en-US" sz="2800" noProof="0" smtClean="0">
              <a:solidFill>
                <a:sysClr val="window" lastClr="FFFFFF"/>
              </a:solidFill>
              <a:latin typeface="Arial"/>
              <a:ea typeface="+mn-ea"/>
              <a:cs typeface="+mn-cs"/>
            </a:rPr>
            <a:t>Customizability </a:t>
          </a:r>
          <a:br>
            <a:rPr lang="en-US" sz="2800" noProof="0" smtClean="0">
              <a:solidFill>
                <a:sysClr val="window" lastClr="FFFFFF"/>
              </a:solidFill>
              <a:latin typeface="Arial"/>
              <a:ea typeface="+mn-ea"/>
              <a:cs typeface="+mn-cs"/>
            </a:rPr>
          </a:br>
          <a:r>
            <a:rPr lang="en-US" sz="2800" noProof="0" smtClean="0">
              <a:solidFill>
                <a:sysClr val="window" lastClr="FFFFFF"/>
              </a:solidFill>
              <a:latin typeface="Arial"/>
              <a:ea typeface="+mn-ea"/>
              <a:cs typeface="+mn-cs"/>
            </a:rPr>
            <a:t>&amp; configurability</a:t>
          </a:r>
          <a:endParaRPr lang="en-US" sz="2800" noProof="0" dirty="0">
            <a:solidFill>
              <a:sysClr val="window" lastClr="FFFFFF"/>
            </a:solidFill>
            <a:latin typeface="Arial"/>
            <a:ea typeface="+mn-ea"/>
            <a:cs typeface="+mn-cs"/>
          </a:endParaRPr>
        </a:p>
      </dgm:t>
    </dgm:pt>
    <dgm:pt modelId="{DDEB8ED7-22A0-4E1A-9B6F-AE827901A574}" type="parTrans" cxnId="{B0002C13-BA7A-4179-9589-E7145E984991}">
      <dgm:prSet/>
      <dgm:spPr>
        <a:xfrm rot="7917994">
          <a:off x="2833943" y="3913786"/>
          <a:ext cx="769899" cy="0"/>
        </a:xfrm>
        <a:custGeom>
          <a:avLst/>
          <a:gdLst/>
          <a:ahLst/>
          <a:cxnLst/>
          <a:rect l="0" t="0" r="0" b="0"/>
          <a:pathLst>
            <a:path>
              <a:moveTo>
                <a:pt x="0" y="0"/>
              </a:moveTo>
              <a:lnTo>
                <a:pt x="769899" y="0"/>
              </a:lnTo>
            </a:path>
          </a:pathLst>
        </a:custGeom>
        <a:noFill/>
        <a:ln w="25400" cap="flat" cmpd="sng" algn="ctr">
          <a:solidFill>
            <a:srgbClr val="9C007F">
              <a:hueOff val="0"/>
              <a:satOff val="0"/>
              <a:lumOff val="0"/>
              <a:alphaOff val="0"/>
            </a:srgbClr>
          </a:solidFill>
          <a:prstDash val="solid"/>
        </a:ln>
        <a:effectLst/>
      </dgm:spPr>
      <dgm:t>
        <a:bodyPr/>
        <a:lstStyle/>
        <a:p>
          <a:endParaRPr lang="en-US" sz="4000" noProof="0" dirty="0"/>
        </a:p>
      </dgm:t>
    </dgm:pt>
    <dgm:pt modelId="{38CFB69E-19D3-468F-94E1-54E69C679A22}" type="sibTrans" cxnId="{B0002C13-BA7A-4179-9589-E7145E984991}">
      <dgm:prSet/>
      <dgm:spPr/>
      <dgm:t>
        <a:bodyPr/>
        <a:lstStyle/>
        <a:p>
          <a:endParaRPr lang="en-US" sz="4000" noProof="0" dirty="0"/>
        </a:p>
      </dgm:t>
    </dgm:pt>
    <dgm:pt modelId="{86D9804B-0301-414A-AAEF-BD0FD3C86651}">
      <dgm:prSet phldrT="[Texte]" custT="1"/>
      <dgm:spPr>
        <a:xfrm>
          <a:off x="252023" y="1656189"/>
          <a:ext cx="2344303" cy="1344626"/>
        </a:xfrm>
        <a:prstGeom prst="roundRect">
          <a:avLst/>
        </a:prstGeom>
        <a:solidFill>
          <a:srgbClr val="E40059">
            <a:hueOff val="-1525497"/>
            <a:satOff val="0"/>
            <a:lumOff val="-14118"/>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pPr algn="r">
            <a:lnSpc>
              <a:spcPct val="100000"/>
            </a:lnSpc>
            <a:spcAft>
              <a:spcPts val="0"/>
            </a:spcAft>
          </a:pPr>
          <a:r>
            <a:rPr lang="en-US" sz="2800" noProof="0" smtClean="0">
              <a:solidFill>
                <a:sysClr val="window" lastClr="FFFFFF"/>
              </a:solidFill>
              <a:latin typeface="Arial"/>
              <a:ea typeface="+mn-ea"/>
              <a:cs typeface="+mn-cs"/>
            </a:rPr>
            <a:t>Conformity </a:t>
          </a:r>
        </a:p>
        <a:p>
          <a:pPr algn="r">
            <a:lnSpc>
              <a:spcPct val="100000"/>
            </a:lnSpc>
            <a:spcAft>
              <a:spcPts val="0"/>
            </a:spcAft>
          </a:pPr>
          <a:r>
            <a:rPr lang="en-US" sz="2800" noProof="0" smtClean="0">
              <a:solidFill>
                <a:sysClr val="window" lastClr="FFFFFF"/>
              </a:solidFill>
              <a:latin typeface="Arial"/>
              <a:ea typeface="+mn-ea"/>
              <a:cs typeface="+mn-cs"/>
            </a:rPr>
            <a:t>to MDE-standards</a:t>
          </a:r>
          <a:endParaRPr lang="en-US" sz="2800" noProof="0" dirty="0">
            <a:solidFill>
              <a:sysClr val="window" lastClr="FFFFFF"/>
            </a:solidFill>
            <a:latin typeface="Arial"/>
            <a:ea typeface="+mn-ea"/>
            <a:cs typeface="+mn-cs"/>
          </a:endParaRPr>
        </a:p>
      </dgm:t>
    </dgm:pt>
    <dgm:pt modelId="{89B9C085-701F-4149-B885-3D63A8FA9A1F}" type="parTrans" cxnId="{533017C4-4519-408B-81EF-2A0E65D6E006}">
      <dgm:prSet/>
      <dgm:spPr>
        <a:xfrm rot="11428560">
          <a:off x="2589542" y="2619260"/>
          <a:ext cx="814188" cy="0"/>
        </a:xfrm>
        <a:custGeom>
          <a:avLst/>
          <a:gdLst/>
          <a:ahLst/>
          <a:cxnLst/>
          <a:rect l="0" t="0" r="0" b="0"/>
          <a:pathLst>
            <a:path>
              <a:moveTo>
                <a:pt x="0" y="0"/>
              </a:moveTo>
              <a:lnTo>
                <a:pt x="814188" y="0"/>
              </a:lnTo>
            </a:path>
          </a:pathLst>
        </a:custGeom>
        <a:noFill/>
        <a:ln w="25400" cap="flat" cmpd="sng" algn="ctr">
          <a:solidFill>
            <a:srgbClr val="9C007F">
              <a:hueOff val="0"/>
              <a:satOff val="0"/>
              <a:lumOff val="0"/>
              <a:alphaOff val="0"/>
            </a:srgbClr>
          </a:solidFill>
          <a:prstDash val="solid"/>
        </a:ln>
        <a:effectLst/>
      </dgm:spPr>
      <dgm:t>
        <a:bodyPr/>
        <a:lstStyle/>
        <a:p>
          <a:endParaRPr lang="fr-FR"/>
        </a:p>
      </dgm:t>
    </dgm:pt>
    <dgm:pt modelId="{55D7491F-2A13-4446-90B9-8A38F70D2085}" type="sibTrans" cxnId="{533017C4-4519-408B-81EF-2A0E65D6E006}">
      <dgm:prSet/>
      <dgm:spPr/>
      <dgm:t>
        <a:bodyPr/>
        <a:lstStyle/>
        <a:p>
          <a:endParaRPr lang="fr-FR"/>
        </a:p>
      </dgm:t>
    </dgm:pt>
    <dgm:pt modelId="{46D13274-F995-4EC9-A6FC-24A18F05403B}">
      <dgm:prSet phldrT="[Texte]" custT="1"/>
      <dgm:spPr>
        <a:xfrm>
          <a:off x="252023" y="1656189"/>
          <a:ext cx="2344303" cy="1344626"/>
        </a:xfrm>
        <a:solidFill>
          <a:srgbClr val="E40059">
            <a:hueOff val="-1525497"/>
            <a:satOff val="0"/>
            <a:lumOff val="-14118"/>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pPr algn="r"/>
          <a:r>
            <a:rPr lang="en-US" sz="2800" noProof="0" smtClean="0">
              <a:solidFill>
                <a:sysClr val="window" lastClr="FFFFFF"/>
              </a:solidFill>
              <a:latin typeface="Arial"/>
              <a:ea typeface="+mn-ea"/>
              <a:cs typeface="+mn-cs"/>
            </a:rPr>
            <a:t>Maintainability</a:t>
          </a:r>
          <a:br>
            <a:rPr lang="en-US" sz="2800" noProof="0" smtClean="0">
              <a:solidFill>
                <a:sysClr val="window" lastClr="FFFFFF"/>
              </a:solidFill>
              <a:latin typeface="Arial"/>
              <a:ea typeface="+mn-ea"/>
              <a:cs typeface="+mn-cs"/>
            </a:rPr>
          </a:br>
          <a:r>
            <a:rPr lang="en-US" sz="2800" noProof="0" smtClean="0">
              <a:solidFill>
                <a:sysClr val="window" lastClr="FFFFFF"/>
              </a:solidFill>
              <a:latin typeface="Arial"/>
              <a:ea typeface="+mn-ea"/>
              <a:cs typeface="+mn-cs"/>
            </a:rPr>
            <a:t>&amp; Evolvability</a:t>
          </a:r>
          <a:endParaRPr lang="en-US" sz="2800" noProof="0" dirty="0">
            <a:solidFill>
              <a:sysClr val="window" lastClr="FFFFFF"/>
            </a:solidFill>
            <a:latin typeface="Arial"/>
            <a:ea typeface="+mn-ea"/>
            <a:cs typeface="+mn-cs"/>
          </a:endParaRPr>
        </a:p>
      </dgm:t>
    </dgm:pt>
    <dgm:pt modelId="{8E33B8CD-EDAA-4AD7-A2DB-B78D8DCDB8FF}" type="parTrans" cxnId="{DED6CD72-FE0C-4BD6-876F-CE601DEAAEBF}">
      <dgm:prSet/>
      <dgm:spPr/>
      <dgm:t>
        <a:bodyPr/>
        <a:lstStyle/>
        <a:p>
          <a:endParaRPr lang="fr-FR"/>
        </a:p>
      </dgm:t>
    </dgm:pt>
    <dgm:pt modelId="{3BE7E0F6-2255-405B-B95E-598726A31F48}" type="sibTrans" cxnId="{DED6CD72-FE0C-4BD6-876F-CE601DEAAEBF}">
      <dgm:prSet/>
      <dgm:spPr/>
      <dgm:t>
        <a:bodyPr/>
        <a:lstStyle/>
        <a:p>
          <a:endParaRPr lang="fr-FR"/>
        </a:p>
      </dgm:t>
    </dgm:pt>
    <dgm:pt modelId="{E8747347-B5A2-4DE0-AF8C-84944BFFCDAE}" type="pres">
      <dgm:prSet presAssocID="{26F0886A-2124-493D-9410-26910158B727}" presName="Name0" presStyleCnt="0">
        <dgm:presLayoutVars>
          <dgm:chMax val="1"/>
          <dgm:chPref val="1"/>
          <dgm:dir/>
          <dgm:animOne val="branch"/>
          <dgm:animLvl val="lvl"/>
        </dgm:presLayoutVars>
      </dgm:prSet>
      <dgm:spPr/>
      <dgm:t>
        <a:bodyPr/>
        <a:lstStyle/>
        <a:p>
          <a:endParaRPr lang="fr-FR"/>
        </a:p>
      </dgm:t>
    </dgm:pt>
    <dgm:pt modelId="{30938B03-DA79-4DD0-8740-09B76C20F0CA}" type="pres">
      <dgm:prSet presAssocID="{124F1AC3-4DD6-4DCB-8EC5-CB150749B126}" presName="singleCycle" presStyleCnt="0"/>
      <dgm:spPr/>
      <dgm:t>
        <a:bodyPr/>
        <a:lstStyle/>
        <a:p>
          <a:endParaRPr lang="fr-FR"/>
        </a:p>
      </dgm:t>
    </dgm:pt>
    <dgm:pt modelId="{7B6EE53E-650A-463F-85A6-C53AB833E37E}" type="pres">
      <dgm:prSet presAssocID="{124F1AC3-4DD6-4DCB-8EC5-CB150749B126}" presName="singleCenter" presStyleLbl="node1" presStyleIdx="0" presStyleCnt="7">
        <dgm:presLayoutVars>
          <dgm:chMax val="7"/>
          <dgm:chPref val="7"/>
        </dgm:presLayoutVars>
      </dgm:prSet>
      <dgm:spPr/>
      <dgm:t>
        <a:bodyPr/>
        <a:lstStyle/>
        <a:p>
          <a:endParaRPr lang="fr-FR"/>
        </a:p>
      </dgm:t>
    </dgm:pt>
    <dgm:pt modelId="{FABBAC50-0A6F-4995-A775-C608C7E283CB}" type="pres">
      <dgm:prSet presAssocID="{1CEC19A0-6827-4349-B50C-AC3250850306}" presName="Name56" presStyleLbl="parChTrans1D2" presStyleIdx="0" presStyleCnt="6"/>
      <dgm:spPr/>
      <dgm:t>
        <a:bodyPr/>
        <a:lstStyle/>
        <a:p>
          <a:endParaRPr lang="fr-FR"/>
        </a:p>
      </dgm:t>
    </dgm:pt>
    <dgm:pt modelId="{16C3ED96-AC65-42A5-868C-CD99C8F295D5}" type="pres">
      <dgm:prSet presAssocID="{10C68E0E-68EA-4693-B451-92333187BAA6}" presName="text0" presStyleLbl="node1" presStyleIdx="1" presStyleCnt="7" custScaleX="227664" custRadScaleRad="93166" custRadScaleInc="1723">
        <dgm:presLayoutVars>
          <dgm:bulletEnabled val="1"/>
        </dgm:presLayoutVars>
      </dgm:prSet>
      <dgm:spPr/>
      <dgm:t>
        <a:bodyPr/>
        <a:lstStyle/>
        <a:p>
          <a:endParaRPr lang="fr-FR"/>
        </a:p>
      </dgm:t>
    </dgm:pt>
    <dgm:pt modelId="{EC8C4499-2905-4A13-A8A8-B4B997C4C0A2}" type="pres">
      <dgm:prSet presAssocID="{6599DB2E-601B-4035-A9E6-52980DC2CCA6}" presName="Name56" presStyleLbl="parChTrans1D2" presStyleIdx="1" presStyleCnt="6"/>
      <dgm:spPr/>
      <dgm:t>
        <a:bodyPr/>
        <a:lstStyle/>
        <a:p>
          <a:endParaRPr lang="fr-FR"/>
        </a:p>
      </dgm:t>
    </dgm:pt>
    <dgm:pt modelId="{55E3550D-DCC4-4779-9754-9AD00DDDFDD7}" type="pres">
      <dgm:prSet presAssocID="{D7B7C199-E52E-4723-A511-D8A4DC2DFD1B}" presName="text0" presStyleLbl="node1" presStyleIdx="2" presStyleCnt="7" custScaleX="274056" custRadScaleRad="130911" custRadScaleInc="53698">
        <dgm:presLayoutVars>
          <dgm:bulletEnabled val="1"/>
        </dgm:presLayoutVars>
      </dgm:prSet>
      <dgm:spPr/>
      <dgm:t>
        <a:bodyPr/>
        <a:lstStyle/>
        <a:p>
          <a:endParaRPr lang="fr-FR"/>
        </a:p>
      </dgm:t>
    </dgm:pt>
    <dgm:pt modelId="{C47EB4C3-D82C-4583-9616-EE36E18F1866}" type="pres">
      <dgm:prSet presAssocID="{C8906B72-E2D4-411E-84CC-2D822F23E4B0}" presName="Name56" presStyleLbl="parChTrans1D2" presStyleIdx="2" presStyleCnt="6"/>
      <dgm:spPr/>
      <dgm:t>
        <a:bodyPr/>
        <a:lstStyle/>
        <a:p>
          <a:endParaRPr lang="fr-FR"/>
        </a:p>
      </dgm:t>
    </dgm:pt>
    <dgm:pt modelId="{2600EA39-0C4A-46D6-8D5D-FA5CDC6897BA}" type="pres">
      <dgm:prSet presAssocID="{D9FFFD24-8911-4CB0-BE6D-526D494FA364}" presName="text0" presStyleLbl="node1" presStyleIdx="3" presStyleCnt="7" custScaleX="297649" custRadScaleRad="137307" custRadScaleInc="-42677">
        <dgm:presLayoutVars>
          <dgm:bulletEnabled val="1"/>
        </dgm:presLayoutVars>
      </dgm:prSet>
      <dgm:spPr/>
      <dgm:t>
        <a:bodyPr/>
        <a:lstStyle/>
        <a:p>
          <a:endParaRPr lang="fr-FR"/>
        </a:p>
      </dgm:t>
    </dgm:pt>
    <dgm:pt modelId="{7547A3A7-5B7E-4135-B973-227C077C3997}" type="pres">
      <dgm:prSet presAssocID="{DDEB8ED7-22A0-4E1A-9B6F-AE827901A574}" presName="Name56" presStyleLbl="parChTrans1D2" presStyleIdx="3" presStyleCnt="6"/>
      <dgm:spPr/>
      <dgm:t>
        <a:bodyPr/>
        <a:lstStyle/>
        <a:p>
          <a:endParaRPr lang="fr-FR"/>
        </a:p>
      </dgm:t>
    </dgm:pt>
    <dgm:pt modelId="{176E47FB-F84C-4EB5-A203-5A55AEACE009}" type="pres">
      <dgm:prSet presAssocID="{1470C82E-ED4F-46F9-AA19-B6DA8CA18ACD}" presName="text0" presStyleLbl="node1" presStyleIdx="4" presStyleCnt="7" custScaleX="362093" custRadScaleRad="119223" custRadScaleInc="11701">
        <dgm:presLayoutVars>
          <dgm:bulletEnabled val="1"/>
        </dgm:presLayoutVars>
      </dgm:prSet>
      <dgm:spPr/>
      <dgm:t>
        <a:bodyPr/>
        <a:lstStyle/>
        <a:p>
          <a:endParaRPr lang="fr-FR"/>
        </a:p>
      </dgm:t>
    </dgm:pt>
    <dgm:pt modelId="{ADD4A30E-5FD3-47E1-A456-F3B65BFF3C66}" type="pres">
      <dgm:prSet presAssocID="{8E33B8CD-EDAA-4AD7-A2DB-B78D8DCDB8FF}" presName="Name56" presStyleLbl="parChTrans1D2" presStyleIdx="4" presStyleCnt="6"/>
      <dgm:spPr/>
      <dgm:t>
        <a:bodyPr/>
        <a:lstStyle/>
        <a:p>
          <a:endParaRPr lang="fr-FR"/>
        </a:p>
      </dgm:t>
    </dgm:pt>
    <dgm:pt modelId="{20B3CA09-EE01-4C23-B306-6B7A3816BDF9}" type="pres">
      <dgm:prSet presAssocID="{46D13274-F995-4EC9-A6FC-24A18F05403B}" presName="text0" presStyleLbl="node1" presStyleIdx="5" presStyleCnt="7" custScaleX="312708" custRadScaleRad="135245" custRadScaleInc="51851">
        <dgm:presLayoutVars>
          <dgm:bulletEnabled val="1"/>
        </dgm:presLayoutVars>
      </dgm:prSet>
      <dgm:spPr>
        <a:prstGeom prst="roundRect">
          <a:avLst/>
        </a:prstGeom>
      </dgm:spPr>
      <dgm:t>
        <a:bodyPr/>
        <a:lstStyle/>
        <a:p>
          <a:endParaRPr lang="fr-FR"/>
        </a:p>
      </dgm:t>
    </dgm:pt>
    <dgm:pt modelId="{95B79802-4358-4845-A874-0E2C0AC59677}" type="pres">
      <dgm:prSet presAssocID="{89B9C085-701F-4149-B885-3D63A8FA9A1F}" presName="Name56" presStyleLbl="parChTrans1D2" presStyleIdx="5" presStyleCnt="6"/>
      <dgm:spPr/>
      <dgm:t>
        <a:bodyPr/>
        <a:lstStyle/>
        <a:p>
          <a:endParaRPr lang="fr-FR"/>
        </a:p>
      </dgm:t>
    </dgm:pt>
    <dgm:pt modelId="{3A5DC1E7-EBDA-456E-95BA-0E20930DD654}" type="pres">
      <dgm:prSet presAssocID="{86D9804B-0301-414A-AAEF-BD0FD3C86651}" presName="text0" presStyleLbl="node1" presStyleIdx="6" presStyleCnt="7" custScaleX="262531" custScaleY="139989" custRadScaleRad="152343" custRadScaleInc="-19233">
        <dgm:presLayoutVars>
          <dgm:bulletEnabled val="1"/>
        </dgm:presLayoutVars>
      </dgm:prSet>
      <dgm:spPr/>
      <dgm:t>
        <a:bodyPr/>
        <a:lstStyle/>
        <a:p>
          <a:endParaRPr lang="fr-FR"/>
        </a:p>
      </dgm:t>
    </dgm:pt>
  </dgm:ptLst>
  <dgm:cxnLst>
    <dgm:cxn modelId="{988138A7-3253-402D-A054-9CD1E60A3BD8}" srcId="{124F1AC3-4DD6-4DCB-8EC5-CB150749B126}" destId="{10C68E0E-68EA-4693-B451-92333187BAA6}" srcOrd="0" destOrd="0" parTransId="{1CEC19A0-6827-4349-B50C-AC3250850306}" sibTransId="{59E350A7-B025-4876-97D9-62A489AD4647}"/>
    <dgm:cxn modelId="{B61EFA74-DBB0-4481-B03C-DD1DFBEAF2DF}" srcId="{26F0886A-2124-493D-9410-26910158B727}" destId="{124F1AC3-4DD6-4DCB-8EC5-CB150749B126}" srcOrd="0" destOrd="0" parTransId="{F043BB6E-CF37-4516-8402-5AE3B6F0DFE6}" sibTransId="{361F8E4C-AF18-4E14-866F-C0EE83E7906D}"/>
    <dgm:cxn modelId="{6C12A382-E548-470D-910F-6728DCCCDDE3}" type="presOf" srcId="{86D9804B-0301-414A-AAEF-BD0FD3C86651}" destId="{3A5DC1E7-EBDA-456E-95BA-0E20930DD654}" srcOrd="0" destOrd="0" presId="urn:microsoft.com/office/officeart/2008/layout/RadialCluster"/>
    <dgm:cxn modelId="{D1D8A71C-9AAD-488C-AA84-E83E9EC93570}" srcId="{124F1AC3-4DD6-4DCB-8EC5-CB150749B126}" destId="{D9FFFD24-8911-4CB0-BE6D-526D494FA364}" srcOrd="2" destOrd="0" parTransId="{C8906B72-E2D4-411E-84CC-2D822F23E4B0}" sibTransId="{01AAD154-F7A7-455A-8635-4C7A465AA6C3}"/>
    <dgm:cxn modelId="{26AB3D06-CE4D-446D-B6DE-165D371AA197}" type="presOf" srcId="{D9FFFD24-8911-4CB0-BE6D-526D494FA364}" destId="{2600EA39-0C4A-46D6-8D5D-FA5CDC6897BA}" srcOrd="0" destOrd="0" presId="urn:microsoft.com/office/officeart/2008/layout/RadialCluster"/>
    <dgm:cxn modelId="{02F6C726-8870-49EC-996D-28990670D090}" type="presOf" srcId="{26F0886A-2124-493D-9410-26910158B727}" destId="{E8747347-B5A2-4DE0-AF8C-84944BFFCDAE}" srcOrd="0" destOrd="0" presId="urn:microsoft.com/office/officeart/2008/layout/RadialCluster"/>
    <dgm:cxn modelId="{AA6D3E42-830A-4603-95FF-281B571462F7}" type="presOf" srcId="{8E33B8CD-EDAA-4AD7-A2DB-B78D8DCDB8FF}" destId="{ADD4A30E-5FD3-47E1-A456-F3B65BFF3C66}" srcOrd="0" destOrd="0" presId="urn:microsoft.com/office/officeart/2008/layout/RadialCluster"/>
    <dgm:cxn modelId="{67605032-615A-4C56-85D9-0EA5DF86AF75}" type="presOf" srcId="{C8906B72-E2D4-411E-84CC-2D822F23E4B0}" destId="{C47EB4C3-D82C-4583-9616-EE36E18F1866}" srcOrd="0" destOrd="0" presId="urn:microsoft.com/office/officeart/2008/layout/RadialCluster"/>
    <dgm:cxn modelId="{EDC84E45-1FB4-4099-B3EC-E2F81DFBCE0E}" type="presOf" srcId="{6599DB2E-601B-4035-A9E6-52980DC2CCA6}" destId="{EC8C4499-2905-4A13-A8A8-B4B997C4C0A2}" srcOrd="0" destOrd="0" presId="urn:microsoft.com/office/officeart/2008/layout/RadialCluster"/>
    <dgm:cxn modelId="{F85A18BD-14CC-48BC-BA97-9AE357532EEE}" type="presOf" srcId="{DDEB8ED7-22A0-4E1A-9B6F-AE827901A574}" destId="{7547A3A7-5B7E-4135-B973-227C077C3997}" srcOrd="0" destOrd="0" presId="urn:microsoft.com/office/officeart/2008/layout/RadialCluster"/>
    <dgm:cxn modelId="{533017C4-4519-408B-81EF-2A0E65D6E006}" srcId="{124F1AC3-4DD6-4DCB-8EC5-CB150749B126}" destId="{86D9804B-0301-414A-AAEF-BD0FD3C86651}" srcOrd="5" destOrd="0" parTransId="{89B9C085-701F-4149-B885-3D63A8FA9A1F}" sibTransId="{55D7491F-2A13-4446-90B9-8A38F70D2085}"/>
    <dgm:cxn modelId="{C68A6A94-2B09-4AD9-9D0E-0E43A896130C}" type="presOf" srcId="{D7B7C199-E52E-4723-A511-D8A4DC2DFD1B}" destId="{55E3550D-DCC4-4779-9754-9AD00DDDFDD7}" srcOrd="0" destOrd="0" presId="urn:microsoft.com/office/officeart/2008/layout/RadialCluster"/>
    <dgm:cxn modelId="{E6F8583C-6546-4533-A04D-5B999D8E4E77}" type="presOf" srcId="{10C68E0E-68EA-4693-B451-92333187BAA6}" destId="{16C3ED96-AC65-42A5-868C-CD99C8F295D5}" srcOrd="0" destOrd="0" presId="urn:microsoft.com/office/officeart/2008/layout/RadialCluster"/>
    <dgm:cxn modelId="{B0002C13-BA7A-4179-9589-E7145E984991}" srcId="{124F1AC3-4DD6-4DCB-8EC5-CB150749B126}" destId="{1470C82E-ED4F-46F9-AA19-B6DA8CA18ACD}" srcOrd="3" destOrd="0" parTransId="{DDEB8ED7-22A0-4E1A-9B6F-AE827901A574}" sibTransId="{38CFB69E-19D3-468F-94E1-54E69C679A22}"/>
    <dgm:cxn modelId="{E2E983B2-F27E-4185-A8C5-1D3DF0C7F41E}" type="presOf" srcId="{46D13274-F995-4EC9-A6FC-24A18F05403B}" destId="{20B3CA09-EE01-4C23-B306-6B7A3816BDF9}" srcOrd="0" destOrd="0" presId="urn:microsoft.com/office/officeart/2008/layout/RadialCluster"/>
    <dgm:cxn modelId="{460436A6-99F4-4CB1-9721-C21C24470837}" type="presOf" srcId="{124F1AC3-4DD6-4DCB-8EC5-CB150749B126}" destId="{7B6EE53E-650A-463F-85A6-C53AB833E37E}" srcOrd="0" destOrd="0" presId="urn:microsoft.com/office/officeart/2008/layout/RadialCluster"/>
    <dgm:cxn modelId="{DED6CD72-FE0C-4BD6-876F-CE601DEAAEBF}" srcId="{124F1AC3-4DD6-4DCB-8EC5-CB150749B126}" destId="{46D13274-F995-4EC9-A6FC-24A18F05403B}" srcOrd="4" destOrd="0" parTransId="{8E33B8CD-EDAA-4AD7-A2DB-B78D8DCDB8FF}" sibTransId="{3BE7E0F6-2255-405B-B95E-598726A31F48}"/>
    <dgm:cxn modelId="{B4F3385F-A611-4A17-8184-E574038538AC}" type="presOf" srcId="{1CEC19A0-6827-4349-B50C-AC3250850306}" destId="{FABBAC50-0A6F-4995-A775-C608C7E283CB}" srcOrd="0" destOrd="0" presId="urn:microsoft.com/office/officeart/2008/layout/RadialCluster"/>
    <dgm:cxn modelId="{30F2ECB4-89DF-4492-854F-3A22AC16304F}" type="presOf" srcId="{89B9C085-701F-4149-B885-3D63A8FA9A1F}" destId="{95B79802-4358-4845-A874-0E2C0AC59677}" srcOrd="0" destOrd="0" presId="urn:microsoft.com/office/officeart/2008/layout/RadialCluster"/>
    <dgm:cxn modelId="{8ADFB65F-88D4-42A7-82CD-AA674F9023F1}" srcId="{124F1AC3-4DD6-4DCB-8EC5-CB150749B126}" destId="{D7B7C199-E52E-4723-A511-D8A4DC2DFD1B}" srcOrd="1" destOrd="0" parTransId="{6599DB2E-601B-4035-A9E6-52980DC2CCA6}" sibTransId="{922A16EC-B362-4EED-80EE-7D3972002ABC}"/>
    <dgm:cxn modelId="{6BE33F9B-8867-41CC-A074-5F24FC645240}" type="presOf" srcId="{1470C82E-ED4F-46F9-AA19-B6DA8CA18ACD}" destId="{176E47FB-F84C-4EB5-A203-5A55AEACE009}" srcOrd="0" destOrd="0" presId="urn:microsoft.com/office/officeart/2008/layout/RadialCluster"/>
    <dgm:cxn modelId="{9ABB244E-9077-4500-A144-DD6FF3B10273}" type="presParOf" srcId="{E8747347-B5A2-4DE0-AF8C-84944BFFCDAE}" destId="{30938B03-DA79-4DD0-8740-09B76C20F0CA}" srcOrd="0" destOrd="0" presId="urn:microsoft.com/office/officeart/2008/layout/RadialCluster"/>
    <dgm:cxn modelId="{D269F565-1FEA-4C1F-8F56-437B74897E73}" type="presParOf" srcId="{30938B03-DA79-4DD0-8740-09B76C20F0CA}" destId="{7B6EE53E-650A-463F-85A6-C53AB833E37E}" srcOrd="0" destOrd="0" presId="urn:microsoft.com/office/officeart/2008/layout/RadialCluster"/>
    <dgm:cxn modelId="{2D46A3F6-F6BF-43F6-9143-17C896DBAD7C}" type="presParOf" srcId="{30938B03-DA79-4DD0-8740-09B76C20F0CA}" destId="{FABBAC50-0A6F-4995-A775-C608C7E283CB}" srcOrd="1" destOrd="0" presId="urn:microsoft.com/office/officeart/2008/layout/RadialCluster"/>
    <dgm:cxn modelId="{BA60F31A-E497-4272-A414-18EC08D48174}" type="presParOf" srcId="{30938B03-DA79-4DD0-8740-09B76C20F0CA}" destId="{16C3ED96-AC65-42A5-868C-CD99C8F295D5}" srcOrd="2" destOrd="0" presId="urn:microsoft.com/office/officeart/2008/layout/RadialCluster"/>
    <dgm:cxn modelId="{12B9E68F-895E-4507-ADB4-954AA6CE01C7}" type="presParOf" srcId="{30938B03-DA79-4DD0-8740-09B76C20F0CA}" destId="{EC8C4499-2905-4A13-A8A8-B4B997C4C0A2}" srcOrd="3" destOrd="0" presId="urn:microsoft.com/office/officeart/2008/layout/RadialCluster"/>
    <dgm:cxn modelId="{4927AA4B-922C-4C93-AF0C-E809AF89C208}" type="presParOf" srcId="{30938B03-DA79-4DD0-8740-09B76C20F0CA}" destId="{55E3550D-DCC4-4779-9754-9AD00DDDFDD7}" srcOrd="4" destOrd="0" presId="urn:microsoft.com/office/officeart/2008/layout/RadialCluster"/>
    <dgm:cxn modelId="{DB7FA57D-A180-448E-9B60-36A9D1621AAD}" type="presParOf" srcId="{30938B03-DA79-4DD0-8740-09B76C20F0CA}" destId="{C47EB4C3-D82C-4583-9616-EE36E18F1866}" srcOrd="5" destOrd="0" presId="urn:microsoft.com/office/officeart/2008/layout/RadialCluster"/>
    <dgm:cxn modelId="{837C6E3F-1527-45BE-8ACB-F33068849D5E}" type="presParOf" srcId="{30938B03-DA79-4DD0-8740-09B76C20F0CA}" destId="{2600EA39-0C4A-46D6-8D5D-FA5CDC6897BA}" srcOrd="6" destOrd="0" presId="urn:microsoft.com/office/officeart/2008/layout/RadialCluster"/>
    <dgm:cxn modelId="{A8393D34-20A1-4020-9A91-9D1E93934AE8}" type="presParOf" srcId="{30938B03-DA79-4DD0-8740-09B76C20F0CA}" destId="{7547A3A7-5B7E-4135-B973-227C077C3997}" srcOrd="7" destOrd="0" presId="urn:microsoft.com/office/officeart/2008/layout/RadialCluster"/>
    <dgm:cxn modelId="{55979E74-3C76-40E5-850E-E5A05B8D5BC7}" type="presParOf" srcId="{30938B03-DA79-4DD0-8740-09B76C20F0CA}" destId="{176E47FB-F84C-4EB5-A203-5A55AEACE009}" srcOrd="8" destOrd="0" presId="urn:microsoft.com/office/officeart/2008/layout/RadialCluster"/>
    <dgm:cxn modelId="{774D9E51-CE78-4725-BF8C-794A4DBDCE90}" type="presParOf" srcId="{30938B03-DA79-4DD0-8740-09B76C20F0CA}" destId="{ADD4A30E-5FD3-47E1-A456-F3B65BFF3C66}" srcOrd="9" destOrd="0" presId="urn:microsoft.com/office/officeart/2008/layout/RadialCluster"/>
    <dgm:cxn modelId="{B6A62FA3-EDCF-4102-ACC8-33021612117D}" type="presParOf" srcId="{30938B03-DA79-4DD0-8740-09B76C20F0CA}" destId="{20B3CA09-EE01-4C23-B306-6B7A3816BDF9}" srcOrd="10" destOrd="0" presId="urn:microsoft.com/office/officeart/2008/layout/RadialCluster"/>
    <dgm:cxn modelId="{7C103147-B581-4C1F-A1FB-897CAD66A5FD}" type="presParOf" srcId="{30938B03-DA79-4DD0-8740-09B76C20F0CA}" destId="{95B79802-4358-4845-A874-0E2C0AC59677}" srcOrd="11" destOrd="0" presId="urn:microsoft.com/office/officeart/2008/layout/RadialCluster"/>
    <dgm:cxn modelId="{8EBB4249-1F58-4422-B195-CAED511F0F70}" type="presParOf" srcId="{30938B03-DA79-4DD0-8740-09B76C20F0CA}" destId="{3A5DC1E7-EBDA-456E-95BA-0E20930DD654}"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6AA32A-611B-428D-9BF2-FE13A2B164A7}" type="doc">
      <dgm:prSet loTypeId="urn:microsoft.com/office/officeart/2005/8/layout/cycle3" loCatId="cycle" qsTypeId="urn:microsoft.com/office/officeart/2005/8/quickstyle/simple1" qsCatId="simple" csTypeId="urn:microsoft.com/office/officeart/2005/8/colors/accent6_3" csCatId="accent6" phldr="1"/>
      <dgm:spPr/>
      <dgm:t>
        <a:bodyPr/>
        <a:lstStyle/>
        <a:p>
          <a:endParaRPr lang="en-US"/>
        </a:p>
      </dgm:t>
    </dgm:pt>
    <dgm:pt modelId="{15D0BCC5-D384-4160-8F82-49B21C259687}">
      <dgm:prSet phldrT="[Texte]" custT="1"/>
      <dgm:spPr/>
      <dgm:t>
        <a:bodyPr/>
        <a:lstStyle/>
        <a:p>
          <a:r>
            <a:rPr lang="fr-FR" sz="2800" b="0" dirty="0" err="1" smtClean="0">
              <a:latin typeface="Impact" panose="020B0806030902050204" pitchFamily="34" charset="0"/>
            </a:rPr>
            <a:t>Safety</a:t>
          </a:r>
          <a:r>
            <a:rPr lang="fr-FR" sz="2800" b="0" dirty="0" smtClean="0">
              <a:latin typeface="Impact" panose="020B0806030902050204" pitchFamily="34" charset="0"/>
            </a:rPr>
            <a:t>/Security</a:t>
          </a:r>
          <a:endParaRPr lang="en-US" sz="2800" b="0" dirty="0">
            <a:latin typeface="Impact" panose="020B0806030902050204" pitchFamily="34" charset="0"/>
          </a:endParaRPr>
        </a:p>
      </dgm:t>
    </dgm:pt>
    <dgm:pt modelId="{12240403-6D98-460B-828B-B4E75120A4F9}" type="parTrans" cxnId="{C4E96987-06D3-44C1-A68E-5320830C38A4}">
      <dgm:prSet/>
      <dgm:spPr/>
      <dgm:t>
        <a:bodyPr/>
        <a:lstStyle/>
        <a:p>
          <a:endParaRPr lang="en-US" sz="3600" b="0">
            <a:solidFill>
              <a:schemeClr val="accent6">
                <a:lumMod val="50000"/>
              </a:schemeClr>
            </a:solidFill>
          </a:endParaRPr>
        </a:p>
      </dgm:t>
    </dgm:pt>
    <dgm:pt modelId="{5C302465-05D0-43FB-A5A2-E22B9302FA7C}" type="sibTrans" cxnId="{C4E96987-06D3-44C1-A68E-5320830C38A4}">
      <dgm:prSet/>
      <dgm:spPr/>
      <dgm:t>
        <a:bodyPr/>
        <a:lstStyle/>
        <a:p>
          <a:endParaRPr lang="en-US" sz="3600" b="0">
            <a:solidFill>
              <a:schemeClr val="accent6">
                <a:lumMod val="50000"/>
              </a:schemeClr>
            </a:solidFill>
          </a:endParaRPr>
        </a:p>
      </dgm:t>
    </dgm:pt>
    <dgm:pt modelId="{0BC0F606-7145-4C9E-B855-6E877B7DEC6F}">
      <dgm:prSet phldrT="[Texte]" custT="1"/>
      <dgm:spPr/>
      <dgm:t>
        <a:bodyPr/>
        <a:lstStyle/>
        <a:p>
          <a:r>
            <a:rPr lang="fr-FR" sz="2800" b="0" dirty="0" smtClean="0">
              <a:latin typeface="Impact" panose="020B0806030902050204" pitchFamily="34" charset="0"/>
            </a:rPr>
            <a:t>Model-</a:t>
          </a:r>
          <a:r>
            <a:rPr lang="fr-FR" sz="2800" b="0" dirty="0" err="1" smtClean="0">
              <a:latin typeface="Impact" panose="020B0806030902050204" pitchFamily="34" charset="0"/>
            </a:rPr>
            <a:t>based</a:t>
          </a:r>
          <a:r>
            <a:rPr lang="fr-FR" sz="2800" b="0" dirty="0" smtClean="0">
              <a:latin typeface="Impact" panose="020B0806030902050204" pitchFamily="34" charset="0"/>
            </a:rPr>
            <a:t> Simulation</a:t>
          </a:r>
          <a:endParaRPr lang="en-US" sz="2800" b="0" dirty="0">
            <a:latin typeface="Impact" panose="020B0806030902050204" pitchFamily="34" charset="0"/>
          </a:endParaRPr>
        </a:p>
      </dgm:t>
    </dgm:pt>
    <dgm:pt modelId="{4B3BBC61-CECE-4F65-9754-E11D8541879F}" type="parTrans" cxnId="{F8180A35-AFD3-46B0-9DAB-DEC6E5FC3FA6}">
      <dgm:prSet/>
      <dgm:spPr/>
      <dgm:t>
        <a:bodyPr/>
        <a:lstStyle/>
        <a:p>
          <a:endParaRPr lang="en-US" b="0"/>
        </a:p>
      </dgm:t>
    </dgm:pt>
    <dgm:pt modelId="{05DB4F1E-342F-415E-9B17-EC4B1CE1209B}" type="sibTrans" cxnId="{F8180A35-AFD3-46B0-9DAB-DEC6E5FC3FA6}">
      <dgm:prSet/>
      <dgm:spPr/>
      <dgm:t>
        <a:bodyPr/>
        <a:lstStyle/>
        <a:p>
          <a:endParaRPr lang="en-US" b="0"/>
        </a:p>
      </dgm:t>
    </dgm:pt>
    <dgm:pt modelId="{FB508EF4-2AC7-4A89-AFC0-7B7253493114}">
      <dgm:prSet phldrT="[Texte]" custT="1"/>
      <dgm:spPr/>
      <dgm:t>
        <a:bodyPr/>
        <a:lstStyle/>
        <a:p>
          <a:pPr>
            <a:spcAft>
              <a:spcPts val="600"/>
            </a:spcAft>
          </a:pPr>
          <a:r>
            <a:rPr lang="en-US" sz="2800" b="0" dirty="0" smtClean="0">
              <a:latin typeface="Impact" panose="020B0806030902050204" pitchFamily="34" charset="0"/>
            </a:rPr>
            <a:t>Model-based formal-analysis</a:t>
          </a:r>
        </a:p>
        <a:p>
          <a:pPr>
            <a:spcAft>
              <a:spcPct val="35000"/>
            </a:spcAft>
          </a:pPr>
          <a:r>
            <a:rPr lang="en-US" sz="2000" b="0" dirty="0" smtClean="0">
              <a:latin typeface="Impact" panose="020B0806030902050204" pitchFamily="34" charset="0"/>
            </a:rPr>
            <a:t>( incl. </a:t>
          </a:r>
          <a:r>
            <a:rPr lang="en-US" sz="2000" b="0" dirty="0" err="1" smtClean="0">
              <a:latin typeface="Impact" panose="020B0806030902050204" pitchFamily="34" charset="0"/>
            </a:rPr>
            <a:t>MBTesting</a:t>
          </a:r>
          <a:r>
            <a:rPr lang="en-US" sz="2000" b="0" dirty="0" smtClean="0">
              <a:latin typeface="Impact" panose="020B0806030902050204" pitchFamily="34" charset="0"/>
            </a:rPr>
            <a:t> )</a:t>
          </a:r>
          <a:endParaRPr lang="en-US" sz="2000" b="0" dirty="0">
            <a:latin typeface="Impact" panose="020B0806030902050204" pitchFamily="34" charset="0"/>
          </a:endParaRPr>
        </a:p>
      </dgm:t>
    </dgm:pt>
    <dgm:pt modelId="{3E386F89-F41A-424F-BC34-30C865BF7A23}" type="parTrans" cxnId="{E3C3F151-D87E-4988-B91C-5E634C3F233D}">
      <dgm:prSet/>
      <dgm:spPr/>
      <dgm:t>
        <a:bodyPr/>
        <a:lstStyle/>
        <a:p>
          <a:endParaRPr lang="fr-FR"/>
        </a:p>
      </dgm:t>
    </dgm:pt>
    <dgm:pt modelId="{F6EBA2CF-8540-42BB-B1C3-BCFA0CFE700E}" type="sibTrans" cxnId="{E3C3F151-D87E-4988-B91C-5E634C3F233D}">
      <dgm:prSet/>
      <dgm:spPr/>
      <dgm:t>
        <a:bodyPr/>
        <a:lstStyle/>
        <a:p>
          <a:endParaRPr lang="fr-FR"/>
        </a:p>
      </dgm:t>
    </dgm:pt>
    <dgm:pt modelId="{BE22DA8C-4060-415E-81E8-14221D955FA6}">
      <dgm:prSet phldrT="[Texte]" custT="1"/>
      <dgm:spPr/>
      <dgm:t>
        <a:bodyPr/>
        <a:lstStyle/>
        <a:p>
          <a:pPr>
            <a:lnSpc>
              <a:spcPts val="4000"/>
            </a:lnSpc>
          </a:pPr>
          <a:r>
            <a:rPr lang="en-US" sz="2800" b="0" dirty="0" smtClean="0">
              <a:latin typeface="Impact" panose="020B0806030902050204" pitchFamily="34" charset="0"/>
            </a:rPr>
            <a:t>Analysis-driven </a:t>
          </a:r>
          <a:r>
            <a:rPr lang="en-US" sz="2800" b="0" dirty="0" err="1" smtClean="0">
              <a:latin typeface="Impact" panose="020B0806030902050204" pitchFamily="34" charset="0"/>
            </a:rPr>
            <a:t>Architecturing</a:t>
          </a:r>
          <a:endParaRPr lang="en-US" sz="2800" b="0" dirty="0">
            <a:latin typeface="Impact" panose="020B0806030902050204" pitchFamily="34" charset="0"/>
          </a:endParaRPr>
        </a:p>
      </dgm:t>
    </dgm:pt>
    <dgm:pt modelId="{A66284EF-B7E0-4E9C-8865-D895D7E8B14D}" type="parTrans" cxnId="{5714237C-3A2C-4E67-BE91-793D3816968A}">
      <dgm:prSet/>
      <dgm:spPr/>
      <dgm:t>
        <a:bodyPr/>
        <a:lstStyle/>
        <a:p>
          <a:endParaRPr lang="fr-FR"/>
        </a:p>
      </dgm:t>
    </dgm:pt>
    <dgm:pt modelId="{34A42030-CE16-4318-B200-1B32664345E9}" type="sibTrans" cxnId="{5714237C-3A2C-4E67-BE91-793D3816968A}">
      <dgm:prSet/>
      <dgm:spPr/>
      <dgm:t>
        <a:bodyPr/>
        <a:lstStyle/>
        <a:p>
          <a:endParaRPr lang="fr-FR"/>
        </a:p>
      </dgm:t>
    </dgm:pt>
    <dgm:pt modelId="{5EF21336-F201-45B5-852F-772A006B20A5}">
      <dgm:prSet phldrT="[Texte]" custT="1"/>
      <dgm:spPr/>
      <dgm:t>
        <a:bodyPr/>
        <a:lstStyle/>
        <a:p>
          <a:r>
            <a:rPr lang="fr-FR" sz="2800" b="0" dirty="0" smtClean="0">
              <a:latin typeface="Impact" panose="020B0806030902050204" pitchFamily="34" charset="0"/>
            </a:rPr>
            <a:t>Product Line</a:t>
          </a:r>
          <a:endParaRPr lang="en-US" sz="2800" b="0" dirty="0">
            <a:latin typeface="Impact" panose="020B0806030902050204" pitchFamily="34" charset="0"/>
          </a:endParaRPr>
        </a:p>
      </dgm:t>
    </dgm:pt>
    <dgm:pt modelId="{B436281F-007D-4BE1-B511-B89095DBB074}" type="parTrans" cxnId="{2A8ACFB1-73E5-4B04-9C4A-FE4C4B13C366}">
      <dgm:prSet/>
      <dgm:spPr/>
      <dgm:t>
        <a:bodyPr/>
        <a:lstStyle/>
        <a:p>
          <a:endParaRPr lang="fr-FR"/>
        </a:p>
      </dgm:t>
    </dgm:pt>
    <dgm:pt modelId="{D95B5A89-0B5E-4BF1-8377-D5C3CEBA4A97}" type="sibTrans" cxnId="{2A8ACFB1-73E5-4B04-9C4A-FE4C4B13C366}">
      <dgm:prSet/>
      <dgm:spPr/>
      <dgm:t>
        <a:bodyPr/>
        <a:lstStyle/>
        <a:p>
          <a:endParaRPr lang="fr-FR"/>
        </a:p>
      </dgm:t>
    </dgm:pt>
    <dgm:pt modelId="{41CAF659-A4E8-4493-A01C-974ACF9DA257}">
      <dgm:prSet phldrT="[Texte]" custT="1"/>
      <dgm:spPr/>
      <dgm:t>
        <a:bodyPr/>
        <a:lstStyle/>
        <a:p>
          <a:r>
            <a:rPr lang="en-US" sz="2800" b="0" dirty="0" err="1" smtClean="0">
              <a:latin typeface="Impact" panose="020B0806030902050204" pitchFamily="34" charset="0"/>
            </a:rPr>
            <a:t>RequirementsEngineering</a:t>
          </a:r>
          <a:endParaRPr lang="en-US" sz="2800" b="0" dirty="0">
            <a:latin typeface="Impact" panose="020B0806030902050204" pitchFamily="34" charset="0"/>
          </a:endParaRPr>
        </a:p>
      </dgm:t>
    </dgm:pt>
    <dgm:pt modelId="{A88F1F6B-510E-4C87-B23A-07FB2FC8995B}" type="parTrans" cxnId="{9659C5AA-2BE9-4978-BEA9-B11C7898C157}">
      <dgm:prSet/>
      <dgm:spPr/>
      <dgm:t>
        <a:bodyPr/>
        <a:lstStyle/>
        <a:p>
          <a:endParaRPr lang="fr-FR"/>
        </a:p>
      </dgm:t>
    </dgm:pt>
    <dgm:pt modelId="{A9E96A3B-87A3-4AA4-87CB-073774028A67}" type="sibTrans" cxnId="{9659C5AA-2BE9-4978-BEA9-B11C7898C157}">
      <dgm:prSet/>
      <dgm:spPr/>
      <dgm:t>
        <a:bodyPr/>
        <a:lstStyle/>
        <a:p>
          <a:endParaRPr lang="fr-FR"/>
        </a:p>
      </dgm:t>
    </dgm:pt>
    <dgm:pt modelId="{BA0B4077-B98F-41C8-8720-9AB821CD26A2}">
      <dgm:prSet phldrT="[Texte]" custT="1"/>
      <dgm:spPr/>
      <dgm:t>
        <a:bodyPr/>
        <a:lstStyle/>
        <a:p>
          <a:r>
            <a:rPr lang="en-US" sz="2800" b="0" dirty="0" smtClean="0">
              <a:latin typeface="Impact" panose="020B0806030902050204" pitchFamily="34" charset="0"/>
            </a:rPr>
            <a:t>Model-based Monitoring</a:t>
          </a:r>
          <a:endParaRPr lang="en-US" sz="2800" b="0" dirty="0">
            <a:latin typeface="Impact" panose="020B0806030902050204" pitchFamily="34" charset="0"/>
          </a:endParaRPr>
        </a:p>
      </dgm:t>
    </dgm:pt>
    <dgm:pt modelId="{5F0023FA-9E27-422C-AE20-677640921B60}" type="parTrans" cxnId="{B31D05A1-D176-4FF1-819A-6BE6796E70F8}">
      <dgm:prSet/>
      <dgm:spPr/>
      <dgm:t>
        <a:bodyPr/>
        <a:lstStyle/>
        <a:p>
          <a:endParaRPr lang="fr-FR"/>
        </a:p>
      </dgm:t>
    </dgm:pt>
    <dgm:pt modelId="{AB89A40A-AA74-4300-82E2-1EB4C197DA55}" type="sibTrans" cxnId="{B31D05A1-D176-4FF1-819A-6BE6796E70F8}">
      <dgm:prSet/>
      <dgm:spPr/>
      <dgm:t>
        <a:bodyPr/>
        <a:lstStyle/>
        <a:p>
          <a:endParaRPr lang="fr-FR"/>
        </a:p>
      </dgm:t>
    </dgm:pt>
    <dgm:pt modelId="{7D1DCE69-8198-44AE-B469-8045978ED147}" type="pres">
      <dgm:prSet presAssocID="{566AA32A-611B-428D-9BF2-FE13A2B164A7}" presName="Name0" presStyleCnt="0">
        <dgm:presLayoutVars>
          <dgm:dir/>
          <dgm:resizeHandles val="exact"/>
        </dgm:presLayoutVars>
      </dgm:prSet>
      <dgm:spPr/>
      <dgm:t>
        <a:bodyPr/>
        <a:lstStyle/>
        <a:p>
          <a:endParaRPr lang="en-US"/>
        </a:p>
      </dgm:t>
    </dgm:pt>
    <dgm:pt modelId="{5EF2FCAF-8843-4FC0-A9F0-5022726852E3}" type="pres">
      <dgm:prSet presAssocID="{566AA32A-611B-428D-9BF2-FE13A2B164A7}" presName="cycle" presStyleCnt="0"/>
      <dgm:spPr/>
    </dgm:pt>
    <dgm:pt modelId="{0B85CB4D-22B3-4ED3-9F43-D04E4D1F5F52}" type="pres">
      <dgm:prSet presAssocID="{15D0BCC5-D384-4160-8F82-49B21C259687}" presName="nodeFirstNode" presStyleLbl="node1" presStyleIdx="0" presStyleCnt="7" custScaleX="154072" custScaleY="74805" custRadScaleRad="103905" custRadScaleInc="1500">
        <dgm:presLayoutVars>
          <dgm:bulletEnabled val="1"/>
        </dgm:presLayoutVars>
      </dgm:prSet>
      <dgm:spPr/>
      <dgm:t>
        <a:bodyPr/>
        <a:lstStyle/>
        <a:p>
          <a:endParaRPr lang="en-US"/>
        </a:p>
      </dgm:t>
    </dgm:pt>
    <dgm:pt modelId="{F2D557A7-218C-4AAB-BDD6-8717DAD5B4FE}" type="pres">
      <dgm:prSet presAssocID="{5C302465-05D0-43FB-A5A2-E22B9302FA7C}" presName="sibTransFirstNode" presStyleLbl="bgShp" presStyleIdx="0" presStyleCnt="1" custLinFactNeighborX="-2169" custLinFactNeighborY="6306"/>
      <dgm:spPr/>
      <dgm:t>
        <a:bodyPr/>
        <a:lstStyle/>
        <a:p>
          <a:endParaRPr lang="en-US"/>
        </a:p>
      </dgm:t>
    </dgm:pt>
    <dgm:pt modelId="{EF871A27-67B1-4848-B08A-8AEABA809191}" type="pres">
      <dgm:prSet presAssocID="{BE22DA8C-4060-415E-81E8-14221D955FA6}" presName="nodeFollowingNodes" presStyleLbl="node1" presStyleIdx="1" presStyleCnt="7" custScaleX="151862" custScaleY="129315" custRadScaleRad="112069" custRadScaleInc="21375">
        <dgm:presLayoutVars>
          <dgm:bulletEnabled val="1"/>
        </dgm:presLayoutVars>
      </dgm:prSet>
      <dgm:spPr/>
      <dgm:t>
        <a:bodyPr/>
        <a:lstStyle/>
        <a:p>
          <a:endParaRPr lang="fr-FR"/>
        </a:p>
      </dgm:t>
    </dgm:pt>
    <dgm:pt modelId="{B62DBD8F-86BF-40F2-BB3C-4CC17CD54FFC}" type="pres">
      <dgm:prSet presAssocID="{41CAF659-A4E8-4493-A01C-974ACF9DA257}" presName="nodeFollowingNodes" presStyleLbl="node1" presStyleIdx="2" presStyleCnt="7" custScaleX="144048" custScaleY="121000" custRadScaleRad="113476" custRadScaleInc="-5696">
        <dgm:presLayoutVars>
          <dgm:bulletEnabled val="1"/>
        </dgm:presLayoutVars>
      </dgm:prSet>
      <dgm:spPr/>
      <dgm:t>
        <a:bodyPr/>
        <a:lstStyle/>
        <a:p>
          <a:endParaRPr lang="fr-FR"/>
        </a:p>
      </dgm:t>
    </dgm:pt>
    <dgm:pt modelId="{689929E6-0767-4AE0-B3E6-9A3A440F5B25}" type="pres">
      <dgm:prSet presAssocID="{FB508EF4-2AC7-4A89-AFC0-7B7253493114}" presName="nodeFollowingNodes" presStyleLbl="node1" presStyleIdx="3" presStyleCnt="7" custScaleX="154095" custScaleY="159062" custRadScaleRad="105874" custRadScaleInc="-7121">
        <dgm:presLayoutVars>
          <dgm:bulletEnabled val="1"/>
        </dgm:presLayoutVars>
      </dgm:prSet>
      <dgm:spPr/>
      <dgm:t>
        <a:bodyPr/>
        <a:lstStyle/>
        <a:p>
          <a:endParaRPr lang="fr-FR"/>
        </a:p>
      </dgm:t>
    </dgm:pt>
    <dgm:pt modelId="{308EF8CE-9EB4-4FD8-BA33-6AA92C1DB3B2}" type="pres">
      <dgm:prSet presAssocID="{0BC0F606-7145-4C9E-B855-6E877B7DEC6F}" presName="nodeFollowingNodes" presStyleLbl="node1" presStyleIdx="4" presStyleCnt="7" custScaleX="145195" custScaleY="117028" custRadScaleRad="119710" custRadScaleInc="50659">
        <dgm:presLayoutVars>
          <dgm:bulletEnabled val="1"/>
        </dgm:presLayoutVars>
      </dgm:prSet>
      <dgm:spPr/>
      <dgm:t>
        <a:bodyPr/>
        <a:lstStyle/>
        <a:p>
          <a:endParaRPr lang="en-US"/>
        </a:p>
      </dgm:t>
    </dgm:pt>
    <dgm:pt modelId="{E36F7625-30C4-4F25-9121-B1AD87AA1613}" type="pres">
      <dgm:prSet presAssocID="{BA0B4077-B98F-41C8-8720-9AB821CD26A2}" presName="nodeFollowingNodes" presStyleLbl="node1" presStyleIdx="5" presStyleCnt="7" custScaleX="146411" custScaleY="120305" custRadScaleRad="112842" custRadScaleInc="10863">
        <dgm:presLayoutVars>
          <dgm:bulletEnabled val="1"/>
        </dgm:presLayoutVars>
      </dgm:prSet>
      <dgm:spPr/>
      <dgm:t>
        <a:bodyPr/>
        <a:lstStyle/>
        <a:p>
          <a:endParaRPr lang="fr-FR"/>
        </a:p>
      </dgm:t>
    </dgm:pt>
    <dgm:pt modelId="{24E3B867-E2CD-4093-865E-A744C8149E8D}" type="pres">
      <dgm:prSet presAssocID="{5EF21336-F201-45B5-852F-772A006B20A5}" presName="nodeFollowingNodes" presStyleLbl="node1" presStyleIdx="6" presStyleCnt="7" custScaleX="128405" custScaleY="87989" custRadScaleRad="117933" custRadScaleInc="-34886">
        <dgm:presLayoutVars>
          <dgm:bulletEnabled val="1"/>
        </dgm:presLayoutVars>
      </dgm:prSet>
      <dgm:spPr/>
      <dgm:t>
        <a:bodyPr/>
        <a:lstStyle/>
        <a:p>
          <a:endParaRPr lang="fr-FR"/>
        </a:p>
      </dgm:t>
    </dgm:pt>
  </dgm:ptLst>
  <dgm:cxnLst>
    <dgm:cxn modelId="{9659C5AA-2BE9-4978-BEA9-B11C7898C157}" srcId="{566AA32A-611B-428D-9BF2-FE13A2B164A7}" destId="{41CAF659-A4E8-4493-A01C-974ACF9DA257}" srcOrd="2" destOrd="0" parTransId="{A88F1F6B-510E-4C87-B23A-07FB2FC8995B}" sibTransId="{A9E96A3B-87A3-4AA4-87CB-073774028A67}"/>
    <dgm:cxn modelId="{B31D05A1-D176-4FF1-819A-6BE6796E70F8}" srcId="{566AA32A-611B-428D-9BF2-FE13A2B164A7}" destId="{BA0B4077-B98F-41C8-8720-9AB821CD26A2}" srcOrd="5" destOrd="0" parTransId="{5F0023FA-9E27-422C-AE20-677640921B60}" sibTransId="{AB89A40A-AA74-4300-82E2-1EB4C197DA55}"/>
    <dgm:cxn modelId="{AE9C7AC5-CBEA-41EE-AE67-500D838416E3}" type="presOf" srcId="{15D0BCC5-D384-4160-8F82-49B21C259687}" destId="{0B85CB4D-22B3-4ED3-9F43-D04E4D1F5F52}" srcOrd="0" destOrd="0" presId="urn:microsoft.com/office/officeart/2005/8/layout/cycle3"/>
    <dgm:cxn modelId="{3CC59BFE-0D1E-40C5-A3FD-578E08C65A42}" type="presOf" srcId="{FB508EF4-2AC7-4A89-AFC0-7B7253493114}" destId="{689929E6-0767-4AE0-B3E6-9A3A440F5B25}" srcOrd="0" destOrd="0" presId="urn:microsoft.com/office/officeart/2005/8/layout/cycle3"/>
    <dgm:cxn modelId="{2A8ACFB1-73E5-4B04-9C4A-FE4C4B13C366}" srcId="{566AA32A-611B-428D-9BF2-FE13A2B164A7}" destId="{5EF21336-F201-45B5-852F-772A006B20A5}" srcOrd="6" destOrd="0" parTransId="{B436281F-007D-4BE1-B511-B89095DBB074}" sibTransId="{D95B5A89-0B5E-4BF1-8377-D5C3CEBA4A97}"/>
    <dgm:cxn modelId="{55A5ED61-52B3-44F2-B1FF-8D79C3A485F5}" type="presOf" srcId="{0BC0F606-7145-4C9E-B855-6E877B7DEC6F}" destId="{308EF8CE-9EB4-4FD8-BA33-6AA92C1DB3B2}" srcOrd="0" destOrd="0" presId="urn:microsoft.com/office/officeart/2005/8/layout/cycle3"/>
    <dgm:cxn modelId="{9CFCE5EA-AD33-433D-889F-DE8EF1C7BFFB}" type="presOf" srcId="{5EF21336-F201-45B5-852F-772A006B20A5}" destId="{24E3B867-E2CD-4093-865E-A744C8149E8D}" srcOrd="0" destOrd="0" presId="urn:microsoft.com/office/officeart/2005/8/layout/cycle3"/>
    <dgm:cxn modelId="{485F0E08-0D18-45FB-816C-F346336F0482}" type="presOf" srcId="{BA0B4077-B98F-41C8-8720-9AB821CD26A2}" destId="{E36F7625-30C4-4F25-9121-B1AD87AA1613}" srcOrd="0" destOrd="0" presId="urn:microsoft.com/office/officeart/2005/8/layout/cycle3"/>
    <dgm:cxn modelId="{5714237C-3A2C-4E67-BE91-793D3816968A}" srcId="{566AA32A-611B-428D-9BF2-FE13A2B164A7}" destId="{BE22DA8C-4060-415E-81E8-14221D955FA6}" srcOrd="1" destOrd="0" parTransId="{A66284EF-B7E0-4E9C-8865-D895D7E8B14D}" sibTransId="{34A42030-CE16-4318-B200-1B32664345E9}"/>
    <dgm:cxn modelId="{9CEAE9F5-4750-4751-8200-9A933526BF63}" type="presOf" srcId="{566AA32A-611B-428D-9BF2-FE13A2B164A7}" destId="{7D1DCE69-8198-44AE-B469-8045978ED147}" srcOrd="0" destOrd="0" presId="urn:microsoft.com/office/officeart/2005/8/layout/cycle3"/>
    <dgm:cxn modelId="{C4E96987-06D3-44C1-A68E-5320830C38A4}" srcId="{566AA32A-611B-428D-9BF2-FE13A2B164A7}" destId="{15D0BCC5-D384-4160-8F82-49B21C259687}" srcOrd="0" destOrd="0" parTransId="{12240403-6D98-460B-828B-B4E75120A4F9}" sibTransId="{5C302465-05D0-43FB-A5A2-E22B9302FA7C}"/>
    <dgm:cxn modelId="{68827E4B-E4D0-43D6-A3B3-1EF3C6F60791}" type="presOf" srcId="{41CAF659-A4E8-4493-A01C-974ACF9DA257}" destId="{B62DBD8F-86BF-40F2-BB3C-4CC17CD54FFC}" srcOrd="0" destOrd="0" presId="urn:microsoft.com/office/officeart/2005/8/layout/cycle3"/>
    <dgm:cxn modelId="{935B4413-3899-43EE-8065-715768ED5383}" type="presOf" srcId="{BE22DA8C-4060-415E-81E8-14221D955FA6}" destId="{EF871A27-67B1-4848-B08A-8AEABA809191}" srcOrd="0" destOrd="0" presId="urn:microsoft.com/office/officeart/2005/8/layout/cycle3"/>
    <dgm:cxn modelId="{F8180A35-AFD3-46B0-9DAB-DEC6E5FC3FA6}" srcId="{566AA32A-611B-428D-9BF2-FE13A2B164A7}" destId="{0BC0F606-7145-4C9E-B855-6E877B7DEC6F}" srcOrd="4" destOrd="0" parTransId="{4B3BBC61-CECE-4F65-9754-E11D8541879F}" sibTransId="{05DB4F1E-342F-415E-9B17-EC4B1CE1209B}"/>
    <dgm:cxn modelId="{F72BEE2A-1617-4FFF-849F-43B57FC363DE}" type="presOf" srcId="{5C302465-05D0-43FB-A5A2-E22B9302FA7C}" destId="{F2D557A7-218C-4AAB-BDD6-8717DAD5B4FE}" srcOrd="0" destOrd="0" presId="urn:microsoft.com/office/officeart/2005/8/layout/cycle3"/>
    <dgm:cxn modelId="{E3C3F151-D87E-4988-B91C-5E634C3F233D}" srcId="{566AA32A-611B-428D-9BF2-FE13A2B164A7}" destId="{FB508EF4-2AC7-4A89-AFC0-7B7253493114}" srcOrd="3" destOrd="0" parTransId="{3E386F89-F41A-424F-BC34-30C865BF7A23}" sibTransId="{F6EBA2CF-8540-42BB-B1C3-BCFA0CFE700E}"/>
    <dgm:cxn modelId="{3E3DBC5E-658C-416D-893C-02F6C8FF0ED2}" type="presParOf" srcId="{7D1DCE69-8198-44AE-B469-8045978ED147}" destId="{5EF2FCAF-8843-4FC0-A9F0-5022726852E3}" srcOrd="0" destOrd="0" presId="urn:microsoft.com/office/officeart/2005/8/layout/cycle3"/>
    <dgm:cxn modelId="{D8D8BBC6-7C26-4000-9290-1768955A5B19}" type="presParOf" srcId="{5EF2FCAF-8843-4FC0-A9F0-5022726852E3}" destId="{0B85CB4D-22B3-4ED3-9F43-D04E4D1F5F52}" srcOrd="0" destOrd="0" presId="urn:microsoft.com/office/officeart/2005/8/layout/cycle3"/>
    <dgm:cxn modelId="{D7ACA944-00B0-468B-85B3-59451AEA200C}" type="presParOf" srcId="{5EF2FCAF-8843-4FC0-A9F0-5022726852E3}" destId="{F2D557A7-218C-4AAB-BDD6-8717DAD5B4FE}" srcOrd="1" destOrd="0" presId="urn:microsoft.com/office/officeart/2005/8/layout/cycle3"/>
    <dgm:cxn modelId="{E3177961-8CB7-41A7-BAC2-13E115E17A17}" type="presParOf" srcId="{5EF2FCAF-8843-4FC0-A9F0-5022726852E3}" destId="{EF871A27-67B1-4848-B08A-8AEABA809191}" srcOrd="2" destOrd="0" presId="urn:microsoft.com/office/officeart/2005/8/layout/cycle3"/>
    <dgm:cxn modelId="{551A00F2-E7C4-4C22-A8D5-0756313ABE0A}" type="presParOf" srcId="{5EF2FCAF-8843-4FC0-A9F0-5022726852E3}" destId="{B62DBD8F-86BF-40F2-BB3C-4CC17CD54FFC}" srcOrd="3" destOrd="0" presId="urn:microsoft.com/office/officeart/2005/8/layout/cycle3"/>
    <dgm:cxn modelId="{F9639C77-503F-470F-A250-664ED6E70E2C}" type="presParOf" srcId="{5EF2FCAF-8843-4FC0-A9F0-5022726852E3}" destId="{689929E6-0767-4AE0-B3E6-9A3A440F5B25}" srcOrd="4" destOrd="0" presId="urn:microsoft.com/office/officeart/2005/8/layout/cycle3"/>
    <dgm:cxn modelId="{D10116EB-56F7-4D57-9188-168BA3A961AC}" type="presParOf" srcId="{5EF2FCAF-8843-4FC0-A9F0-5022726852E3}" destId="{308EF8CE-9EB4-4FD8-BA33-6AA92C1DB3B2}" srcOrd="5" destOrd="0" presId="urn:microsoft.com/office/officeart/2005/8/layout/cycle3"/>
    <dgm:cxn modelId="{8AE50B38-AB1F-4E2D-BA02-EAD19837300C}" type="presParOf" srcId="{5EF2FCAF-8843-4FC0-A9F0-5022726852E3}" destId="{E36F7625-30C4-4F25-9121-B1AD87AA1613}" srcOrd="6" destOrd="0" presId="urn:microsoft.com/office/officeart/2005/8/layout/cycle3"/>
    <dgm:cxn modelId="{AEEABB7D-A8FE-49DF-9FA0-92FE2C27350E}" type="presParOf" srcId="{5EF2FCAF-8843-4FC0-A9F0-5022726852E3}" destId="{24E3B867-E2CD-4093-865E-A744C8149E8D}"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F0886A-2124-493D-9410-26910158B727}" type="doc">
      <dgm:prSet loTypeId="urn:microsoft.com/office/officeart/2005/8/layout/radial5" loCatId="relationship" qsTypeId="urn:microsoft.com/office/officeart/2005/8/quickstyle/simple4" qsCatId="simple" csTypeId="urn:microsoft.com/office/officeart/2005/8/colors/colorful2" csCatId="colorful" phldr="1"/>
      <dgm:spPr/>
      <dgm:t>
        <a:bodyPr/>
        <a:lstStyle/>
        <a:p>
          <a:endParaRPr lang="fr-FR"/>
        </a:p>
      </dgm:t>
    </dgm:pt>
    <dgm:pt modelId="{124F1AC3-4DD6-4DCB-8EC5-CB150749B126}">
      <dgm:prSet phldrT="[Texte]" custT="1"/>
      <dgm:spPr/>
      <dgm:t>
        <a:bodyPr/>
        <a:lstStyle/>
        <a:p>
          <a:endParaRPr lang="en-US" sz="4400" noProof="0" dirty="0" smtClean="0">
            <a:latin typeface="Comic Sans MS" panose="030F0702030302020204" pitchFamily="66" charset="0"/>
          </a:endParaRPr>
        </a:p>
        <a:p>
          <a:r>
            <a:rPr lang="en-US" sz="4400" noProof="0" dirty="0" smtClean="0">
              <a:latin typeface="Comic Sans MS" panose="030F0702030302020204" pitchFamily="66" charset="0"/>
            </a:rPr>
            <a:t>1.2</a:t>
          </a:r>
          <a:endParaRPr lang="en-US" sz="4400" noProof="0" dirty="0">
            <a:latin typeface="Comic Sans MS" panose="030F0702030302020204" pitchFamily="66" charset="0"/>
          </a:endParaRPr>
        </a:p>
      </dgm:t>
    </dgm:pt>
    <dgm:pt modelId="{F043BB6E-CF37-4516-8402-5AE3B6F0DFE6}" type="parTrans" cxnId="{B61EFA74-DBB0-4481-B03C-DD1DFBEAF2DF}">
      <dgm:prSet/>
      <dgm:spPr/>
      <dgm:t>
        <a:bodyPr/>
        <a:lstStyle/>
        <a:p>
          <a:endParaRPr lang="en-US" sz="4000" noProof="0" dirty="0">
            <a:latin typeface="Comic Sans MS" panose="030F0702030302020204" pitchFamily="66" charset="0"/>
          </a:endParaRPr>
        </a:p>
      </dgm:t>
    </dgm:pt>
    <dgm:pt modelId="{361F8E4C-AF18-4E14-866F-C0EE83E7906D}" type="sibTrans" cxnId="{B61EFA74-DBB0-4481-B03C-DD1DFBEAF2DF}">
      <dgm:prSet/>
      <dgm:spPr/>
      <dgm:t>
        <a:bodyPr/>
        <a:lstStyle/>
        <a:p>
          <a:endParaRPr lang="en-US" sz="4000" noProof="0" dirty="0">
            <a:latin typeface="Comic Sans MS" panose="030F0702030302020204" pitchFamily="66" charset="0"/>
          </a:endParaRPr>
        </a:p>
      </dgm:t>
    </dgm:pt>
    <dgm:pt modelId="{10C68E0E-68EA-4693-B451-92333187BAA6}">
      <dgm:prSet phldrT="[Texte]" custT="1"/>
      <dgm:spPr>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dgm:spPr>
      <dgm:t>
        <a:bodyPr/>
        <a:lstStyle/>
        <a:p>
          <a:r>
            <a:rPr lang="en-US" sz="2800" noProof="0" dirty="0" smtClean="0">
              <a:latin typeface="Comic Sans MS" panose="030F0702030302020204" pitchFamily="66" charset="0"/>
            </a:rPr>
            <a:t>Customizability</a:t>
          </a:r>
          <a:endParaRPr lang="en-US" sz="2800" noProof="0" dirty="0">
            <a:latin typeface="Comic Sans MS" panose="030F0702030302020204" pitchFamily="66" charset="0"/>
          </a:endParaRPr>
        </a:p>
      </dgm:t>
    </dgm:pt>
    <dgm:pt modelId="{1CEC19A0-6827-4349-B50C-AC3250850306}" type="parTrans" cxnId="{988138A7-3253-402D-A054-9CD1E60A3BD8}">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dgm:spPr>
      <dgm:t>
        <a:bodyPr/>
        <a:lstStyle/>
        <a:p>
          <a:endParaRPr lang="en-US" sz="4000" noProof="0" dirty="0">
            <a:latin typeface="Comic Sans MS" panose="030F0702030302020204" pitchFamily="66" charset="0"/>
          </a:endParaRPr>
        </a:p>
      </dgm:t>
    </dgm:pt>
    <dgm:pt modelId="{59E350A7-B025-4876-97D9-62A489AD4647}" type="sibTrans" cxnId="{988138A7-3253-402D-A054-9CD1E60A3BD8}">
      <dgm:prSet/>
      <dgm:spPr/>
      <dgm:t>
        <a:bodyPr/>
        <a:lstStyle/>
        <a:p>
          <a:endParaRPr lang="en-US" sz="4000" noProof="0" dirty="0">
            <a:latin typeface="Comic Sans MS" panose="030F0702030302020204" pitchFamily="66" charset="0"/>
          </a:endParaRPr>
        </a:p>
      </dgm:t>
    </dgm:pt>
    <dgm:pt modelId="{D7B7C199-E52E-4723-A511-D8A4DC2DFD1B}">
      <dgm:prSet phldrT="[Texte]" custT="1"/>
      <dgm:spPr>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dgm:spPr>
      <dgm:t>
        <a:bodyPr/>
        <a:lstStyle/>
        <a:p>
          <a:r>
            <a:rPr lang="en-US" sz="2800" noProof="0" dirty="0" smtClean="0">
              <a:latin typeface="Comic Sans MS" panose="030F0702030302020204" pitchFamily="66" charset="0"/>
            </a:rPr>
            <a:t>Robustness</a:t>
          </a:r>
          <a:endParaRPr lang="en-US" sz="2800" noProof="0" dirty="0">
            <a:latin typeface="Comic Sans MS" panose="030F0702030302020204" pitchFamily="66" charset="0"/>
          </a:endParaRPr>
        </a:p>
      </dgm:t>
    </dgm:pt>
    <dgm:pt modelId="{6599DB2E-601B-4035-A9E6-52980DC2CCA6}" type="parTrans" cxnId="{8ADFB65F-88D4-42A7-82CD-AA674F9023F1}">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dgm:spPr>
      <dgm:t>
        <a:bodyPr/>
        <a:lstStyle/>
        <a:p>
          <a:endParaRPr lang="en-US" sz="4000" noProof="0" dirty="0">
            <a:latin typeface="Comic Sans MS" panose="030F0702030302020204" pitchFamily="66" charset="0"/>
          </a:endParaRPr>
        </a:p>
      </dgm:t>
    </dgm:pt>
    <dgm:pt modelId="{922A16EC-B362-4EED-80EE-7D3972002ABC}" type="sibTrans" cxnId="{8ADFB65F-88D4-42A7-82CD-AA674F9023F1}">
      <dgm:prSet/>
      <dgm:spPr/>
      <dgm:t>
        <a:bodyPr/>
        <a:lstStyle/>
        <a:p>
          <a:endParaRPr lang="en-US" sz="4000" noProof="0" dirty="0">
            <a:latin typeface="Comic Sans MS" panose="030F0702030302020204" pitchFamily="66" charset="0"/>
          </a:endParaRPr>
        </a:p>
      </dgm:t>
    </dgm:pt>
    <dgm:pt modelId="{D9FFFD24-8911-4CB0-BE6D-526D494FA364}">
      <dgm:prSet phldrT="[Texte]" custT="1"/>
      <dgm:spPr>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dgm:spPr>
      <dgm:t>
        <a:bodyPr/>
        <a:lstStyle/>
        <a:p>
          <a:r>
            <a:rPr lang="en-US" sz="2800" noProof="0" dirty="0" smtClean="0">
              <a:latin typeface="Comic Sans MS" panose="030F0702030302020204" pitchFamily="66" charset="0"/>
            </a:rPr>
            <a:t>Performance</a:t>
          </a:r>
          <a:endParaRPr lang="en-US" sz="2800" noProof="0" dirty="0">
            <a:latin typeface="Comic Sans MS" panose="030F0702030302020204" pitchFamily="66" charset="0"/>
          </a:endParaRPr>
        </a:p>
      </dgm:t>
    </dgm:pt>
    <dgm:pt modelId="{C8906B72-E2D4-411E-84CC-2D822F23E4B0}" type="parTrans" cxnId="{D1D8A71C-9AAD-488C-AA84-E83E9EC93570}">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dgm:spPr>
      <dgm:t>
        <a:bodyPr/>
        <a:lstStyle/>
        <a:p>
          <a:endParaRPr lang="en-US" sz="4000" noProof="0" dirty="0">
            <a:latin typeface="Comic Sans MS" panose="030F0702030302020204" pitchFamily="66" charset="0"/>
          </a:endParaRPr>
        </a:p>
      </dgm:t>
    </dgm:pt>
    <dgm:pt modelId="{01AAD154-F7A7-455A-8635-4C7A465AA6C3}" type="sibTrans" cxnId="{D1D8A71C-9AAD-488C-AA84-E83E9EC93570}">
      <dgm:prSet/>
      <dgm:spPr/>
      <dgm:t>
        <a:bodyPr/>
        <a:lstStyle/>
        <a:p>
          <a:endParaRPr lang="en-US" sz="4000" noProof="0" dirty="0">
            <a:latin typeface="Comic Sans MS" panose="030F0702030302020204" pitchFamily="66" charset="0"/>
          </a:endParaRPr>
        </a:p>
      </dgm:t>
    </dgm:pt>
    <dgm:pt modelId="{1470C82E-ED4F-46F9-AA19-B6DA8CA18ACD}">
      <dgm:prSet phldrT="[Texte]" custT="1"/>
      <dgm:spPr>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dgm:spPr>
      <dgm:t>
        <a:bodyPr/>
        <a:lstStyle/>
        <a:p>
          <a:r>
            <a:rPr lang="en-US" sz="2800" noProof="0" dirty="0" smtClean="0">
              <a:latin typeface="Comic Sans MS" panose="030F0702030302020204" pitchFamily="66" charset="0"/>
            </a:rPr>
            <a:t>Usability</a:t>
          </a:r>
          <a:endParaRPr lang="en-US" sz="2800" noProof="0" dirty="0">
            <a:latin typeface="Comic Sans MS" panose="030F0702030302020204" pitchFamily="66" charset="0"/>
          </a:endParaRPr>
        </a:p>
      </dgm:t>
    </dgm:pt>
    <dgm:pt modelId="{DDEB8ED7-22A0-4E1A-9B6F-AE827901A574}" type="parTrans" cxnId="{B0002C13-BA7A-4179-9589-E7145E984991}">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dgm:spPr>
      <dgm:t>
        <a:bodyPr/>
        <a:lstStyle/>
        <a:p>
          <a:endParaRPr lang="en-US" sz="4000" noProof="0" dirty="0">
            <a:latin typeface="Comic Sans MS" panose="030F0702030302020204" pitchFamily="66" charset="0"/>
          </a:endParaRPr>
        </a:p>
      </dgm:t>
    </dgm:pt>
    <dgm:pt modelId="{38CFB69E-19D3-468F-94E1-54E69C679A22}" type="sibTrans" cxnId="{B0002C13-BA7A-4179-9589-E7145E984991}">
      <dgm:prSet/>
      <dgm:spPr/>
      <dgm:t>
        <a:bodyPr/>
        <a:lstStyle/>
        <a:p>
          <a:endParaRPr lang="en-US" sz="4000" noProof="0" dirty="0">
            <a:latin typeface="Comic Sans MS" panose="030F0702030302020204" pitchFamily="66" charset="0"/>
          </a:endParaRPr>
        </a:p>
      </dgm:t>
    </dgm:pt>
    <dgm:pt modelId="{75B180E8-C54D-4DA4-B1C7-5A32C25836C9}">
      <dgm:prSet phldrT="[Texte]" custT="1"/>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dgm:spPr>
      <dgm:t>
        <a:bodyPr/>
        <a:lstStyle/>
        <a:p>
          <a:r>
            <a:rPr lang="en-US" sz="2800" noProof="0" dirty="0" smtClean="0">
              <a:latin typeface="Comic Sans MS" panose="030F0702030302020204" pitchFamily="66" charset="0"/>
            </a:rPr>
            <a:t>Papyrus-</a:t>
          </a:r>
          <a:r>
            <a:rPr lang="en-US" sz="2800" noProof="0" dirty="0" err="1" smtClean="0">
              <a:latin typeface="Comic Sans MS" panose="030F0702030302020204" pitchFamily="66" charset="0"/>
            </a:rPr>
            <a:t>Req</a:t>
          </a:r>
          <a:endParaRPr lang="en-US" sz="2800" noProof="0" dirty="0">
            <a:latin typeface="Comic Sans MS" panose="030F0702030302020204" pitchFamily="66" charset="0"/>
          </a:endParaRPr>
        </a:p>
      </dgm:t>
    </dgm:pt>
    <dgm:pt modelId="{7BACB6DE-0BD8-4FCB-9A84-4FC263AB9C31}" type="parTrans" cxnId="{99FF7B63-D063-4435-9D12-1561B95D5E0E}">
      <dgm:prSet/>
      <dgm:spPr>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dgm:spPr>
      <dgm:t>
        <a:bodyPr/>
        <a:lstStyle/>
        <a:p>
          <a:endParaRPr lang="en-US" noProof="0" dirty="0">
            <a:latin typeface="Comic Sans MS" panose="030F0702030302020204" pitchFamily="66" charset="0"/>
          </a:endParaRPr>
        </a:p>
      </dgm:t>
    </dgm:pt>
    <dgm:pt modelId="{30FA3800-CCAD-494C-807D-D0C518D2F7E9}" type="sibTrans" cxnId="{99FF7B63-D063-4435-9D12-1561B95D5E0E}">
      <dgm:prSet/>
      <dgm:spPr/>
      <dgm:t>
        <a:bodyPr/>
        <a:lstStyle/>
        <a:p>
          <a:endParaRPr lang="en-US" noProof="0" dirty="0">
            <a:latin typeface="Comic Sans MS" panose="030F0702030302020204" pitchFamily="66" charset="0"/>
          </a:endParaRPr>
        </a:p>
      </dgm:t>
    </dgm:pt>
    <dgm:pt modelId="{86B877E1-F8CE-45BA-A4AD-DDB3EDB1A298}">
      <dgm:prSet phldrT="[Texte]" custT="1"/>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dgm:spPr>
      <dgm:t>
        <a:bodyPr/>
        <a:lstStyle/>
        <a:p>
          <a:r>
            <a:rPr lang="en-US" sz="2800" noProof="0" dirty="0" smtClean="0">
              <a:latin typeface="Comic Sans MS" panose="030F0702030302020204" pitchFamily="66" charset="0"/>
            </a:rPr>
            <a:t>Papyrus-</a:t>
          </a:r>
          <a:r>
            <a:rPr lang="en-US" sz="2800" noProof="0" dirty="0" err="1" smtClean="0">
              <a:latin typeface="Comic Sans MS" panose="030F0702030302020204" pitchFamily="66" charset="0"/>
            </a:rPr>
            <a:t>Manuflex</a:t>
          </a:r>
          <a:endParaRPr lang="en-US" sz="2800" noProof="0" dirty="0">
            <a:latin typeface="Comic Sans MS" panose="030F0702030302020204" pitchFamily="66" charset="0"/>
          </a:endParaRPr>
        </a:p>
      </dgm:t>
    </dgm:pt>
    <dgm:pt modelId="{2671D735-E008-4F50-8DF8-8FC00D4770DC}" type="parTrans" cxnId="{4600F798-75AA-4EB8-A992-90CBDB14E911}">
      <dgm:prSet/>
      <dgm:spPr>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dgm:spPr>
      <dgm:t>
        <a:bodyPr/>
        <a:lstStyle/>
        <a:p>
          <a:endParaRPr lang="fr-FR"/>
        </a:p>
      </dgm:t>
    </dgm:pt>
    <dgm:pt modelId="{BBF49B0D-9F56-4D2F-BA69-E8564BB8D44E}" type="sibTrans" cxnId="{4600F798-75AA-4EB8-A992-90CBDB14E911}">
      <dgm:prSet/>
      <dgm:spPr/>
      <dgm:t>
        <a:bodyPr/>
        <a:lstStyle/>
        <a:p>
          <a:endParaRPr lang="fr-FR"/>
        </a:p>
      </dgm:t>
    </dgm:pt>
    <dgm:pt modelId="{B407830D-1E0A-4F49-9179-15561BD2E3C3}">
      <dgm:prSet phldrT="[Texte]" custT="1"/>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dgm:spPr>
      <dgm:t>
        <a:bodyPr/>
        <a:lstStyle/>
        <a:p>
          <a:r>
            <a:rPr lang="en-US" sz="2800" noProof="0" dirty="0" smtClean="0">
              <a:latin typeface="Comic Sans MS" panose="030F0702030302020204" pitchFamily="66" charset="0"/>
            </a:rPr>
            <a:t>Papyrus-FM</a:t>
          </a:r>
          <a:endParaRPr lang="en-US" sz="2800" noProof="0" dirty="0">
            <a:latin typeface="Comic Sans MS" panose="030F0702030302020204" pitchFamily="66" charset="0"/>
          </a:endParaRPr>
        </a:p>
      </dgm:t>
    </dgm:pt>
    <dgm:pt modelId="{22CFF5C3-7B96-4D74-AFEE-20E889BD9111}" type="parTrans" cxnId="{26B1DDEC-EE66-4A3A-B1FD-FCAC5F24E761}">
      <dgm:prSet/>
      <dgm:spPr>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dgm:spPr>
      <dgm:t>
        <a:bodyPr/>
        <a:lstStyle/>
        <a:p>
          <a:endParaRPr lang="fr-FR"/>
        </a:p>
      </dgm:t>
    </dgm:pt>
    <dgm:pt modelId="{C84A6DFD-38BA-4B58-8350-A7999B1A1898}" type="sibTrans" cxnId="{26B1DDEC-EE66-4A3A-B1FD-FCAC5F24E761}">
      <dgm:prSet/>
      <dgm:spPr/>
      <dgm:t>
        <a:bodyPr/>
        <a:lstStyle/>
        <a:p>
          <a:endParaRPr lang="fr-FR"/>
        </a:p>
      </dgm:t>
    </dgm:pt>
    <dgm:pt modelId="{7EBFAB34-9A1A-49EF-8287-6311706CC2C4}">
      <dgm:prSet phldrT="[Texte]" custT="1"/>
      <dgm:spPr>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dgm:spPr>
      <dgm:t>
        <a:bodyPr/>
        <a:lstStyle/>
        <a:p>
          <a:r>
            <a:rPr lang="en-US" sz="2800" noProof="0" dirty="0" smtClean="0"/>
            <a:t>Standards Conformity</a:t>
          </a:r>
          <a:endParaRPr lang="en-US" sz="2800" noProof="0" dirty="0">
            <a:latin typeface="Comic Sans MS" panose="030F0702030302020204" pitchFamily="66" charset="0"/>
          </a:endParaRPr>
        </a:p>
      </dgm:t>
    </dgm:pt>
    <dgm:pt modelId="{8032F550-37CA-4961-A32B-16E4474BF6F8}" type="parTrans" cxnId="{A78ED794-ABCA-44CD-8C72-D67C05C640E7}">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dgm:spPr>
      <dgm:t>
        <a:bodyPr/>
        <a:lstStyle/>
        <a:p>
          <a:endParaRPr lang="fr-FR"/>
        </a:p>
      </dgm:t>
    </dgm:pt>
    <dgm:pt modelId="{335DF175-8BDF-4733-874F-77670BB23E96}" type="sibTrans" cxnId="{A78ED794-ABCA-44CD-8C72-D67C05C640E7}">
      <dgm:prSet/>
      <dgm:spPr/>
      <dgm:t>
        <a:bodyPr/>
        <a:lstStyle/>
        <a:p>
          <a:endParaRPr lang="fr-FR"/>
        </a:p>
      </dgm:t>
    </dgm:pt>
    <dgm:pt modelId="{CE0BF2AE-90CB-49BA-801E-EE7FD7EFA589}">
      <dgm:prSet phldrT="[Texte]" custT="1"/>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dgm:spPr>
      <dgm:t>
        <a:bodyPr/>
        <a:lstStyle/>
        <a:p>
          <a:r>
            <a:rPr lang="en-US" sz="2800" noProof="0" dirty="0" smtClean="0">
              <a:latin typeface="Comic Sans MS" panose="030F0702030302020204" pitchFamily="66" charset="0"/>
            </a:rPr>
            <a:t>Papyrus-RT</a:t>
          </a:r>
          <a:endParaRPr lang="en-US" sz="2800" noProof="0" dirty="0">
            <a:latin typeface="Comic Sans MS" panose="030F0702030302020204" pitchFamily="66" charset="0"/>
          </a:endParaRPr>
        </a:p>
      </dgm:t>
    </dgm:pt>
    <dgm:pt modelId="{31FF72FD-9D77-4D5C-A69D-2C40EA47ECE9}" type="parTrans" cxnId="{884D96DE-29C0-42CF-9940-3CA2797042EC}">
      <dgm:prSet/>
      <dgm:spPr>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dgm:spPr>
      <dgm:t>
        <a:bodyPr/>
        <a:lstStyle/>
        <a:p>
          <a:endParaRPr lang="fr-FR"/>
        </a:p>
      </dgm:t>
    </dgm:pt>
    <dgm:pt modelId="{9205849A-5B48-4906-AF49-2DCCBF5DBE2D}" type="sibTrans" cxnId="{884D96DE-29C0-42CF-9940-3CA2797042EC}">
      <dgm:prSet/>
      <dgm:spPr/>
      <dgm:t>
        <a:bodyPr/>
        <a:lstStyle/>
        <a:p>
          <a:endParaRPr lang="fr-FR"/>
        </a:p>
      </dgm:t>
    </dgm:pt>
    <dgm:pt modelId="{1C3F8BF9-4272-431A-981C-2A2D222ED968}">
      <dgm:prSet phldrT="[Texte]" custT="1"/>
      <dgm:spPr>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dgm:spPr>
      <dgm:t>
        <a:bodyPr/>
        <a:lstStyle/>
        <a:p>
          <a:r>
            <a:rPr lang="en-US" sz="2800" noProof="0" dirty="0" smtClean="0">
              <a:solidFill>
                <a:sysClr val="window" lastClr="FFFFFF"/>
              </a:solidFill>
              <a:latin typeface="Arial"/>
              <a:ea typeface="+mn-ea"/>
              <a:cs typeface="+mn-cs"/>
            </a:rPr>
            <a:t>Maintainability</a:t>
          </a:r>
          <a:br>
            <a:rPr lang="en-US" sz="2800" noProof="0" dirty="0" smtClean="0">
              <a:solidFill>
                <a:sysClr val="window" lastClr="FFFFFF"/>
              </a:solidFill>
              <a:latin typeface="Arial"/>
              <a:ea typeface="+mn-ea"/>
              <a:cs typeface="+mn-cs"/>
            </a:rPr>
          </a:br>
          <a:r>
            <a:rPr lang="en-US" sz="2800" noProof="0" dirty="0" smtClean="0">
              <a:solidFill>
                <a:sysClr val="window" lastClr="FFFFFF"/>
              </a:solidFill>
              <a:latin typeface="Arial"/>
              <a:ea typeface="+mn-ea"/>
              <a:cs typeface="+mn-cs"/>
            </a:rPr>
            <a:t>&amp; </a:t>
          </a:r>
          <a:r>
            <a:rPr lang="en-US" sz="2800" noProof="0" dirty="0" err="1" smtClean="0">
              <a:solidFill>
                <a:sysClr val="window" lastClr="FFFFFF"/>
              </a:solidFill>
              <a:latin typeface="Arial"/>
              <a:ea typeface="+mn-ea"/>
              <a:cs typeface="+mn-cs"/>
            </a:rPr>
            <a:t>Evolvability</a:t>
          </a:r>
          <a:endParaRPr lang="en-US" sz="2800" noProof="0" dirty="0">
            <a:latin typeface="Comic Sans MS" panose="030F0702030302020204" pitchFamily="66" charset="0"/>
          </a:endParaRPr>
        </a:p>
      </dgm:t>
    </dgm:pt>
    <dgm:pt modelId="{66B6E31C-2D99-4F51-BC4E-577EB9D3F36B}" type="parTrans" cxnId="{312DA153-A954-4DD9-8427-AB91E0DE0195}">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dgm:spPr>
      <dgm:t>
        <a:bodyPr/>
        <a:lstStyle/>
        <a:p>
          <a:endParaRPr lang="fr-FR"/>
        </a:p>
      </dgm:t>
    </dgm:pt>
    <dgm:pt modelId="{2AA20397-8592-435D-A702-3960DEA89C6C}" type="sibTrans" cxnId="{312DA153-A954-4DD9-8427-AB91E0DE0195}">
      <dgm:prSet/>
      <dgm:spPr/>
      <dgm:t>
        <a:bodyPr/>
        <a:lstStyle/>
        <a:p>
          <a:endParaRPr lang="fr-FR"/>
        </a:p>
      </dgm:t>
    </dgm:pt>
    <dgm:pt modelId="{A3486322-2F40-4263-8E99-7311B543E868}" type="pres">
      <dgm:prSet presAssocID="{26F0886A-2124-493D-9410-26910158B727}" presName="Name0" presStyleCnt="0">
        <dgm:presLayoutVars>
          <dgm:chMax val="1"/>
          <dgm:dir/>
          <dgm:animLvl val="ctr"/>
          <dgm:resizeHandles val="exact"/>
        </dgm:presLayoutVars>
      </dgm:prSet>
      <dgm:spPr/>
      <dgm:t>
        <a:bodyPr/>
        <a:lstStyle/>
        <a:p>
          <a:endParaRPr lang="fr-FR"/>
        </a:p>
      </dgm:t>
    </dgm:pt>
    <dgm:pt modelId="{94C62377-C8EA-41C2-9F09-AE637304A77F}" type="pres">
      <dgm:prSet presAssocID="{124F1AC3-4DD6-4DCB-8EC5-CB150749B126}" presName="centerShape" presStyleLbl="node0" presStyleIdx="0" presStyleCnt="1" custScaleX="127727" custScaleY="127727"/>
      <dgm:spPr/>
      <dgm:t>
        <a:bodyPr/>
        <a:lstStyle/>
        <a:p>
          <a:endParaRPr lang="fr-FR"/>
        </a:p>
      </dgm:t>
    </dgm:pt>
    <dgm:pt modelId="{B1ADACCE-E294-4760-AF15-5A5E3CD101F7}" type="pres">
      <dgm:prSet presAssocID="{1CEC19A0-6827-4349-B50C-AC3250850306}" presName="parTrans" presStyleLbl="sibTrans2D1" presStyleIdx="0" presStyleCnt="10" custAng="20419874" custScaleX="87806" custLinFactNeighborX="-68253" custLinFactNeighborY="-40645"/>
      <dgm:spPr/>
      <dgm:t>
        <a:bodyPr/>
        <a:lstStyle/>
        <a:p>
          <a:endParaRPr lang="fr-FR"/>
        </a:p>
      </dgm:t>
    </dgm:pt>
    <dgm:pt modelId="{91937FAE-85CF-4F99-9664-25E7FE1A892C}" type="pres">
      <dgm:prSet presAssocID="{1CEC19A0-6827-4349-B50C-AC3250850306}" presName="connectorText" presStyleLbl="sibTrans2D1" presStyleIdx="0" presStyleCnt="10"/>
      <dgm:spPr/>
      <dgm:t>
        <a:bodyPr/>
        <a:lstStyle/>
        <a:p>
          <a:endParaRPr lang="fr-FR"/>
        </a:p>
      </dgm:t>
    </dgm:pt>
    <dgm:pt modelId="{791842A6-6538-4964-A479-5D4693C4BFBE}" type="pres">
      <dgm:prSet presAssocID="{10C68E0E-68EA-4693-B451-92333187BAA6}" presName="node" presStyleLbl="node1" presStyleIdx="0" presStyleCnt="10" custScaleX="368533" custScaleY="54437" custRadScaleRad="129790" custRadScaleInc="243551">
        <dgm:presLayoutVars>
          <dgm:bulletEnabled val="1"/>
        </dgm:presLayoutVars>
      </dgm:prSet>
      <dgm:spPr/>
      <dgm:t>
        <a:bodyPr/>
        <a:lstStyle/>
        <a:p>
          <a:endParaRPr lang="fr-FR"/>
        </a:p>
      </dgm:t>
    </dgm:pt>
    <dgm:pt modelId="{AEAD3E53-93F8-4EAE-B992-4F9FBABE56B0}" type="pres">
      <dgm:prSet presAssocID="{6599DB2E-601B-4035-A9E6-52980DC2CCA6}" presName="parTrans" presStyleLbl="sibTrans2D1" presStyleIdx="1" presStyleCnt="10" custAng="21026618" custScaleX="87732" custLinFactNeighborX="-47249" custLinFactNeighborY="-76318"/>
      <dgm:spPr/>
      <dgm:t>
        <a:bodyPr/>
        <a:lstStyle/>
        <a:p>
          <a:endParaRPr lang="fr-FR"/>
        </a:p>
      </dgm:t>
    </dgm:pt>
    <dgm:pt modelId="{33001DF9-ECFF-4168-9CCC-101BD50D7484}" type="pres">
      <dgm:prSet presAssocID="{6599DB2E-601B-4035-A9E6-52980DC2CCA6}" presName="connectorText" presStyleLbl="sibTrans2D1" presStyleIdx="1" presStyleCnt="10"/>
      <dgm:spPr/>
      <dgm:t>
        <a:bodyPr/>
        <a:lstStyle/>
        <a:p>
          <a:endParaRPr lang="fr-FR"/>
        </a:p>
      </dgm:t>
    </dgm:pt>
    <dgm:pt modelId="{0223455D-A0AC-4356-B7F8-2048A5B6F280}" type="pres">
      <dgm:prSet presAssocID="{D7B7C199-E52E-4723-A511-D8A4DC2DFD1B}" presName="node" presStyleLbl="node1" presStyleIdx="1" presStyleCnt="10" custScaleX="295860" custScaleY="51289" custRadScaleRad="149728" custRadScaleInc="172390">
        <dgm:presLayoutVars>
          <dgm:bulletEnabled val="1"/>
        </dgm:presLayoutVars>
      </dgm:prSet>
      <dgm:spPr/>
      <dgm:t>
        <a:bodyPr/>
        <a:lstStyle/>
        <a:p>
          <a:endParaRPr lang="fr-FR"/>
        </a:p>
      </dgm:t>
    </dgm:pt>
    <dgm:pt modelId="{599F469E-31CE-4B07-B3D3-E56C7B3A25E1}" type="pres">
      <dgm:prSet presAssocID="{C8906B72-E2D4-411E-84CC-2D822F23E4B0}" presName="parTrans" presStyleLbl="sibTrans2D1" presStyleIdx="2" presStyleCnt="10" custAng="21159871" custScaleX="81291" custLinFactNeighborX="-28802" custLinFactNeighborY="-49989"/>
      <dgm:spPr/>
      <dgm:t>
        <a:bodyPr/>
        <a:lstStyle/>
        <a:p>
          <a:endParaRPr lang="fr-FR"/>
        </a:p>
      </dgm:t>
    </dgm:pt>
    <dgm:pt modelId="{A983D5D6-3B4A-4939-AC30-6377424DA16B}" type="pres">
      <dgm:prSet presAssocID="{C8906B72-E2D4-411E-84CC-2D822F23E4B0}" presName="connectorText" presStyleLbl="sibTrans2D1" presStyleIdx="2" presStyleCnt="10"/>
      <dgm:spPr/>
      <dgm:t>
        <a:bodyPr/>
        <a:lstStyle/>
        <a:p>
          <a:endParaRPr lang="fr-FR"/>
        </a:p>
      </dgm:t>
    </dgm:pt>
    <dgm:pt modelId="{EDD8EABB-C38F-42A7-B199-360AB67FA1B5}" type="pres">
      <dgm:prSet presAssocID="{D9FFFD24-8911-4CB0-BE6D-526D494FA364}" presName="node" presStyleLbl="node1" presStyleIdx="2" presStyleCnt="10" custScaleX="309532" custScaleY="53804" custRadScaleRad="143690" custRadScaleInc="39521">
        <dgm:presLayoutVars>
          <dgm:bulletEnabled val="1"/>
        </dgm:presLayoutVars>
      </dgm:prSet>
      <dgm:spPr/>
      <dgm:t>
        <a:bodyPr/>
        <a:lstStyle/>
        <a:p>
          <a:endParaRPr lang="fr-FR"/>
        </a:p>
      </dgm:t>
    </dgm:pt>
    <dgm:pt modelId="{3DA5C86E-92A0-4354-AF35-A0799AEDB441}" type="pres">
      <dgm:prSet presAssocID="{DDEB8ED7-22A0-4E1A-9B6F-AE827901A574}" presName="parTrans" presStyleLbl="sibTrans2D1" presStyleIdx="3" presStyleCnt="10" custAng="301597" custScaleX="118040" custLinFactNeighborX="11767" custLinFactNeighborY="-5546"/>
      <dgm:spPr/>
      <dgm:t>
        <a:bodyPr/>
        <a:lstStyle/>
        <a:p>
          <a:endParaRPr lang="fr-FR"/>
        </a:p>
      </dgm:t>
    </dgm:pt>
    <dgm:pt modelId="{F58D52D1-D952-4A9E-8AEB-11C239949F97}" type="pres">
      <dgm:prSet presAssocID="{DDEB8ED7-22A0-4E1A-9B6F-AE827901A574}" presName="connectorText" presStyleLbl="sibTrans2D1" presStyleIdx="3" presStyleCnt="10"/>
      <dgm:spPr/>
      <dgm:t>
        <a:bodyPr/>
        <a:lstStyle/>
        <a:p>
          <a:endParaRPr lang="fr-FR"/>
        </a:p>
      </dgm:t>
    </dgm:pt>
    <dgm:pt modelId="{D77AD206-2FCF-48BB-98A4-3CC53C03C6C4}" type="pres">
      <dgm:prSet presAssocID="{1470C82E-ED4F-46F9-AA19-B6DA8CA18ACD}" presName="node" presStyleLbl="node1" presStyleIdx="3" presStyleCnt="10" custScaleX="271002" custScaleY="47662" custRadScaleRad="132103" custRadScaleInc="-77535">
        <dgm:presLayoutVars>
          <dgm:bulletEnabled val="1"/>
        </dgm:presLayoutVars>
      </dgm:prSet>
      <dgm:spPr/>
      <dgm:t>
        <a:bodyPr/>
        <a:lstStyle/>
        <a:p>
          <a:endParaRPr lang="fr-FR"/>
        </a:p>
      </dgm:t>
    </dgm:pt>
    <dgm:pt modelId="{B72A4783-6686-4D40-BECD-07C03C1E56FA}" type="pres">
      <dgm:prSet presAssocID="{66B6E31C-2D99-4F51-BC4E-577EB9D3F36B}" presName="parTrans" presStyleLbl="sibTrans2D1" presStyleIdx="4" presStyleCnt="10" custLinFactNeighborX="-39119" custLinFactNeighborY="36656"/>
      <dgm:spPr/>
      <dgm:t>
        <a:bodyPr/>
        <a:lstStyle/>
        <a:p>
          <a:endParaRPr lang="fr-FR"/>
        </a:p>
      </dgm:t>
    </dgm:pt>
    <dgm:pt modelId="{F278B524-3FDA-4B70-992A-5B87F5F4237E}" type="pres">
      <dgm:prSet presAssocID="{66B6E31C-2D99-4F51-BC4E-577EB9D3F36B}" presName="connectorText" presStyleLbl="sibTrans2D1" presStyleIdx="4" presStyleCnt="10"/>
      <dgm:spPr/>
      <dgm:t>
        <a:bodyPr/>
        <a:lstStyle/>
        <a:p>
          <a:endParaRPr lang="fr-FR"/>
        </a:p>
      </dgm:t>
    </dgm:pt>
    <dgm:pt modelId="{3C01D9B0-67AB-4105-AE55-1058D4847FC7}" type="pres">
      <dgm:prSet presAssocID="{1C3F8BF9-4272-431A-981C-2A2D222ED968}" presName="node" presStyleLbl="node1" presStyleIdx="4" presStyleCnt="10" custScaleX="355943" custRadScaleRad="138179" custRadScaleInc="-172622">
        <dgm:presLayoutVars>
          <dgm:bulletEnabled val="1"/>
        </dgm:presLayoutVars>
      </dgm:prSet>
      <dgm:spPr/>
      <dgm:t>
        <a:bodyPr/>
        <a:lstStyle/>
        <a:p>
          <a:endParaRPr lang="fr-FR"/>
        </a:p>
      </dgm:t>
    </dgm:pt>
    <dgm:pt modelId="{52AF7607-BE5B-4AEB-9878-DBCC7ED2ECA4}" type="pres">
      <dgm:prSet presAssocID="{8032F550-37CA-4961-A32B-16E4474BF6F8}" presName="parTrans" presStyleLbl="sibTrans2D1" presStyleIdx="5" presStyleCnt="10" custAng="826881" custLinFactNeighborX="-50926" custLinFactNeighborY="18325"/>
      <dgm:spPr/>
      <dgm:t>
        <a:bodyPr/>
        <a:lstStyle/>
        <a:p>
          <a:endParaRPr lang="fr-FR"/>
        </a:p>
      </dgm:t>
    </dgm:pt>
    <dgm:pt modelId="{EE9B667F-AE48-4E3F-BEBB-63D7C2B0EBF8}" type="pres">
      <dgm:prSet presAssocID="{8032F550-37CA-4961-A32B-16E4474BF6F8}" presName="connectorText" presStyleLbl="sibTrans2D1" presStyleIdx="5" presStyleCnt="10"/>
      <dgm:spPr/>
      <dgm:t>
        <a:bodyPr/>
        <a:lstStyle/>
        <a:p>
          <a:endParaRPr lang="fr-FR"/>
        </a:p>
      </dgm:t>
    </dgm:pt>
    <dgm:pt modelId="{413126A0-76C7-4714-8BB3-EFF26B7116B9}" type="pres">
      <dgm:prSet presAssocID="{7EBFAB34-9A1A-49EF-8287-6311706CC2C4}" presName="node" presStyleLbl="node1" presStyleIdx="5" presStyleCnt="10" custScaleX="522171" custScaleY="60103" custRadScaleRad="139299" custRadScaleInc="-235098">
        <dgm:presLayoutVars>
          <dgm:bulletEnabled val="1"/>
        </dgm:presLayoutVars>
      </dgm:prSet>
      <dgm:spPr/>
      <dgm:t>
        <a:bodyPr/>
        <a:lstStyle/>
        <a:p>
          <a:endParaRPr lang="fr-FR"/>
        </a:p>
      </dgm:t>
    </dgm:pt>
    <dgm:pt modelId="{90A9DD5D-500E-4F48-9F44-EF76F1803F81}" type="pres">
      <dgm:prSet presAssocID="{31FF72FD-9D77-4D5C-A69D-2C40EA47ECE9}" presName="parTrans" presStyleLbl="sibTrans2D1" presStyleIdx="6" presStyleCnt="10" custAng="20921589" custLinFactNeighborX="45359" custLinFactNeighborY="24742"/>
      <dgm:spPr/>
      <dgm:t>
        <a:bodyPr/>
        <a:lstStyle/>
        <a:p>
          <a:endParaRPr lang="fr-FR"/>
        </a:p>
      </dgm:t>
    </dgm:pt>
    <dgm:pt modelId="{92DD4650-A822-4E10-ADF5-80AA971336E8}" type="pres">
      <dgm:prSet presAssocID="{31FF72FD-9D77-4D5C-A69D-2C40EA47ECE9}" presName="connectorText" presStyleLbl="sibTrans2D1" presStyleIdx="6" presStyleCnt="10"/>
      <dgm:spPr/>
      <dgm:t>
        <a:bodyPr/>
        <a:lstStyle/>
        <a:p>
          <a:endParaRPr lang="fr-FR"/>
        </a:p>
      </dgm:t>
    </dgm:pt>
    <dgm:pt modelId="{C32E9856-9449-4E66-8E33-B0EE3120CF70}" type="pres">
      <dgm:prSet presAssocID="{CE0BF2AE-90CB-49BA-801E-EE7FD7EFA589}" presName="node" presStyleLbl="node1" presStyleIdx="6" presStyleCnt="10" custScaleX="288065" custScaleY="66021" custRadScaleRad="131343" custRadScaleInc="134447">
        <dgm:presLayoutVars>
          <dgm:bulletEnabled val="1"/>
        </dgm:presLayoutVars>
      </dgm:prSet>
      <dgm:spPr/>
      <dgm:t>
        <a:bodyPr/>
        <a:lstStyle/>
        <a:p>
          <a:endParaRPr lang="fr-FR"/>
        </a:p>
      </dgm:t>
    </dgm:pt>
    <dgm:pt modelId="{A72890E2-7651-4F6E-9784-E351C280D25F}" type="pres">
      <dgm:prSet presAssocID="{7BACB6DE-0BD8-4FCB-9A84-4FC263AB9C31}" presName="parTrans" presStyleLbl="sibTrans2D1" presStyleIdx="7" presStyleCnt="10" custAng="21056542" custLinFactNeighborX="-871" custLinFactNeighborY="18149"/>
      <dgm:spPr/>
      <dgm:t>
        <a:bodyPr/>
        <a:lstStyle/>
        <a:p>
          <a:endParaRPr lang="fr-FR"/>
        </a:p>
      </dgm:t>
    </dgm:pt>
    <dgm:pt modelId="{5B9FC5F6-E187-4A72-B483-3507C3D0EC60}" type="pres">
      <dgm:prSet presAssocID="{7BACB6DE-0BD8-4FCB-9A84-4FC263AB9C31}" presName="connectorText" presStyleLbl="sibTrans2D1" presStyleIdx="7" presStyleCnt="10"/>
      <dgm:spPr/>
      <dgm:t>
        <a:bodyPr/>
        <a:lstStyle/>
        <a:p>
          <a:endParaRPr lang="fr-FR"/>
        </a:p>
      </dgm:t>
    </dgm:pt>
    <dgm:pt modelId="{AC8AA360-617E-40B2-8D35-733F2994C390}" type="pres">
      <dgm:prSet presAssocID="{75B180E8-C54D-4DA4-B1C7-5A32C25836C9}" presName="node" presStyleLbl="node1" presStyleIdx="7" presStyleCnt="10" custScaleX="285280" custScaleY="78290" custRadScaleRad="123593" custRadScaleInc="74205">
        <dgm:presLayoutVars>
          <dgm:bulletEnabled val="1"/>
        </dgm:presLayoutVars>
      </dgm:prSet>
      <dgm:spPr/>
      <dgm:t>
        <a:bodyPr/>
        <a:lstStyle/>
        <a:p>
          <a:endParaRPr lang="fr-FR"/>
        </a:p>
      </dgm:t>
    </dgm:pt>
    <dgm:pt modelId="{7B249893-FDF5-4BFC-AE76-7C61F99882BF}" type="pres">
      <dgm:prSet presAssocID="{2671D735-E008-4F50-8DF8-8FC00D4770DC}" presName="parTrans" presStyleLbl="sibTrans2D1" presStyleIdx="8" presStyleCnt="10" custLinFactNeighborX="18135" custLinFactNeighborY="-22968"/>
      <dgm:spPr/>
      <dgm:t>
        <a:bodyPr/>
        <a:lstStyle/>
        <a:p>
          <a:endParaRPr lang="fr-FR"/>
        </a:p>
      </dgm:t>
    </dgm:pt>
    <dgm:pt modelId="{58B99553-694E-40B1-828E-B377B985700C}" type="pres">
      <dgm:prSet presAssocID="{2671D735-E008-4F50-8DF8-8FC00D4770DC}" presName="connectorText" presStyleLbl="sibTrans2D1" presStyleIdx="8" presStyleCnt="10"/>
      <dgm:spPr/>
      <dgm:t>
        <a:bodyPr/>
        <a:lstStyle/>
        <a:p>
          <a:endParaRPr lang="fr-FR"/>
        </a:p>
      </dgm:t>
    </dgm:pt>
    <dgm:pt modelId="{91578B9C-EA9C-49C3-8554-0B4CD6184C7D}" type="pres">
      <dgm:prSet presAssocID="{86B877E1-F8CE-45BA-A4AD-DDB3EDB1A298}" presName="node" presStyleLbl="node1" presStyleIdx="8" presStyleCnt="10" custScaleX="274106" custScaleY="90909" custRadScaleRad="130496" custRadScaleInc="-2385">
        <dgm:presLayoutVars>
          <dgm:bulletEnabled val="1"/>
        </dgm:presLayoutVars>
      </dgm:prSet>
      <dgm:spPr/>
      <dgm:t>
        <a:bodyPr/>
        <a:lstStyle/>
        <a:p>
          <a:endParaRPr lang="fr-FR"/>
        </a:p>
      </dgm:t>
    </dgm:pt>
    <dgm:pt modelId="{F2C7087A-4C95-462F-AA67-8246C96FF5E0}" type="pres">
      <dgm:prSet presAssocID="{22CFF5C3-7B96-4D74-AFEE-20E889BD9111}" presName="parTrans" presStyleLbl="sibTrans2D1" presStyleIdx="9" presStyleCnt="10" custAng="727126" custLinFactNeighborX="44337" custLinFactNeighborY="-54869"/>
      <dgm:spPr/>
      <dgm:t>
        <a:bodyPr/>
        <a:lstStyle/>
        <a:p>
          <a:endParaRPr lang="fr-FR"/>
        </a:p>
      </dgm:t>
    </dgm:pt>
    <dgm:pt modelId="{DFAD8188-E8F0-4698-90FB-5C2C0E9902A7}" type="pres">
      <dgm:prSet presAssocID="{22CFF5C3-7B96-4D74-AFEE-20E889BD9111}" presName="connectorText" presStyleLbl="sibTrans2D1" presStyleIdx="9" presStyleCnt="10"/>
      <dgm:spPr/>
      <dgm:t>
        <a:bodyPr/>
        <a:lstStyle/>
        <a:p>
          <a:endParaRPr lang="fr-FR"/>
        </a:p>
      </dgm:t>
    </dgm:pt>
    <dgm:pt modelId="{D511C686-722B-436E-B267-9FDF07FE0CB5}" type="pres">
      <dgm:prSet presAssocID="{B407830D-1E0A-4F49-9179-15561BD2E3C3}" presName="node" presStyleLbl="node1" presStyleIdx="9" presStyleCnt="10" custScaleX="276731" custScaleY="65604" custRadScaleRad="135484" custRadScaleInc="-86288">
        <dgm:presLayoutVars>
          <dgm:bulletEnabled val="1"/>
        </dgm:presLayoutVars>
      </dgm:prSet>
      <dgm:spPr/>
      <dgm:t>
        <a:bodyPr/>
        <a:lstStyle/>
        <a:p>
          <a:endParaRPr lang="fr-FR"/>
        </a:p>
      </dgm:t>
    </dgm:pt>
  </dgm:ptLst>
  <dgm:cxnLst>
    <dgm:cxn modelId="{CF49EC52-B6ED-466B-8C4A-3A9B0A30740E}" type="presOf" srcId="{D9FFFD24-8911-4CB0-BE6D-526D494FA364}" destId="{EDD8EABB-C38F-42A7-B199-360AB67FA1B5}" srcOrd="0" destOrd="0" presId="urn:microsoft.com/office/officeart/2005/8/layout/radial5"/>
    <dgm:cxn modelId="{1331D050-9A3A-40F1-9E77-E981EBE07DF4}" type="presOf" srcId="{6599DB2E-601B-4035-A9E6-52980DC2CCA6}" destId="{33001DF9-ECFF-4168-9CCC-101BD50D7484}" srcOrd="1" destOrd="0" presId="urn:microsoft.com/office/officeart/2005/8/layout/radial5"/>
    <dgm:cxn modelId="{7452BD20-C9CB-45E3-A53A-645E54D75B29}" type="presOf" srcId="{26F0886A-2124-493D-9410-26910158B727}" destId="{A3486322-2F40-4263-8E99-7311B543E868}" srcOrd="0" destOrd="0" presId="urn:microsoft.com/office/officeart/2005/8/layout/radial5"/>
    <dgm:cxn modelId="{99FF7B63-D063-4435-9D12-1561B95D5E0E}" srcId="{124F1AC3-4DD6-4DCB-8EC5-CB150749B126}" destId="{75B180E8-C54D-4DA4-B1C7-5A32C25836C9}" srcOrd="7" destOrd="0" parTransId="{7BACB6DE-0BD8-4FCB-9A84-4FC263AB9C31}" sibTransId="{30FA3800-CCAD-494C-807D-D0C518D2F7E9}"/>
    <dgm:cxn modelId="{0B7838F0-C432-4E33-9AB7-B8F9E28FF4A6}" type="presOf" srcId="{7BACB6DE-0BD8-4FCB-9A84-4FC263AB9C31}" destId="{5B9FC5F6-E187-4A72-B483-3507C3D0EC60}" srcOrd="1" destOrd="0" presId="urn:microsoft.com/office/officeart/2005/8/layout/radial5"/>
    <dgm:cxn modelId="{2C8829C9-6EFB-43AA-A89E-A8357E6A8EF8}" type="presOf" srcId="{1CEC19A0-6827-4349-B50C-AC3250850306}" destId="{91937FAE-85CF-4F99-9664-25E7FE1A892C}" srcOrd="1" destOrd="0" presId="urn:microsoft.com/office/officeart/2005/8/layout/radial5"/>
    <dgm:cxn modelId="{4600F798-75AA-4EB8-A992-90CBDB14E911}" srcId="{124F1AC3-4DD6-4DCB-8EC5-CB150749B126}" destId="{86B877E1-F8CE-45BA-A4AD-DDB3EDB1A298}" srcOrd="8" destOrd="0" parTransId="{2671D735-E008-4F50-8DF8-8FC00D4770DC}" sibTransId="{BBF49B0D-9F56-4D2F-BA69-E8564BB8D44E}"/>
    <dgm:cxn modelId="{0E271582-7499-4476-971B-62EB12F36F65}" type="presOf" srcId="{1CEC19A0-6827-4349-B50C-AC3250850306}" destId="{B1ADACCE-E294-4760-AF15-5A5E3CD101F7}" srcOrd="0" destOrd="0" presId="urn:microsoft.com/office/officeart/2005/8/layout/radial5"/>
    <dgm:cxn modelId="{C69D6F62-92E7-4E16-AC98-91D16C96E273}" type="presOf" srcId="{DDEB8ED7-22A0-4E1A-9B6F-AE827901A574}" destId="{F58D52D1-D952-4A9E-8AEB-11C239949F97}" srcOrd="1" destOrd="0" presId="urn:microsoft.com/office/officeart/2005/8/layout/radial5"/>
    <dgm:cxn modelId="{D455915A-641D-403E-870C-1B24FF99F038}" type="presOf" srcId="{1C3F8BF9-4272-431A-981C-2A2D222ED968}" destId="{3C01D9B0-67AB-4105-AE55-1058D4847FC7}" srcOrd="0" destOrd="0" presId="urn:microsoft.com/office/officeart/2005/8/layout/radial5"/>
    <dgm:cxn modelId="{13DFBD5F-AC6A-4C8C-BCE6-A2CE401721A6}" type="presOf" srcId="{C8906B72-E2D4-411E-84CC-2D822F23E4B0}" destId="{599F469E-31CE-4B07-B3D3-E56C7B3A25E1}" srcOrd="0" destOrd="0" presId="urn:microsoft.com/office/officeart/2005/8/layout/radial5"/>
    <dgm:cxn modelId="{884D96DE-29C0-42CF-9940-3CA2797042EC}" srcId="{124F1AC3-4DD6-4DCB-8EC5-CB150749B126}" destId="{CE0BF2AE-90CB-49BA-801E-EE7FD7EFA589}" srcOrd="6" destOrd="0" parTransId="{31FF72FD-9D77-4D5C-A69D-2C40EA47ECE9}" sibTransId="{9205849A-5B48-4906-AF49-2DCCBF5DBE2D}"/>
    <dgm:cxn modelId="{F0430363-CA27-4AE4-B5E3-A1CA7C994A95}" type="presOf" srcId="{2671D735-E008-4F50-8DF8-8FC00D4770DC}" destId="{7B249893-FDF5-4BFC-AE76-7C61F99882BF}" srcOrd="0" destOrd="0" presId="urn:microsoft.com/office/officeart/2005/8/layout/radial5"/>
    <dgm:cxn modelId="{8ADFB65F-88D4-42A7-82CD-AA674F9023F1}" srcId="{124F1AC3-4DD6-4DCB-8EC5-CB150749B126}" destId="{D7B7C199-E52E-4723-A511-D8A4DC2DFD1B}" srcOrd="1" destOrd="0" parTransId="{6599DB2E-601B-4035-A9E6-52980DC2CCA6}" sibTransId="{922A16EC-B362-4EED-80EE-7D3972002ABC}"/>
    <dgm:cxn modelId="{A78ED794-ABCA-44CD-8C72-D67C05C640E7}" srcId="{124F1AC3-4DD6-4DCB-8EC5-CB150749B126}" destId="{7EBFAB34-9A1A-49EF-8287-6311706CC2C4}" srcOrd="5" destOrd="0" parTransId="{8032F550-37CA-4961-A32B-16E4474BF6F8}" sibTransId="{335DF175-8BDF-4733-874F-77670BB23E96}"/>
    <dgm:cxn modelId="{A1766EBA-8CFA-45D1-A3F0-15B63F19A66D}" type="presOf" srcId="{66B6E31C-2D99-4F51-BC4E-577EB9D3F36B}" destId="{F278B524-3FDA-4B70-992A-5B87F5F4237E}" srcOrd="1" destOrd="0" presId="urn:microsoft.com/office/officeart/2005/8/layout/radial5"/>
    <dgm:cxn modelId="{D09E9761-A667-418E-9FFD-C0321F8195B8}" type="presOf" srcId="{B407830D-1E0A-4F49-9179-15561BD2E3C3}" destId="{D511C686-722B-436E-B267-9FDF07FE0CB5}" srcOrd="0" destOrd="0" presId="urn:microsoft.com/office/officeart/2005/8/layout/radial5"/>
    <dgm:cxn modelId="{83179F70-AE97-48C8-B843-937924A4AA7D}" type="presOf" srcId="{D7B7C199-E52E-4723-A511-D8A4DC2DFD1B}" destId="{0223455D-A0AC-4356-B7F8-2048A5B6F280}" srcOrd="0" destOrd="0" presId="urn:microsoft.com/office/officeart/2005/8/layout/radial5"/>
    <dgm:cxn modelId="{4E46BF9D-4193-4ED1-83C9-B67E75A968F5}" type="presOf" srcId="{124F1AC3-4DD6-4DCB-8EC5-CB150749B126}" destId="{94C62377-C8EA-41C2-9F09-AE637304A77F}" srcOrd="0" destOrd="0" presId="urn:microsoft.com/office/officeart/2005/8/layout/radial5"/>
    <dgm:cxn modelId="{21E52512-7304-4568-A971-BB7274F42A1A}" type="presOf" srcId="{31FF72FD-9D77-4D5C-A69D-2C40EA47ECE9}" destId="{92DD4650-A822-4E10-ADF5-80AA971336E8}" srcOrd="1" destOrd="0" presId="urn:microsoft.com/office/officeart/2005/8/layout/radial5"/>
    <dgm:cxn modelId="{79043A76-3B20-4070-B29B-7534407C2C53}" type="presOf" srcId="{22CFF5C3-7B96-4D74-AFEE-20E889BD9111}" destId="{DFAD8188-E8F0-4698-90FB-5C2C0E9902A7}" srcOrd="1" destOrd="0" presId="urn:microsoft.com/office/officeart/2005/8/layout/radial5"/>
    <dgm:cxn modelId="{B3B5ED69-9DBF-4D83-9B43-19C79CCC643F}" type="presOf" srcId="{8032F550-37CA-4961-A32B-16E4474BF6F8}" destId="{EE9B667F-AE48-4E3F-BEBB-63D7C2B0EBF8}" srcOrd="1" destOrd="0" presId="urn:microsoft.com/office/officeart/2005/8/layout/radial5"/>
    <dgm:cxn modelId="{7F1754EC-691D-402C-8C11-4C36B57304BB}" type="presOf" srcId="{8032F550-37CA-4961-A32B-16E4474BF6F8}" destId="{52AF7607-BE5B-4AEB-9878-DBCC7ED2ECA4}" srcOrd="0" destOrd="0" presId="urn:microsoft.com/office/officeart/2005/8/layout/radial5"/>
    <dgm:cxn modelId="{E0077D01-4110-4C2E-ABD9-D139BF9C85EC}" type="presOf" srcId="{22CFF5C3-7B96-4D74-AFEE-20E889BD9111}" destId="{F2C7087A-4C95-462F-AA67-8246C96FF5E0}" srcOrd="0" destOrd="0" presId="urn:microsoft.com/office/officeart/2005/8/layout/radial5"/>
    <dgm:cxn modelId="{26B1DDEC-EE66-4A3A-B1FD-FCAC5F24E761}" srcId="{124F1AC3-4DD6-4DCB-8EC5-CB150749B126}" destId="{B407830D-1E0A-4F49-9179-15561BD2E3C3}" srcOrd="9" destOrd="0" parTransId="{22CFF5C3-7B96-4D74-AFEE-20E889BD9111}" sibTransId="{C84A6DFD-38BA-4B58-8350-A7999B1A1898}"/>
    <dgm:cxn modelId="{60502F57-6EB4-4C00-AD60-76BE7CEA6C84}" type="presOf" srcId="{1470C82E-ED4F-46F9-AA19-B6DA8CA18ACD}" destId="{D77AD206-2FCF-48BB-98A4-3CC53C03C6C4}" srcOrd="0" destOrd="0" presId="urn:microsoft.com/office/officeart/2005/8/layout/radial5"/>
    <dgm:cxn modelId="{B61EFA74-DBB0-4481-B03C-DD1DFBEAF2DF}" srcId="{26F0886A-2124-493D-9410-26910158B727}" destId="{124F1AC3-4DD6-4DCB-8EC5-CB150749B126}" srcOrd="0" destOrd="0" parTransId="{F043BB6E-CF37-4516-8402-5AE3B6F0DFE6}" sibTransId="{361F8E4C-AF18-4E14-866F-C0EE83E7906D}"/>
    <dgm:cxn modelId="{644A30B9-2C7C-4E1D-BAB7-57FD73E418FE}" type="presOf" srcId="{31FF72FD-9D77-4D5C-A69D-2C40EA47ECE9}" destId="{90A9DD5D-500E-4F48-9F44-EF76F1803F81}" srcOrd="0" destOrd="0" presId="urn:microsoft.com/office/officeart/2005/8/layout/radial5"/>
    <dgm:cxn modelId="{3DB7613E-8BCB-4A14-B1B3-41F1C1E72E43}" type="presOf" srcId="{7BACB6DE-0BD8-4FCB-9A84-4FC263AB9C31}" destId="{A72890E2-7651-4F6E-9784-E351C280D25F}" srcOrd="0" destOrd="0" presId="urn:microsoft.com/office/officeart/2005/8/layout/radial5"/>
    <dgm:cxn modelId="{CC5234A7-37EA-44A3-A2AD-5AB867F40783}" type="presOf" srcId="{DDEB8ED7-22A0-4E1A-9B6F-AE827901A574}" destId="{3DA5C86E-92A0-4354-AF35-A0799AEDB441}" srcOrd="0" destOrd="0" presId="urn:microsoft.com/office/officeart/2005/8/layout/radial5"/>
    <dgm:cxn modelId="{788C83CD-12A4-4256-9A54-0750E95B1B15}" type="presOf" srcId="{66B6E31C-2D99-4F51-BC4E-577EB9D3F36B}" destId="{B72A4783-6686-4D40-BECD-07C03C1E56FA}" srcOrd="0" destOrd="0" presId="urn:microsoft.com/office/officeart/2005/8/layout/radial5"/>
    <dgm:cxn modelId="{D1D8A71C-9AAD-488C-AA84-E83E9EC93570}" srcId="{124F1AC3-4DD6-4DCB-8EC5-CB150749B126}" destId="{D9FFFD24-8911-4CB0-BE6D-526D494FA364}" srcOrd="2" destOrd="0" parTransId="{C8906B72-E2D4-411E-84CC-2D822F23E4B0}" sibTransId="{01AAD154-F7A7-455A-8635-4C7A465AA6C3}"/>
    <dgm:cxn modelId="{988138A7-3253-402D-A054-9CD1E60A3BD8}" srcId="{124F1AC3-4DD6-4DCB-8EC5-CB150749B126}" destId="{10C68E0E-68EA-4693-B451-92333187BAA6}" srcOrd="0" destOrd="0" parTransId="{1CEC19A0-6827-4349-B50C-AC3250850306}" sibTransId="{59E350A7-B025-4876-97D9-62A489AD4647}"/>
    <dgm:cxn modelId="{CC44CB15-CDC0-458B-A76A-129F64C253C7}" type="presOf" srcId="{86B877E1-F8CE-45BA-A4AD-DDB3EDB1A298}" destId="{91578B9C-EA9C-49C3-8554-0B4CD6184C7D}" srcOrd="0" destOrd="0" presId="urn:microsoft.com/office/officeart/2005/8/layout/radial5"/>
    <dgm:cxn modelId="{B0002C13-BA7A-4179-9589-E7145E984991}" srcId="{124F1AC3-4DD6-4DCB-8EC5-CB150749B126}" destId="{1470C82E-ED4F-46F9-AA19-B6DA8CA18ACD}" srcOrd="3" destOrd="0" parTransId="{DDEB8ED7-22A0-4E1A-9B6F-AE827901A574}" sibTransId="{38CFB69E-19D3-468F-94E1-54E69C679A22}"/>
    <dgm:cxn modelId="{98D9BD49-4769-4F4A-BD98-0694D5A7A694}" type="presOf" srcId="{6599DB2E-601B-4035-A9E6-52980DC2CCA6}" destId="{AEAD3E53-93F8-4EAE-B992-4F9FBABE56B0}" srcOrd="0" destOrd="0" presId="urn:microsoft.com/office/officeart/2005/8/layout/radial5"/>
    <dgm:cxn modelId="{9472B393-1863-4F77-BF65-72932B4A2F6B}" type="presOf" srcId="{2671D735-E008-4F50-8DF8-8FC00D4770DC}" destId="{58B99553-694E-40B1-828E-B377B985700C}" srcOrd="1" destOrd="0" presId="urn:microsoft.com/office/officeart/2005/8/layout/radial5"/>
    <dgm:cxn modelId="{6627AC34-D726-49EF-BE75-E52A91F23060}" type="presOf" srcId="{75B180E8-C54D-4DA4-B1C7-5A32C25836C9}" destId="{AC8AA360-617E-40B2-8D35-733F2994C390}" srcOrd="0" destOrd="0" presId="urn:microsoft.com/office/officeart/2005/8/layout/radial5"/>
    <dgm:cxn modelId="{EC0C4FDA-EC76-4186-BFF3-AB876C0DCD90}" type="presOf" srcId="{10C68E0E-68EA-4693-B451-92333187BAA6}" destId="{791842A6-6538-4964-A479-5D4693C4BFBE}" srcOrd="0" destOrd="0" presId="urn:microsoft.com/office/officeart/2005/8/layout/radial5"/>
    <dgm:cxn modelId="{EAB5B0B1-4AA7-40B4-9856-47B4883E65F1}" type="presOf" srcId="{7EBFAB34-9A1A-49EF-8287-6311706CC2C4}" destId="{413126A0-76C7-4714-8BB3-EFF26B7116B9}" srcOrd="0" destOrd="0" presId="urn:microsoft.com/office/officeart/2005/8/layout/radial5"/>
    <dgm:cxn modelId="{3978F8C3-5EBC-40CA-8186-E236A5344AF3}" type="presOf" srcId="{C8906B72-E2D4-411E-84CC-2D822F23E4B0}" destId="{A983D5D6-3B4A-4939-AC30-6377424DA16B}" srcOrd="1" destOrd="0" presId="urn:microsoft.com/office/officeart/2005/8/layout/radial5"/>
    <dgm:cxn modelId="{2B57891B-4849-4F02-A0E4-2182DFCABCA2}" type="presOf" srcId="{CE0BF2AE-90CB-49BA-801E-EE7FD7EFA589}" destId="{C32E9856-9449-4E66-8E33-B0EE3120CF70}" srcOrd="0" destOrd="0" presId="urn:microsoft.com/office/officeart/2005/8/layout/radial5"/>
    <dgm:cxn modelId="{312DA153-A954-4DD9-8427-AB91E0DE0195}" srcId="{124F1AC3-4DD6-4DCB-8EC5-CB150749B126}" destId="{1C3F8BF9-4272-431A-981C-2A2D222ED968}" srcOrd="4" destOrd="0" parTransId="{66B6E31C-2D99-4F51-BC4E-577EB9D3F36B}" sibTransId="{2AA20397-8592-435D-A702-3960DEA89C6C}"/>
    <dgm:cxn modelId="{91B8E86E-E364-46C9-8FF1-B54EDB6BF5CD}" type="presParOf" srcId="{A3486322-2F40-4263-8E99-7311B543E868}" destId="{94C62377-C8EA-41C2-9F09-AE637304A77F}" srcOrd="0" destOrd="0" presId="urn:microsoft.com/office/officeart/2005/8/layout/radial5"/>
    <dgm:cxn modelId="{5AFDDABA-D0DB-46AD-80B9-1336A2AA74A4}" type="presParOf" srcId="{A3486322-2F40-4263-8E99-7311B543E868}" destId="{B1ADACCE-E294-4760-AF15-5A5E3CD101F7}" srcOrd="1" destOrd="0" presId="urn:microsoft.com/office/officeart/2005/8/layout/radial5"/>
    <dgm:cxn modelId="{2749BF34-A799-49D6-91BA-8727CEE2C150}" type="presParOf" srcId="{B1ADACCE-E294-4760-AF15-5A5E3CD101F7}" destId="{91937FAE-85CF-4F99-9664-25E7FE1A892C}" srcOrd="0" destOrd="0" presId="urn:microsoft.com/office/officeart/2005/8/layout/radial5"/>
    <dgm:cxn modelId="{4C4CF6E4-622E-4BA6-A119-D552FFB305E8}" type="presParOf" srcId="{A3486322-2F40-4263-8E99-7311B543E868}" destId="{791842A6-6538-4964-A479-5D4693C4BFBE}" srcOrd="2" destOrd="0" presId="urn:microsoft.com/office/officeart/2005/8/layout/radial5"/>
    <dgm:cxn modelId="{4F641ED3-7F09-476D-B56D-3A14EC1CACFA}" type="presParOf" srcId="{A3486322-2F40-4263-8E99-7311B543E868}" destId="{AEAD3E53-93F8-4EAE-B992-4F9FBABE56B0}" srcOrd="3" destOrd="0" presId="urn:microsoft.com/office/officeart/2005/8/layout/radial5"/>
    <dgm:cxn modelId="{3573DF70-73D0-4EE8-8A1B-6B3087AA7CE5}" type="presParOf" srcId="{AEAD3E53-93F8-4EAE-B992-4F9FBABE56B0}" destId="{33001DF9-ECFF-4168-9CCC-101BD50D7484}" srcOrd="0" destOrd="0" presId="urn:microsoft.com/office/officeart/2005/8/layout/radial5"/>
    <dgm:cxn modelId="{ECD7AA6A-4AF8-4082-AC6C-9539F4C73724}" type="presParOf" srcId="{A3486322-2F40-4263-8E99-7311B543E868}" destId="{0223455D-A0AC-4356-B7F8-2048A5B6F280}" srcOrd="4" destOrd="0" presId="urn:microsoft.com/office/officeart/2005/8/layout/radial5"/>
    <dgm:cxn modelId="{BF89F892-FE85-4BD1-8902-5A280F0423EB}" type="presParOf" srcId="{A3486322-2F40-4263-8E99-7311B543E868}" destId="{599F469E-31CE-4B07-B3D3-E56C7B3A25E1}" srcOrd="5" destOrd="0" presId="urn:microsoft.com/office/officeart/2005/8/layout/radial5"/>
    <dgm:cxn modelId="{409B5FB2-A73E-4DEB-B02E-716001C00FEC}" type="presParOf" srcId="{599F469E-31CE-4B07-B3D3-E56C7B3A25E1}" destId="{A983D5D6-3B4A-4939-AC30-6377424DA16B}" srcOrd="0" destOrd="0" presId="urn:microsoft.com/office/officeart/2005/8/layout/radial5"/>
    <dgm:cxn modelId="{91932076-BC24-404A-A671-6BC74ACFCB23}" type="presParOf" srcId="{A3486322-2F40-4263-8E99-7311B543E868}" destId="{EDD8EABB-C38F-42A7-B199-360AB67FA1B5}" srcOrd="6" destOrd="0" presId="urn:microsoft.com/office/officeart/2005/8/layout/radial5"/>
    <dgm:cxn modelId="{824D090B-FAE0-4F4D-80D3-695F4BA86D24}" type="presParOf" srcId="{A3486322-2F40-4263-8E99-7311B543E868}" destId="{3DA5C86E-92A0-4354-AF35-A0799AEDB441}" srcOrd="7" destOrd="0" presId="urn:microsoft.com/office/officeart/2005/8/layout/radial5"/>
    <dgm:cxn modelId="{E26410D6-AF18-4825-99B6-25FF322BA77B}" type="presParOf" srcId="{3DA5C86E-92A0-4354-AF35-A0799AEDB441}" destId="{F58D52D1-D952-4A9E-8AEB-11C239949F97}" srcOrd="0" destOrd="0" presId="urn:microsoft.com/office/officeart/2005/8/layout/radial5"/>
    <dgm:cxn modelId="{9802E004-5A8C-4675-ACB8-3558E1C01F99}" type="presParOf" srcId="{A3486322-2F40-4263-8E99-7311B543E868}" destId="{D77AD206-2FCF-48BB-98A4-3CC53C03C6C4}" srcOrd="8" destOrd="0" presId="urn:microsoft.com/office/officeart/2005/8/layout/radial5"/>
    <dgm:cxn modelId="{1BABCD5B-674C-4459-8748-DE7CFA495F37}" type="presParOf" srcId="{A3486322-2F40-4263-8E99-7311B543E868}" destId="{B72A4783-6686-4D40-BECD-07C03C1E56FA}" srcOrd="9" destOrd="0" presId="urn:microsoft.com/office/officeart/2005/8/layout/radial5"/>
    <dgm:cxn modelId="{99017C5F-5059-4C6A-8452-3E5376DDB041}" type="presParOf" srcId="{B72A4783-6686-4D40-BECD-07C03C1E56FA}" destId="{F278B524-3FDA-4B70-992A-5B87F5F4237E}" srcOrd="0" destOrd="0" presId="urn:microsoft.com/office/officeart/2005/8/layout/radial5"/>
    <dgm:cxn modelId="{0B7B817E-A45D-42F0-B459-043EB9F61180}" type="presParOf" srcId="{A3486322-2F40-4263-8E99-7311B543E868}" destId="{3C01D9B0-67AB-4105-AE55-1058D4847FC7}" srcOrd="10" destOrd="0" presId="urn:microsoft.com/office/officeart/2005/8/layout/radial5"/>
    <dgm:cxn modelId="{74CA701A-BA4A-463F-81AC-73E7C5DB2C16}" type="presParOf" srcId="{A3486322-2F40-4263-8E99-7311B543E868}" destId="{52AF7607-BE5B-4AEB-9878-DBCC7ED2ECA4}" srcOrd="11" destOrd="0" presId="urn:microsoft.com/office/officeart/2005/8/layout/radial5"/>
    <dgm:cxn modelId="{98B64CFE-320F-4FC4-BFFE-4BA446F53308}" type="presParOf" srcId="{52AF7607-BE5B-4AEB-9878-DBCC7ED2ECA4}" destId="{EE9B667F-AE48-4E3F-BEBB-63D7C2B0EBF8}" srcOrd="0" destOrd="0" presId="urn:microsoft.com/office/officeart/2005/8/layout/radial5"/>
    <dgm:cxn modelId="{C8991696-BFF3-42A0-A62F-90A1E489AE1E}" type="presParOf" srcId="{A3486322-2F40-4263-8E99-7311B543E868}" destId="{413126A0-76C7-4714-8BB3-EFF26B7116B9}" srcOrd="12" destOrd="0" presId="urn:microsoft.com/office/officeart/2005/8/layout/radial5"/>
    <dgm:cxn modelId="{F70591FE-838C-4387-94D1-0A1B252A93BE}" type="presParOf" srcId="{A3486322-2F40-4263-8E99-7311B543E868}" destId="{90A9DD5D-500E-4F48-9F44-EF76F1803F81}" srcOrd="13" destOrd="0" presId="urn:microsoft.com/office/officeart/2005/8/layout/radial5"/>
    <dgm:cxn modelId="{A92CEAD4-62F6-476D-9CF6-071F14511129}" type="presParOf" srcId="{90A9DD5D-500E-4F48-9F44-EF76F1803F81}" destId="{92DD4650-A822-4E10-ADF5-80AA971336E8}" srcOrd="0" destOrd="0" presId="urn:microsoft.com/office/officeart/2005/8/layout/radial5"/>
    <dgm:cxn modelId="{AF92144A-16BA-47CD-A68F-808EE03F5C53}" type="presParOf" srcId="{A3486322-2F40-4263-8E99-7311B543E868}" destId="{C32E9856-9449-4E66-8E33-B0EE3120CF70}" srcOrd="14" destOrd="0" presId="urn:microsoft.com/office/officeart/2005/8/layout/radial5"/>
    <dgm:cxn modelId="{F963E176-38EB-4280-A051-EBA89B604C81}" type="presParOf" srcId="{A3486322-2F40-4263-8E99-7311B543E868}" destId="{A72890E2-7651-4F6E-9784-E351C280D25F}" srcOrd="15" destOrd="0" presId="urn:microsoft.com/office/officeart/2005/8/layout/radial5"/>
    <dgm:cxn modelId="{580BCA5D-03F4-4777-8DCC-F957DED87E4E}" type="presParOf" srcId="{A72890E2-7651-4F6E-9784-E351C280D25F}" destId="{5B9FC5F6-E187-4A72-B483-3507C3D0EC60}" srcOrd="0" destOrd="0" presId="urn:microsoft.com/office/officeart/2005/8/layout/radial5"/>
    <dgm:cxn modelId="{526EEFBD-718E-4090-9B12-4F1E4FB47804}" type="presParOf" srcId="{A3486322-2F40-4263-8E99-7311B543E868}" destId="{AC8AA360-617E-40B2-8D35-733F2994C390}" srcOrd="16" destOrd="0" presId="urn:microsoft.com/office/officeart/2005/8/layout/radial5"/>
    <dgm:cxn modelId="{BDEC031D-E05C-4EEC-BDB6-1F179ED38CC3}" type="presParOf" srcId="{A3486322-2F40-4263-8E99-7311B543E868}" destId="{7B249893-FDF5-4BFC-AE76-7C61F99882BF}" srcOrd="17" destOrd="0" presId="urn:microsoft.com/office/officeart/2005/8/layout/radial5"/>
    <dgm:cxn modelId="{5484BDB5-3A86-44BE-AF94-0998EB8F3AE4}" type="presParOf" srcId="{7B249893-FDF5-4BFC-AE76-7C61F99882BF}" destId="{58B99553-694E-40B1-828E-B377B985700C}" srcOrd="0" destOrd="0" presId="urn:microsoft.com/office/officeart/2005/8/layout/radial5"/>
    <dgm:cxn modelId="{04FC29B2-55BC-403E-AB85-B322EBFEE5BF}" type="presParOf" srcId="{A3486322-2F40-4263-8E99-7311B543E868}" destId="{91578B9C-EA9C-49C3-8554-0B4CD6184C7D}" srcOrd="18" destOrd="0" presId="urn:microsoft.com/office/officeart/2005/8/layout/radial5"/>
    <dgm:cxn modelId="{85CB2AA4-7F04-42C2-8576-99D9B7B3F194}" type="presParOf" srcId="{A3486322-2F40-4263-8E99-7311B543E868}" destId="{F2C7087A-4C95-462F-AA67-8246C96FF5E0}" srcOrd="19" destOrd="0" presId="urn:microsoft.com/office/officeart/2005/8/layout/radial5"/>
    <dgm:cxn modelId="{C8318F00-5FC7-49A2-8EFB-E32E2BAEAE90}" type="presParOf" srcId="{F2C7087A-4C95-462F-AA67-8246C96FF5E0}" destId="{DFAD8188-E8F0-4698-90FB-5C2C0E9902A7}" srcOrd="0" destOrd="0" presId="urn:microsoft.com/office/officeart/2005/8/layout/radial5"/>
    <dgm:cxn modelId="{375FCD50-5613-4612-B1BA-348BE50DB423}" type="presParOf" srcId="{A3486322-2F40-4263-8E99-7311B543E868}" destId="{D511C686-722B-436E-B267-9FDF07FE0CB5}" srcOrd="2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30565-2680-4703-B351-8CAA20C82121}">
      <dsp:nvSpPr>
        <dsp:cNvPr id="0" name=""/>
        <dsp:cNvSpPr/>
      </dsp:nvSpPr>
      <dsp:spPr>
        <a:xfrm>
          <a:off x="-4069828" y="-624668"/>
          <a:ext cx="4849738" cy="4849738"/>
        </a:xfrm>
        <a:prstGeom prst="blockArc">
          <a:avLst>
            <a:gd name="adj1" fmla="val 18900000"/>
            <a:gd name="adj2" fmla="val 2700000"/>
            <a:gd name="adj3" fmla="val 445"/>
          </a:avLst>
        </a:pr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EE0FC1-9E88-433A-AA3D-4D9FE79577C5}">
      <dsp:nvSpPr>
        <dsp:cNvPr id="0" name=""/>
        <dsp:cNvSpPr/>
      </dsp:nvSpPr>
      <dsp:spPr>
        <a:xfrm>
          <a:off x="252768" y="163674"/>
          <a:ext cx="6684142" cy="327204"/>
        </a:xfrm>
        <a:prstGeom prst="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719" tIns="45720" rIns="45720" bIns="45720" numCol="1" spcCol="1270" anchor="ctr" anchorCtr="0">
          <a:noAutofit/>
        </a:bodyPr>
        <a:lstStyle/>
        <a:p>
          <a:pPr lvl="0" algn="l" defTabSz="800100">
            <a:lnSpc>
              <a:spcPct val="90000"/>
            </a:lnSpc>
            <a:spcBef>
              <a:spcPct val="0"/>
            </a:spcBef>
            <a:spcAft>
              <a:spcPct val="35000"/>
            </a:spcAft>
          </a:pPr>
          <a:r>
            <a:rPr lang="en-US" sz="1800" b="0" kern="1200" noProof="0" dirty="0" smtClean="0">
              <a:latin typeface="Comic Sans MS" panose="030F0702030302020204" pitchFamily="66" charset="0"/>
            </a:rPr>
            <a:t>Modeling Language Engineering</a:t>
          </a:r>
          <a:endParaRPr lang="en-US" sz="1800" b="0" kern="1200" noProof="0" dirty="0">
            <a:latin typeface="Comic Sans MS" panose="030F0702030302020204" pitchFamily="66" charset="0"/>
          </a:endParaRPr>
        </a:p>
      </dsp:txBody>
      <dsp:txXfrm>
        <a:off x="252768" y="163674"/>
        <a:ext cx="6684142" cy="327204"/>
      </dsp:txXfrm>
    </dsp:sp>
    <dsp:sp modelId="{B5A9CA45-8074-4D8C-9042-5F5D2CF73DC3}">
      <dsp:nvSpPr>
        <dsp:cNvPr id="0" name=""/>
        <dsp:cNvSpPr/>
      </dsp:nvSpPr>
      <dsp:spPr>
        <a:xfrm>
          <a:off x="48266" y="122773"/>
          <a:ext cx="409005" cy="409005"/>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0DBD89-4EDD-4ABB-A093-8103F7C9FF74}">
      <dsp:nvSpPr>
        <dsp:cNvPr id="0" name=""/>
        <dsp:cNvSpPr/>
      </dsp:nvSpPr>
      <dsp:spPr>
        <a:xfrm>
          <a:off x="549081" y="654768"/>
          <a:ext cx="6387829" cy="327204"/>
        </a:xfrm>
        <a:prstGeom prst="rect">
          <a:avLst/>
        </a:prstGeom>
        <a:solidFill>
          <a:schemeClr val="accent3">
            <a:shade val="80000"/>
            <a:hueOff val="-55369"/>
            <a:satOff val="-7183"/>
            <a:lumOff val="5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719" tIns="45720" rIns="45720" bIns="45720" numCol="1" spcCol="1270" anchor="ctr" anchorCtr="0">
          <a:noAutofit/>
        </a:bodyPr>
        <a:lstStyle/>
        <a:p>
          <a:pPr lvl="0" algn="l" defTabSz="800100">
            <a:lnSpc>
              <a:spcPct val="90000"/>
            </a:lnSpc>
            <a:spcBef>
              <a:spcPct val="0"/>
            </a:spcBef>
            <a:spcAft>
              <a:spcPct val="35000"/>
            </a:spcAft>
          </a:pPr>
          <a:r>
            <a:rPr lang="en-US" sz="1800" b="0" kern="1200" noProof="0" dirty="0" smtClean="0">
              <a:latin typeface="Comic Sans MS" panose="030F0702030302020204" pitchFamily="66" charset="0"/>
            </a:rPr>
            <a:t>Model-based Formal Analysis (e.g., auto gen. of tests)</a:t>
          </a:r>
          <a:endParaRPr lang="en-US" sz="1800" b="0" kern="1200" noProof="0" dirty="0">
            <a:latin typeface="Comic Sans MS" panose="030F0702030302020204" pitchFamily="66" charset="0"/>
          </a:endParaRPr>
        </a:p>
      </dsp:txBody>
      <dsp:txXfrm>
        <a:off x="549081" y="654768"/>
        <a:ext cx="6387829" cy="327204"/>
      </dsp:txXfrm>
    </dsp:sp>
    <dsp:sp modelId="{A7E88985-A0EC-45A2-9E49-1EC912EE6425}">
      <dsp:nvSpPr>
        <dsp:cNvPr id="0" name=""/>
        <dsp:cNvSpPr/>
      </dsp:nvSpPr>
      <dsp:spPr>
        <a:xfrm>
          <a:off x="344579" y="613868"/>
          <a:ext cx="409005" cy="409005"/>
        </a:xfrm>
        <a:prstGeom prst="ellipse">
          <a:avLst/>
        </a:prstGeom>
        <a:solidFill>
          <a:schemeClr val="lt1">
            <a:hueOff val="0"/>
            <a:satOff val="0"/>
            <a:lumOff val="0"/>
            <a:alphaOff val="0"/>
          </a:schemeClr>
        </a:solidFill>
        <a:ln w="25400" cap="flat" cmpd="sng" algn="ctr">
          <a:solidFill>
            <a:schemeClr val="accent3">
              <a:shade val="80000"/>
              <a:hueOff val="-55369"/>
              <a:satOff val="-7183"/>
              <a:lumOff val="5726"/>
              <a:alphaOff val="0"/>
            </a:schemeClr>
          </a:solidFill>
          <a:prstDash val="solid"/>
        </a:ln>
        <a:effectLst/>
      </dsp:spPr>
      <dsp:style>
        <a:lnRef idx="2">
          <a:scrgbClr r="0" g="0" b="0"/>
        </a:lnRef>
        <a:fillRef idx="1">
          <a:scrgbClr r="0" g="0" b="0"/>
        </a:fillRef>
        <a:effectRef idx="0">
          <a:scrgbClr r="0" g="0" b="0"/>
        </a:effectRef>
        <a:fontRef idx="minor"/>
      </dsp:style>
    </dsp:sp>
    <dsp:sp modelId="{35742C2C-5593-46E9-B816-AD88407184A8}">
      <dsp:nvSpPr>
        <dsp:cNvPr id="0" name=""/>
        <dsp:cNvSpPr/>
      </dsp:nvSpPr>
      <dsp:spPr>
        <a:xfrm>
          <a:off x="711460" y="1145503"/>
          <a:ext cx="6225451" cy="327204"/>
        </a:xfrm>
        <a:prstGeom prst="rect">
          <a:avLst/>
        </a:prstGeom>
        <a:solidFill>
          <a:schemeClr val="accent3">
            <a:shade val="80000"/>
            <a:hueOff val="-110738"/>
            <a:satOff val="-14365"/>
            <a:lumOff val="114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719" tIns="45720" rIns="45720" bIns="45720" numCol="1" spcCol="1270" anchor="ctr" anchorCtr="0">
          <a:noAutofit/>
        </a:bodyPr>
        <a:lstStyle/>
        <a:p>
          <a:pPr lvl="0" algn="l" defTabSz="800100">
            <a:lnSpc>
              <a:spcPct val="90000"/>
            </a:lnSpc>
            <a:spcBef>
              <a:spcPct val="0"/>
            </a:spcBef>
            <a:spcAft>
              <a:spcPct val="35000"/>
            </a:spcAft>
          </a:pPr>
          <a:r>
            <a:rPr lang="en-US" sz="1800" b="0" kern="1200" noProof="0" smtClean="0">
              <a:latin typeface="Comic Sans MS" panose="030F0702030302020204" pitchFamily="66" charset="0"/>
            </a:rPr>
            <a:t>Run-time Formal Verification and Monitoring</a:t>
          </a:r>
          <a:endParaRPr lang="en-US" sz="1800" b="0" kern="1200" noProof="0">
            <a:latin typeface="Comic Sans MS" panose="030F0702030302020204" pitchFamily="66" charset="0"/>
          </a:endParaRPr>
        </a:p>
      </dsp:txBody>
      <dsp:txXfrm>
        <a:off x="711460" y="1145503"/>
        <a:ext cx="6225451" cy="327204"/>
      </dsp:txXfrm>
    </dsp:sp>
    <dsp:sp modelId="{069A847F-8F72-4DBC-9CA1-40C9ED3AB953}">
      <dsp:nvSpPr>
        <dsp:cNvPr id="0" name=""/>
        <dsp:cNvSpPr/>
      </dsp:nvSpPr>
      <dsp:spPr>
        <a:xfrm>
          <a:off x="506957" y="1104603"/>
          <a:ext cx="409005" cy="409005"/>
        </a:xfrm>
        <a:prstGeom prst="ellipse">
          <a:avLst/>
        </a:prstGeom>
        <a:solidFill>
          <a:schemeClr val="lt1">
            <a:hueOff val="0"/>
            <a:satOff val="0"/>
            <a:lumOff val="0"/>
            <a:alphaOff val="0"/>
          </a:schemeClr>
        </a:solidFill>
        <a:ln w="25400" cap="flat" cmpd="sng" algn="ctr">
          <a:solidFill>
            <a:schemeClr val="accent3">
              <a:shade val="80000"/>
              <a:hueOff val="-110738"/>
              <a:satOff val="-14365"/>
              <a:lumOff val="11453"/>
              <a:alphaOff val="0"/>
            </a:schemeClr>
          </a:solidFill>
          <a:prstDash val="solid"/>
        </a:ln>
        <a:effectLst/>
      </dsp:spPr>
      <dsp:style>
        <a:lnRef idx="2">
          <a:scrgbClr r="0" g="0" b="0"/>
        </a:lnRef>
        <a:fillRef idx="1">
          <a:scrgbClr r="0" g="0" b="0"/>
        </a:fillRef>
        <a:effectRef idx="0">
          <a:scrgbClr r="0" g="0" b="0"/>
        </a:effectRef>
        <a:fontRef idx="minor"/>
      </dsp:style>
    </dsp:sp>
    <dsp:sp modelId="{6AE6D522-9AEA-4AB3-AFA2-5D9E13B54CCB}">
      <dsp:nvSpPr>
        <dsp:cNvPr id="0" name=""/>
        <dsp:cNvSpPr/>
      </dsp:nvSpPr>
      <dsp:spPr>
        <a:xfrm>
          <a:off x="763305" y="1636598"/>
          <a:ext cx="6173605" cy="327204"/>
        </a:xfrm>
        <a:prstGeom prst="rect">
          <a:avLst/>
        </a:prstGeom>
        <a:solidFill>
          <a:schemeClr val="accent3">
            <a:shade val="80000"/>
            <a:hueOff val="-166107"/>
            <a:satOff val="-21548"/>
            <a:lumOff val="171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719" tIns="45720" rIns="45720" bIns="45720" numCol="1" spcCol="1270" anchor="ctr" anchorCtr="0">
          <a:noAutofit/>
        </a:bodyPr>
        <a:lstStyle/>
        <a:p>
          <a:pPr lvl="0" algn="l" defTabSz="800100">
            <a:lnSpc>
              <a:spcPct val="90000"/>
            </a:lnSpc>
            <a:spcBef>
              <a:spcPct val="0"/>
            </a:spcBef>
            <a:spcAft>
              <a:spcPct val="35000"/>
            </a:spcAft>
          </a:pPr>
          <a:r>
            <a:rPr lang="en-US" sz="1800" b="0" kern="1200" noProof="0" dirty="0" smtClean="0">
              <a:latin typeface="Comic Sans MS" panose="030F0702030302020204" pitchFamily="66" charset="0"/>
            </a:rPr>
            <a:t>Model-based Simulation</a:t>
          </a:r>
        </a:p>
      </dsp:txBody>
      <dsp:txXfrm>
        <a:off x="763305" y="1636598"/>
        <a:ext cx="6173605" cy="327204"/>
      </dsp:txXfrm>
    </dsp:sp>
    <dsp:sp modelId="{E2A37DDD-CF25-4360-8BF9-1DF4E4CF8B74}">
      <dsp:nvSpPr>
        <dsp:cNvPr id="0" name=""/>
        <dsp:cNvSpPr/>
      </dsp:nvSpPr>
      <dsp:spPr>
        <a:xfrm>
          <a:off x="558803" y="1595697"/>
          <a:ext cx="409005" cy="409005"/>
        </a:xfrm>
        <a:prstGeom prst="ellipse">
          <a:avLst/>
        </a:prstGeom>
        <a:solidFill>
          <a:schemeClr val="lt1">
            <a:hueOff val="0"/>
            <a:satOff val="0"/>
            <a:lumOff val="0"/>
            <a:alphaOff val="0"/>
          </a:schemeClr>
        </a:solidFill>
        <a:ln w="25400" cap="flat" cmpd="sng" algn="ctr">
          <a:solidFill>
            <a:schemeClr val="accent3">
              <a:shade val="80000"/>
              <a:hueOff val="-166107"/>
              <a:satOff val="-21548"/>
              <a:lumOff val="17179"/>
              <a:alphaOff val="0"/>
            </a:schemeClr>
          </a:solidFill>
          <a:prstDash val="solid"/>
        </a:ln>
        <a:effectLst/>
      </dsp:spPr>
      <dsp:style>
        <a:lnRef idx="2">
          <a:scrgbClr r="0" g="0" b="0"/>
        </a:lnRef>
        <a:fillRef idx="1">
          <a:scrgbClr r="0" g="0" b="0"/>
        </a:fillRef>
        <a:effectRef idx="0">
          <a:scrgbClr r="0" g="0" b="0"/>
        </a:effectRef>
        <a:fontRef idx="minor"/>
      </dsp:style>
    </dsp:sp>
    <dsp:sp modelId="{C8714C21-394A-40E4-8355-418794555B24}">
      <dsp:nvSpPr>
        <dsp:cNvPr id="0" name=""/>
        <dsp:cNvSpPr/>
      </dsp:nvSpPr>
      <dsp:spPr>
        <a:xfrm>
          <a:off x="711460" y="2127692"/>
          <a:ext cx="6225451" cy="327204"/>
        </a:xfrm>
        <a:prstGeom prst="rect">
          <a:avLst/>
        </a:prstGeom>
        <a:solidFill>
          <a:schemeClr val="accent3">
            <a:shade val="80000"/>
            <a:hueOff val="-221476"/>
            <a:satOff val="-28730"/>
            <a:lumOff val="229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719" tIns="45720" rIns="45720" bIns="45720" numCol="1" spcCol="1270" anchor="ctr" anchorCtr="0">
          <a:noAutofit/>
        </a:bodyPr>
        <a:lstStyle/>
        <a:p>
          <a:pPr lvl="0" algn="l" defTabSz="800100">
            <a:lnSpc>
              <a:spcPct val="90000"/>
            </a:lnSpc>
            <a:spcBef>
              <a:spcPct val="0"/>
            </a:spcBef>
            <a:spcAft>
              <a:spcPct val="35000"/>
            </a:spcAft>
          </a:pPr>
          <a:r>
            <a:rPr lang="en-US" sz="1800" b="0" kern="1200" noProof="0" dirty="0" smtClean="0">
              <a:latin typeface="Comic Sans MS" panose="030F0702030302020204" pitchFamily="66" charset="0"/>
            </a:rPr>
            <a:t>Model-based Security &amp; Safety Engineering</a:t>
          </a:r>
        </a:p>
      </dsp:txBody>
      <dsp:txXfrm>
        <a:off x="711460" y="2127692"/>
        <a:ext cx="6225451" cy="327204"/>
      </dsp:txXfrm>
    </dsp:sp>
    <dsp:sp modelId="{E94F0036-2CB7-49D3-B507-5ADE285BFCAD}">
      <dsp:nvSpPr>
        <dsp:cNvPr id="0" name=""/>
        <dsp:cNvSpPr/>
      </dsp:nvSpPr>
      <dsp:spPr>
        <a:xfrm>
          <a:off x="506957" y="2086792"/>
          <a:ext cx="409005" cy="409005"/>
        </a:xfrm>
        <a:prstGeom prst="ellipse">
          <a:avLst/>
        </a:prstGeom>
        <a:solidFill>
          <a:schemeClr val="lt1">
            <a:hueOff val="0"/>
            <a:satOff val="0"/>
            <a:lumOff val="0"/>
            <a:alphaOff val="0"/>
          </a:schemeClr>
        </a:solidFill>
        <a:ln w="25400" cap="flat" cmpd="sng" algn="ctr">
          <a:solidFill>
            <a:schemeClr val="accent3">
              <a:shade val="80000"/>
              <a:hueOff val="-221476"/>
              <a:satOff val="-28730"/>
              <a:lumOff val="22905"/>
              <a:alphaOff val="0"/>
            </a:schemeClr>
          </a:solidFill>
          <a:prstDash val="solid"/>
        </a:ln>
        <a:effectLst/>
      </dsp:spPr>
      <dsp:style>
        <a:lnRef idx="2">
          <a:scrgbClr r="0" g="0" b="0"/>
        </a:lnRef>
        <a:fillRef idx="1">
          <a:scrgbClr r="0" g="0" b="0"/>
        </a:fillRef>
        <a:effectRef idx="0">
          <a:scrgbClr r="0" g="0" b="0"/>
        </a:effectRef>
        <a:fontRef idx="minor"/>
      </dsp:style>
    </dsp:sp>
    <dsp:sp modelId="{89A67C76-4E5F-4842-9CE6-4B2CDD60ABA0}">
      <dsp:nvSpPr>
        <dsp:cNvPr id="0" name=""/>
        <dsp:cNvSpPr/>
      </dsp:nvSpPr>
      <dsp:spPr>
        <a:xfrm>
          <a:off x="549081" y="2618427"/>
          <a:ext cx="6387829" cy="327204"/>
        </a:xfrm>
        <a:prstGeom prst="rect">
          <a:avLst/>
        </a:prstGeom>
        <a:solidFill>
          <a:schemeClr val="accent3">
            <a:shade val="80000"/>
            <a:hueOff val="-276845"/>
            <a:satOff val="-35913"/>
            <a:lumOff val="286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719" tIns="45720" rIns="45720" bIns="45720" numCol="1" spcCol="1270" anchor="ctr" anchorCtr="0">
          <a:noAutofit/>
        </a:bodyPr>
        <a:lstStyle/>
        <a:p>
          <a:pPr lvl="0" algn="l" defTabSz="800100">
            <a:lnSpc>
              <a:spcPct val="90000"/>
            </a:lnSpc>
            <a:spcBef>
              <a:spcPct val="0"/>
            </a:spcBef>
            <a:spcAft>
              <a:spcPct val="35000"/>
            </a:spcAft>
          </a:pPr>
          <a:r>
            <a:rPr lang="en-US" sz="1800" b="0" kern="1200" noProof="0" smtClean="0">
              <a:latin typeface="Comic Sans MS" panose="030F0702030302020204" pitchFamily="66" charset="0"/>
            </a:rPr>
            <a:t>Archi. Exploration, Configuration &amp; Deployment</a:t>
          </a:r>
        </a:p>
      </dsp:txBody>
      <dsp:txXfrm>
        <a:off x="549081" y="2618427"/>
        <a:ext cx="6387829" cy="327204"/>
      </dsp:txXfrm>
    </dsp:sp>
    <dsp:sp modelId="{35B254CA-0B64-4B17-BA22-A3180148E353}">
      <dsp:nvSpPr>
        <dsp:cNvPr id="0" name=""/>
        <dsp:cNvSpPr/>
      </dsp:nvSpPr>
      <dsp:spPr>
        <a:xfrm>
          <a:off x="344579" y="2577527"/>
          <a:ext cx="409005" cy="409005"/>
        </a:xfrm>
        <a:prstGeom prst="ellipse">
          <a:avLst/>
        </a:prstGeom>
        <a:solidFill>
          <a:schemeClr val="lt1">
            <a:hueOff val="0"/>
            <a:satOff val="0"/>
            <a:lumOff val="0"/>
            <a:alphaOff val="0"/>
          </a:schemeClr>
        </a:solidFill>
        <a:ln w="25400" cap="flat" cmpd="sng" algn="ctr">
          <a:solidFill>
            <a:schemeClr val="accent3">
              <a:shade val="80000"/>
              <a:hueOff val="-276845"/>
              <a:satOff val="-35913"/>
              <a:lumOff val="28632"/>
              <a:alphaOff val="0"/>
            </a:schemeClr>
          </a:solidFill>
          <a:prstDash val="solid"/>
        </a:ln>
        <a:effectLst/>
      </dsp:spPr>
      <dsp:style>
        <a:lnRef idx="2">
          <a:scrgbClr r="0" g="0" b="0"/>
        </a:lnRef>
        <a:fillRef idx="1">
          <a:scrgbClr r="0" g="0" b="0"/>
        </a:fillRef>
        <a:effectRef idx="0">
          <a:scrgbClr r="0" g="0" b="0"/>
        </a:effectRef>
        <a:fontRef idx="minor"/>
      </dsp:style>
    </dsp:sp>
    <dsp:sp modelId="{4739DC85-9F58-4BE7-935F-E0EE480AD163}">
      <dsp:nvSpPr>
        <dsp:cNvPr id="0" name=""/>
        <dsp:cNvSpPr/>
      </dsp:nvSpPr>
      <dsp:spPr>
        <a:xfrm>
          <a:off x="252768" y="3109522"/>
          <a:ext cx="6684142" cy="327204"/>
        </a:xfrm>
        <a:prstGeom prst="rect">
          <a:avLst/>
        </a:prstGeom>
        <a:solidFill>
          <a:schemeClr val="accent3">
            <a:shade val="80000"/>
            <a:hueOff val="-332214"/>
            <a:satOff val="-43095"/>
            <a:lumOff val="343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719" tIns="45720" rIns="45720" bIns="45720" numCol="1" spcCol="1270" anchor="ctr" anchorCtr="0">
          <a:noAutofit/>
        </a:bodyPr>
        <a:lstStyle/>
        <a:p>
          <a:pPr lvl="0" algn="l" defTabSz="800100">
            <a:lnSpc>
              <a:spcPct val="90000"/>
            </a:lnSpc>
            <a:spcBef>
              <a:spcPct val="0"/>
            </a:spcBef>
            <a:spcAft>
              <a:spcPct val="35000"/>
            </a:spcAft>
          </a:pPr>
          <a:r>
            <a:rPr lang="en-US" sz="1800" b="0" kern="1200" noProof="0" dirty="0" smtClean="0">
              <a:latin typeface="Comic Sans MS" panose="030F0702030302020204" pitchFamily="66" charset="0"/>
            </a:rPr>
            <a:t>Process, Requirement and Variant Engineering</a:t>
          </a:r>
        </a:p>
      </dsp:txBody>
      <dsp:txXfrm>
        <a:off x="252768" y="3109522"/>
        <a:ext cx="6684142" cy="327204"/>
      </dsp:txXfrm>
    </dsp:sp>
    <dsp:sp modelId="{E6650F06-C627-44F3-8340-6195FE0EEA8A}">
      <dsp:nvSpPr>
        <dsp:cNvPr id="0" name=""/>
        <dsp:cNvSpPr/>
      </dsp:nvSpPr>
      <dsp:spPr>
        <a:xfrm>
          <a:off x="48266" y="3068621"/>
          <a:ext cx="409005" cy="409005"/>
        </a:xfrm>
        <a:prstGeom prst="ellipse">
          <a:avLst/>
        </a:prstGeom>
        <a:solidFill>
          <a:schemeClr val="lt1">
            <a:hueOff val="0"/>
            <a:satOff val="0"/>
            <a:lumOff val="0"/>
            <a:alphaOff val="0"/>
          </a:schemeClr>
        </a:solidFill>
        <a:ln w="25400" cap="flat" cmpd="sng" algn="ctr">
          <a:solidFill>
            <a:schemeClr val="accent3">
              <a:shade val="80000"/>
              <a:hueOff val="-332214"/>
              <a:satOff val="-43095"/>
              <a:lumOff val="3435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EE53E-650A-463F-85A6-C53AB833E37E}">
      <dsp:nvSpPr>
        <dsp:cNvPr id="0" name=""/>
        <dsp:cNvSpPr/>
      </dsp:nvSpPr>
      <dsp:spPr>
        <a:xfrm>
          <a:off x="3535765" y="1839804"/>
          <a:ext cx="1576975" cy="1576975"/>
        </a:xfrm>
        <a:prstGeom prst="roundRect">
          <a:avLst/>
        </a:prstGeom>
        <a:solidFill>
          <a:srgbClr val="E40059">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778000">
            <a:lnSpc>
              <a:spcPct val="90000"/>
            </a:lnSpc>
            <a:spcBef>
              <a:spcPct val="0"/>
            </a:spcBef>
            <a:spcAft>
              <a:spcPct val="35000"/>
            </a:spcAft>
          </a:pPr>
          <a:endParaRPr lang="en-US" sz="4000" kern="1200" noProof="0" smtClean="0">
            <a:solidFill>
              <a:sysClr val="window" lastClr="FFFFFF"/>
            </a:solidFill>
            <a:latin typeface="Arial"/>
            <a:ea typeface="+mn-ea"/>
            <a:cs typeface="+mn-cs"/>
          </a:endParaRPr>
        </a:p>
        <a:p>
          <a:pPr lvl="0" algn="ctr" defTabSz="1778000">
            <a:lnSpc>
              <a:spcPct val="90000"/>
            </a:lnSpc>
            <a:spcBef>
              <a:spcPct val="0"/>
            </a:spcBef>
            <a:spcAft>
              <a:spcPct val="35000"/>
            </a:spcAft>
          </a:pPr>
          <a:r>
            <a:rPr lang="en-US" sz="4000" kern="1200" noProof="0" smtClean="0">
              <a:solidFill>
                <a:sysClr val="window" lastClr="FFFFFF"/>
              </a:solidFill>
              <a:latin typeface="Arial"/>
              <a:ea typeface="+mn-ea"/>
              <a:cs typeface="+mn-cs"/>
            </a:rPr>
            <a:t>1.1.3</a:t>
          </a:r>
          <a:endParaRPr lang="en-US" sz="4000" kern="1200" noProof="0" dirty="0" smtClean="0">
            <a:solidFill>
              <a:sysClr val="window" lastClr="FFFFFF"/>
            </a:solidFill>
            <a:latin typeface="Arial"/>
            <a:ea typeface="+mn-ea"/>
            <a:cs typeface="+mn-cs"/>
          </a:endParaRPr>
        </a:p>
      </dsp:txBody>
      <dsp:txXfrm>
        <a:off x="3612747" y="1916786"/>
        <a:ext cx="1423011" cy="1423011"/>
      </dsp:txXfrm>
    </dsp:sp>
    <dsp:sp modelId="{FABBAC50-0A6F-4995-A775-C608C7E283CB}">
      <dsp:nvSpPr>
        <dsp:cNvPr id="0" name=""/>
        <dsp:cNvSpPr/>
      </dsp:nvSpPr>
      <dsp:spPr>
        <a:xfrm rot="16231014">
          <a:off x="4014629" y="1520196"/>
          <a:ext cx="639242" cy="0"/>
        </a:xfrm>
        <a:custGeom>
          <a:avLst/>
          <a:gdLst/>
          <a:ahLst/>
          <a:cxnLst/>
          <a:rect l="0" t="0" r="0" b="0"/>
          <a:pathLst>
            <a:path>
              <a:moveTo>
                <a:pt x="0" y="0"/>
              </a:moveTo>
              <a:lnTo>
                <a:pt x="779160" y="0"/>
              </a:lnTo>
            </a:path>
          </a:pathLst>
        </a:custGeom>
        <a:noFill/>
        <a:ln w="25400" cap="flat" cmpd="sng" algn="ctr">
          <a:solidFill>
            <a:srgbClr val="9C007F">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6C3ED96-AC65-42A5-868C-CD99C8F295D5}">
      <dsp:nvSpPr>
        <dsp:cNvPr id="0" name=""/>
        <dsp:cNvSpPr/>
      </dsp:nvSpPr>
      <dsp:spPr>
        <a:xfrm>
          <a:off x="3139181" y="144014"/>
          <a:ext cx="2405437" cy="1056573"/>
        </a:xfrm>
        <a:prstGeom prst="roundRect">
          <a:avLst/>
        </a:prstGeom>
        <a:solidFill>
          <a:srgbClr val="E40059">
            <a:hueOff val="-305099"/>
            <a:satOff val="0"/>
            <a:lumOff val="-2824"/>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r" defTabSz="1244600">
            <a:lnSpc>
              <a:spcPct val="90000"/>
            </a:lnSpc>
            <a:spcBef>
              <a:spcPct val="0"/>
            </a:spcBef>
            <a:spcAft>
              <a:spcPct val="35000"/>
            </a:spcAft>
          </a:pPr>
          <a:r>
            <a:rPr lang="en-US" sz="2800" kern="1200" noProof="0" smtClean="0">
              <a:solidFill>
                <a:sysClr val="window" lastClr="FFFFFF"/>
              </a:solidFill>
              <a:latin typeface="Arial"/>
              <a:ea typeface="+mn-ea"/>
              <a:cs typeface="+mn-cs"/>
            </a:rPr>
            <a:t>Usability</a:t>
          </a:r>
          <a:endParaRPr lang="en-US" sz="2800" kern="1200" noProof="0" dirty="0">
            <a:solidFill>
              <a:sysClr val="window" lastClr="FFFFFF"/>
            </a:solidFill>
            <a:latin typeface="Arial"/>
            <a:ea typeface="+mn-ea"/>
            <a:cs typeface="+mn-cs"/>
          </a:endParaRPr>
        </a:p>
      </dsp:txBody>
      <dsp:txXfrm>
        <a:off x="3190759" y="195592"/>
        <a:ext cx="2302281" cy="953417"/>
      </dsp:txXfrm>
    </dsp:sp>
    <dsp:sp modelId="{EC8C4499-2905-4A13-A8A8-B4B997C4C0A2}">
      <dsp:nvSpPr>
        <dsp:cNvPr id="0" name=""/>
        <dsp:cNvSpPr/>
      </dsp:nvSpPr>
      <dsp:spPr>
        <a:xfrm rot="20766564">
          <a:off x="5106235" y="2379896"/>
          <a:ext cx="444889" cy="0"/>
        </a:xfrm>
        <a:custGeom>
          <a:avLst/>
          <a:gdLst/>
          <a:ahLst/>
          <a:cxnLst/>
          <a:rect l="0" t="0" r="0" b="0"/>
          <a:pathLst>
            <a:path>
              <a:moveTo>
                <a:pt x="0" y="0"/>
              </a:moveTo>
              <a:lnTo>
                <a:pt x="668314" y="0"/>
              </a:lnTo>
            </a:path>
          </a:pathLst>
        </a:custGeom>
        <a:noFill/>
        <a:ln w="25400" cap="flat" cmpd="sng" algn="ctr">
          <a:solidFill>
            <a:srgbClr val="9C007F">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5E3550D-DCC4-4779-9754-9AD00DDDFDD7}">
      <dsp:nvSpPr>
        <dsp:cNvPr id="0" name=""/>
        <dsp:cNvSpPr/>
      </dsp:nvSpPr>
      <dsp:spPr>
        <a:xfrm>
          <a:off x="5544619" y="1440165"/>
          <a:ext cx="2895602" cy="1056573"/>
        </a:xfrm>
        <a:prstGeom prst="roundRect">
          <a:avLst/>
        </a:prstGeom>
        <a:solidFill>
          <a:srgbClr val="E40059">
            <a:hueOff val="-610199"/>
            <a:satOff val="0"/>
            <a:lumOff val="-5647"/>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r" defTabSz="1244600">
            <a:lnSpc>
              <a:spcPct val="90000"/>
            </a:lnSpc>
            <a:spcBef>
              <a:spcPct val="0"/>
            </a:spcBef>
            <a:spcAft>
              <a:spcPct val="35000"/>
            </a:spcAft>
          </a:pPr>
          <a:r>
            <a:rPr lang="en-US" sz="2800" kern="1200" noProof="0" smtClean="0">
              <a:solidFill>
                <a:sysClr val="window" lastClr="FFFFFF"/>
              </a:solidFill>
              <a:latin typeface="Arial"/>
              <a:ea typeface="+mn-ea"/>
              <a:cs typeface="+mn-cs"/>
            </a:rPr>
            <a:t>Robustness</a:t>
          </a:r>
          <a:endParaRPr lang="en-US" sz="2800" kern="1200" noProof="0" dirty="0">
            <a:solidFill>
              <a:sysClr val="window" lastClr="FFFFFF"/>
            </a:solidFill>
            <a:latin typeface="Arial"/>
            <a:ea typeface="+mn-ea"/>
            <a:cs typeface="+mn-cs"/>
          </a:endParaRPr>
        </a:p>
      </dsp:txBody>
      <dsp:txXfrm>
        <a:off x="5596197" y="1491743"/>
        <a:ext cx="2792446" cy="953417"/>
      </dsp:txXfrm>
    </dsp:sp>
    <dsp:sp modelId="{C47EB4C3-D82C-4583-9616-EE36E18F1866}">
      <dsp:nvSpPr>
        <dsp:cNvPr id="0" name=""/>
        <dsp:cNvSpPr/>
      </dsp:nvSpPr>
      <dsp:spPr>
        <a:xfrm rot="1061418">
          <a:off x="5105014" y="2929433"/>
          <a:ext cx="326783" cy="0"/>
        </a:xfrm>
        <a:custGeom>
          <a:avLst/>
          <a:gdLst/>
          <a:ahLst/>
          <a:cxnLst/>
          <a:rect l="0" t="0" r="0" b="0"/>
          <a:pathLst>
            <a:path>
              <a:moveTo>
                <a:pt x="0" y="0"/>
              </a:moveTo>
              <a:lnTo>
                <a:pt x="1124968" y="0"/>
              </a:lnTo>
            </a:path>
          </a:pathLst>
        </a:custGeom>
        <a:noFill/>
        <a:ln w="25400" cap="flat" cmpd="sng" algn="ctr">
          <a:solidFill>
            <a:srgbClr val="9C007F">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600EA39-0C4A-46D6-8D5D-FA5CDC6897BA}">
      <dsp:nvSpPr>
        <dsp:cNvPr id="0" name=""/>
        <dsp:cNvSpPr/>
      </dsp:nvSpPr>
      <dsp:spPr>
        <a:xfrm>
          <a:off x="5424071" y="2952333"/>
          <a:ext cx="3144880" cy="1056573"/>
        </a:xfrm>
        <a:prstGeom prst="roundRect">
          <a:avLst/>
        </a:prstGeom>
        <a:solidFill>
          <a:srgbClr val="E40059">
            <a:hueOff val="-915299"/>
            <a:satOff val="0"/>
            <a:lumOff val="-8471"/>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r" defTabSz="1244600">
            <a:lnSpc>
              <a:spcPct val="90000"/>
            </a:lnSpc>
            <a:spcBef>
              <a:spcPct val="0"/>
            </a:spcBef>
            <a:spcAft>
              <a:spcPct val="35000"/>
            </a:spcAft>
          </a:pPr>
          <a:r>
            <a:rPr lang="en-US" sz="2800" kern="1200" noProof="0" smtClean="0">
              <a:solidFill>
                <a:sysClr val="window" lastClr="FFFFFF"/>
              </a:solidFill>
              <a:latin typeface="Arial"/>
              <a:ea typeface="+mn-ea"/>
              <a:cs typeface="+mn-cs"/>
            </a:rPr>
            <a:t>Performance</a:t>
          </a:r>
          <a:endParaRPr lang="en-US" sz="2800" kern="1200" noProof="0" dirty="0">
            <a:solidFill>
              <a:sysClr val="window" lastClr="FFFFFF"/>
            </a:solidFill>
            <a:latin typeface="Arial"/>
            <a:ea typeface="+mn-ea"/>
            <a:cs typeface="+mn-cs"/>
          </a:endParaRPr>
        </a:p>
      </dsp:txBody>
      <dsp:txXfrm>
        <a:off x="5475649" y="3003911"/>
        <a:ext cx="3041724" cy="953417"/>
      </dsp:txXfrm>
    </dsp:sp>
    <dsp:sp modelId="{7547A3A7-5B7E-4135-B973-227C077C3997}">
      <dsp:nvSpPr>
        <dsp:cNvPr id="0" name=""/>
        <dsp:cNvSpPr/>
      </dsp:nvSpPr>
      <dsp:spPr>
        <a:xfrm rot="5650450">
          <a:off x="3845469" y="3808395"/>
          <a:ext cx="785314" cy="0"/>
        </a:xfrm>
        <a:custGeom>
          <a:avLst/>
          <a:gdLst/>
          <a:ahLst/>
          <a:cxnLst/>
          <a:rect l="0" t="0" r="0" b="0"/>
          <a:pathLst>
            <a:path>
              <a:moveTo>
                <a:pt x="0" y="0"/>
              </a:moveTo>
              <a:lnTo>
                <a:pt x="769899" y="0"/>
              </a:lnTo>
            </a:path>
          </a:pathLst>
        </a:custGeom>
        <a:noFill/>
        <a:ln w="25400" cap="flat" cmpd="sng" algn="ctr">
          <a:solidFill>
            <a:srgbClr val="9C007F">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76E47FB-F84C-4EB5-A203-5A55AEACE009}">
      <dsp:nvSpPr>
        <dsp:cNvPr id="0" name=""/>
        <dsp:cNvSpPr/>
      </dsp:nvSpPr>
      <dsp:spPr>
        <a:xfrm>
          <a:off x="2258101" y="4200010"/>
          <a:ext cx="3825778" cy="1056573"/>
        </a:xfrm>
        <a:prstGeom prst="roundRect">
          <a:avLst/>
        </a:prstGeom>
        <a:solidFill>
          <a:srgbClr val="E40059">
            <a:hueOff val="-1220398"/>
            <a:satOff val="0"/>
            <a:lumOff val="-11294"/>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r" defTabSz="1244600">
            <a:lnSpc>
              <a:spcPct val="90000"/>
            </a:lnSpc>
            <a:spcBef>
              <a:spcPct val="0"/>
            </a:spcBef>
            <a:spcAft>
              <a:spcPct val="35000"/>
            </a:spcAft>
          </a:pPr>
          <a:r>
            <a:rPr lang="en-US" sz="2800" kern="1200" noProof="0" smtClean="0">
              <a:solidFill>
                <a:sysClr val="window" lastClr="FFFFFF"/>
              </a:solidFill>
              <a:latin typeface="Arial"/>
              <a:ea typeface="+mn-ea"/>
              <a:cs typeface="+mn-cs"/>
            </a:rPr>
            <a:t>Customizability </a:t>
          </a:r>
          <a:br>
            <a:rPr lang="en-US" sz="2800" kern="1200" noProof="0" smtClean="0">
              <a:solidFill>
                <a:sysClr val="window" lastClr="FFFFFF"/>
              </a:solidFill>
              <a:latin typeface="Arial"/>
              <a:ea typeface="+mn-ea"/>
              <a:cs typeface="+mn-cs"/>
            </a:rPr>
          </a:br>
          <a:r>
            <a:rPr lang="en-US" sz="2800" kern="1200" noProof="0" smtClean="0">
              <a:solidFill>
                <a:sysClr val="window" lastClr="FFFFFF"/>
              </a:solidFill>
              <a:latin typeface="Arial"/>
              <a:ea typeface="+mn-ea"/>
              <a:cs typeface="+mn-cs"/>
            </a:rPr>
            <a:t>&amp; configurability</a:t>
          </a:r>
          <a:endParaRPr lang="en-US" sz="2800" kern="1200" noProof="0" dirty="0">
            <a:solidFill>
              <a:sysClr val="window" lastClr="FFFFFF"/>
            </a:solidFill>
            <a:latin typeface="Arial"/>
            <a:ea typeface="+mn-ea"/>
            <a:cs typeface="+mn-cs"/>
          </a:endParaRPr>
        </a:p>
      </dsp:txBody>
      <dsp:txXfrm>
        <a:off x="2309679" y="4251588"/>
        <a:ext cx="3722622" cy="953417"/>
      </dsp:txXfrm>
    </dsp:sp>
    <dsp:sp modelId="{ADD4A30E-5FD3-47E1-A456-F3B65BFF3C66}">
      <dsp:nvSpPr>
        <dsp:cNvPr id="0" name=""/>
        <dsp:cNvSpPr/>
      </dsp:nvSpPr>
      <dsp:spPr>
        <a:xfrm rot="9909271">
          <a:off x="3299987" y="2868006"/>
          <a:ext cx="239780" cy="0"/>
        </a:xfrm>
        <a:custGeom>
          <a:avLst/>
          <a:gdLst/>
          <a:ahLst/>
          <a:cxnLst/>
          <a:rect l="0" t="0" r="0" b="0"/>
          <a:pathLst>
            <a:path>
              <a:moveTo>
                <a:pt x="0" y="0"/>
              </a:moveTo>
              <a:lnTo>
                <a:pt x="239780"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B3CA09-EE01-4C23-B306-6B7A3816BDF9}">
      <dsp:nvSpPr>
        <dsp:cNvPr id="0" name=""/>
        <dsp:cNvSpPr/>
      </dsp:nvSpPr>
      <dsp:spPr>
        <a:xfrm>
          <a:off x="0" y="2808315"/>
          <a:ext cx="3303989" cy="1056573"/>
        </a:xfrm>
        <a:prstGeom prst="roundRect">
          <a:avLst/>
        </a:prstGeom>
        <a:solidFill>
          <a:srgbClr val="E40059">
            <a:hueOff val="-1525497"/>
            <a:satOff val="0"/>
            <a:lumOff val="-14118"/>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r" defTabSz="1244600">
            <a:lnSpc>
              <a:spcPct val="90000"/>
            </a:lnSpc>
            <a:spcBef>
              <a:spcPct val="0"/>
            </a:spcBef>
            <a:spcAft>
              <a:spcPct val="35000"/>
            </a:spcAft>
          </a:pPr>
          <a:r>
            <a:rPr lang="en-US" sz="2800" kern="1200" noProof="0" smtClean="0">
              <a:solidFill>
                <a:sysClr val="window" lastClr="FFFFFF"/>
              </a:solidFill>
              <a:latin typeface="Arial"/>
              <a:ea typeface="+mn-ea"/>
              <a:cs typeface="+mn-cs"/>
            </a:rPr>
            <a:t>Maintainability</a:t>
          </a:r>
          <a:br>
            <a:rPr lang="en-US" sz="2800" kern="1200" noProof="0" smtClean="0">
              <a:solidFill>
                <a:sysClr val="window" lastClr="FFFFFF"/>
              </a:solidFill>
              <a:latin typeface="Arial"/>
              <a:ea typeface="+mn-ea"/>
              <a:cs typeface="+mn-cs"/>
            </a:rPr>
          </a:br>
          <a:r>
            <a:rPr lang="en-US" sz="2800" kern="1200" noProof="0" smtClean="0">
              <a:solidFill>
                <a:sysClr val="window" lastClr="FFFFFF"/>
              </a:solidFill>
              <a:latin typeface="Arial"/>
              <a:ea typeface="+mn-ea"/>
              <a:cs typeface="+mn-cs"/>
            </a:rPr>
            <a:t>&amp; Evolvability</a:t>
          </a:r>
          <a:endParaRPr lang="en-US" sz="2800" kern="1200" noProof="0" dirty="0">
            <a:solidFill>
              <a:sysClr val="window" lastClr="FFFFFF"/>
            </a:solidFill>
            <a:latin typeface="Arial"/>
            <a:ea typeface="+mn-ea"/>
            <a:cs typeface="+mn-cs"/>
          </a:endParaRPr>
        </a:p>
      </dsp:txBody>
      <dsp:txXfrm>
        <a:off x="51578" y="2859893"/>
        <a:ext cx="3200833" cy="953417"/>
      </dsp:txXfrm>
    </dsp:sp>
    <dsp:sp modelId="{95B79802-4358-4845-A874-0E2C0AC59677}">
      <dsp:nvSpPr>
        <dsp:cNvPr id="0" name=""/>
        <dsp:cNvSpPr/>
      </dsp:nvSpPr>
      <dsp:spPr>
        <a:xfrm rot="12253806">
          <a:off x="2758612" y="2106612"/>
          <a:ext cx="812962" cy="0"/>
        </a:xfrm>
        <a:custGeom>
          <a:avLst/>
          <a:gdLst/>
          <a:ahLst/>
          <a:cxnLst/>
          <a:rect l="0" t="0" r="0" b="0"/>
          <a:pathLst>
            <a:path>
              <a:moveTo>
                <a:pt x="0" y="0"/>
              </a:moveTo>
              <a:lnTo>
                <a:pt x="814188" y="0"/>
              </a:lnTo>
            </a:path>
          </a:pathLst>
        </a:custGeom>
        <a:noFill/>
        <a:ln w="25400" cap="flat" cmpd="sng" algn="ctr">
          <a:solidFill>
            <a:srgbClr val="9C007F">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A5DC1E7-EBDA-456E-95BA-0E20930DD654}">
      <dsp:nvSpPr>
        <dsp:cNvPr id="0" name=""/>
        <dsp:cNvSpPr/>
      </dsp:nvSpPr>
      <dsp:spPr>
        <a:xfrm>
          <a:off x="20589" y="576068"/>
          <a:ext cx="2773832" cy="1479086"/>
        </a:xfrm>
        <a:prstGeom prst="roundRect">
          <a:avLst/>
        </a:prstGeom>
        <a:solidFill>
          <a:srgbClr val="E40059">
            <a:hueOff val="-1525497"/>
            <a:satOff val="0"/>
            <a:lumOff val="-14118"/>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r" defTabSz="1244600">
            <a:lnSpc>
              <a:spcPct val="100000"/>
            </a:lnSpc>
            <a:spcBef>
              <a:spcPct val="0"/>
            </a:spcBef>
            <a:spcAft>
              <a:spcPts val="0"/>
            </a:spcAft>
          </a:pPr>
          <a:r>
            <a:rPr lang="en-US" sz="2800" kern="1200" noProof="0" smtClean="0">
              <a:solidFill>
                <a:sysClr val="window" lastClr="FFFFFF"/>
              </a:solidFill>
              <a:latin typeface="Arial"/>
              <a:ea typeface="+mn-ea"/>
              <a:cs typeface="+mn-cs"/>
            </a:rPr>
            <a:t>Conformity </a:t>
          </a:r>
        </a:p>
        <a:p>
          <a:pPr lvl="0" algn="r" defTabSz="1244600">
            <a:lnSpc>
              <a:spcPct val="100000"/>
            </a:lnSpc>
            <a:spcBef>
              <a:spcPct val="0"/>
            </a:spcBef>
            <a:spcAft>
              <a:spcPts val="0"/>
            </a:spcAft>
          </a:pPr>
          <a:r>
            <a:rPr lang="en-US" sz="2800" kern="1200" noProof="0" smtClean="0">
              <a:solidFill>
                <a:sysClr val="window" lastClr="FFFFFF"/>
              </a:solidFill>
              <a:latin typeface="Arial"/>
              <a:ea typeface="+mn-ea"/>
              <a:cs typeface="+mn-cs"/>
            </a:rPr>
            <a:t>to MDE-standards</a:t>
          </a:r>
          <a:endParaRPr lang="en-US" sz="2800" kern="1200" noProof="0" dirty="0">
            <a:solidFill>
              <a:sysClr val="window" lastClr="FFFFFF"/>
            </a:solidFill>
            <a:latin typeface="Arial"/>
            <a:ea typeface="+mn-ea"/>
            <a:cs typeface="+mn-cs"/>
          </a:endParaRPr>
        </a:p>
      </dsp:txBody>
      <dsp:txXfrm>
        <a:off x="92792" y="648271"/>
        <a:ext cx="2629426" cy="1334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557A7-218C-4AAB-BDD6-8717DAD5B4FE}">
      <dsp:nvSpPr>
        <dsp:cNvPr id="0" name=""/>
        <dsp:cNvSpPr/>
      </dsp:nvSpPr>
      <dsp:spPr>
        <a:xfrm>
          <a:off x="1047246" y="-106931"/>
          <a:ext cx="5520967" cy="5520967"/>
        </a:xfrm>
        <a:prstGeom prst="circularArrow">
          <a:avLst>
            <a:gd name="adj1" fmla="val 5544"/>
            <a:gd name="adj2" fmla="val 330680"/>
            <a:gd name="adj3" fmla="val 13701426"/>
            <a:gd name="adj4" fmla="val 17431473"/>
            <a:gd name="adj5" fmla="val 5757"/>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5CB4D-22B3-4ED3-9F43-D04E4D1F5F52}">
      <dsp:nvSpPr>
        <dsp:cNvPr id="0" name=""/>
        <dsp:cNvSpPr/>
      </dsp:nvSpPr>
      <dsp:spPr>
        <a:xfrm>
          <a:off x="2593550" y="-71699"/>
          <a:ext cx="2667860" cy="647649"/>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b="0" kern="1200" dirty="0" err="1" smtClean="0">
              <a:latin typeface="Impact" panose="020B0806030902050204" pitchFamily="34" charset="0"/>
            </a:rPr>
            <a:t>Safety</a:t>
          </a:r>
          <a:r>
            <a:rPr lang="fr-FR" sz="2800" b="0" kern="1200" dirty="0" smtClean="0">
              <a:latin typeface="Impact" panose="020B0806030902050204" pitchFamily="34" charset="0"/>
            </a:rPr>
            <a:t>/Security</a:t>
          </a:r>
          <a:endParaRPr lang="en-US" sz="2800" b="0" kern="1200" dirty="0">
            <a:latin typeface="Impact" panose="020B0806030902050204" pitchFamily="34" charset="0"/>
          </a:endParaRPr>
        </a:p>
      </dsp:txBody>
      <dsp:txXfrm>
        <a:off x="2625166" y="-40083"/>
        <a:ext cx="2604628" cy="584417"/>
      </dsp:txXfrm>
    </dsp:sp>
    <dsp:sp modelId="{EF871A27-67B1-4848-B08A-8AEABA809191}">
      <dsp:nvSpPr>
        <dsp:cNvPr id="0" name=""/>
        <dsp:cNvSpPr/>
      </dsp:nvSpPr>
      <dsp:spPr>
        <a:xfrm>
          <a:off x="4892608" y="769422"/>
          <a:ext cx="2629592" cy="1119588"/>
        </a:xfrm>
        <a:prstGeom prst="roundRect">
          <a:avLst/>
        </a:prstGeom>
        <a:solidFill>
          <a:schemeClr val="accent6">
            <a:shade val="80000"/>
            <a:hueOff val="6333"/>
            <a:satOff val="-243"/>
            <a:lumOff val="42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ts val="4000"/>
            </a:lnSpc>
            <a:spcBef>
              <a:spcPct val="0"/>
            </a:spcBef>
            <a:spcAft>
              <a:spcPct val="35000"/>
            </a:spcAft>
          </a:pPr>
          <a:r>
            <a:rPr lang="en-US" sz="2800" b="0" kern="1200" dirty="0" smtClean="0">
              <a:latin typeface="Impact" panose="020B0806030902050204" pitchFamily="34" charset="0"/>
            </a:rPr>
            <a:t>Analysis-driven </a:t>
          </a:r>
          <a:r>
            <a:rPr lang="en-US" sz="2800" b="0" kern="1200" dirty="0" err="1" smtClean="0">
              <a:latin typeface="Impact" panose="020B0806030902050204" pitchFamily="34" charset="0"/>
            </a:rPr>
            <a:t>Architecturing</a:t>
          </a:r>
          <a:endParaRPr lang="en-US" sz="2800" b="0" kern="1200" dirty="0">
            <a:latin typeface="Impact" panose="020B0806030902050204" pitchFamily="34" charset="0"/>
          </a:endParaRPr>
        </a:p>
      </dsp:txBody>
      <dsp:txXfrm>
        <a:off x="4947262" y="824076"/>
        <a:ext cx="2520284" cy="1010280"/>
      </dsp:txXfrm>
    </dsp:sp>
    <dsp:sp modelId="{B62DBD8F-86BF-40F2-BB3C-4CC17CD54FFC}">
      <dsp:nvSpPr>
        <dsp:cNvPr id="0" name=""/>
        <dsp:cNvSpPr/>
      </dsp:nvSpPr>
      <dsp:spPr>
        <a:xfrm>
          <a:off x="5280144" y="2560098"/>
          <a:ext cx="2494288" cy="1047598"/>
        </a:xfrm>
        <a:prstGeom prst="roundRect">
          <a:avLst/>
        </a:prstGeom>
        <a:solidFill>
          <a:schemeClr val="accent6">
            <a:shade val="80000"/>
            <a:hueOff val="12666"/>
            <a:satOff val="-485"/>
            <a:lumOff val="8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err="1" smtClean="0">
              <a:latin typeface="Impact" panose="020B0806030902050204" pitchFamily="34" charset="0"/>
            </a:rPr>
            <a:t>RequirementsEngineering</a:t>
          </a:r>
          <a:endParaRPr lang="en-US" sz="2800" b="0" kern="1200" dirty="0">
            <a:latin typeface="Impact" panose="020B0806030902050204" pitchFamily="34" charset="0"/>
          </a:endParaRPr>
        </a:p>
      </dsp:txBody>
      <dsp:txXfrm>
        <a:off x="5331284" y="2611238"/>
        <a:ext cx="2392008" cy="945318"/>
      </dsp:txXfrm>
    </dsp:sp>
    <dsp:sp modelId="{689929E6-0767-4AE0-B3E6-9A3A440F5B25}">
      <dsp:nvSpPr>
        <dsp:cNvPr id="0" name=""/>
        <dsp:cNvSpPr/>
      </dsp:nvSpPr>
      <dsp:spPr>
        <a:xfrm>
          <a:off x="3769900" y="4039118"/>
          <a:ext cx="2668258" cy="1377132"/>
        </a:xfrm>
        <a:prstGeom prst="roundRect">
          <a:avLst/>
        </a:prstGeom>
        <a:solidFill>
          <a:schemeClr val="accent6">
            <a:shade val="80000"/>
            <a:hueOff val="18999"/>
            <a:satOff val="-728"/>
            <a:lumOff val="127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600"/>
            </a:spcAft>
          </a:pPr>
          <a:r>
            <a:rPr lang="en-US" sz="2800" b="0" kern="1200" dirty="0" smtClean="0">
              <a:latin typeface="Impact" panose="020B0806030902050204" pitchFamily="34" charset="0"/>
            </a:rPr>
            <a:t>Model-based formal-analysis</a:t>
          </a:r>
        </a:p>
        <a:p>
          <a:pPr lvl="0" algn="ctr" defTabSz="1244600">
            <a:lnSpc>
              <a:spcPct val="90000"/>
            </a:lnSpc>
            <a:spcBef>
              <a:spcPct val="0"/>
            </a:spcBef>
            <a:spcAft>
              <a:spcPct val="35000"/>
            </a:spcAft>
          </a:pPr>
          <a:r>
            <a:rPr lang="en-US" sz="2000" b="0" kern="1200" dirty="0" smtClean="0">
              <a:latin typeface="Impact" panose="020B0806030902050204" pitchFamily="34" charset="0"/>
            </a:rPr>
            <a:t>( incl. </a:t>
          </a:r>
          <a:r>
            <a:rPr lang="en-US" sz="2000" b="0" kern="1200" dirty="0" err="1" smtClean="0">
              <a:latin typeface="Impact" panose="020B0806030902050204" pitchFamily="34" charset="0"/>
            </a:rPr>
            <a:t>MBTesting</a:t>
          </a:r>
          <a:r>
            <a:rPr lang="en-US" sz="2000" b="0" kern="1200" dirty="0" smtClean="0">
              <a:latin typeface="Impact" panose="020B0806030902050204" pitchFamily="34" charset="0"/>
            </a:rPr>
            <a:t> )</a:t>
          </a:r>
          <a:endParaRPr lang="en-US" sz="2000" b="0" kern="1200" dirty="0">
            <a:latin typeface="Impact" panose="020B0806030902050204" pitchFamily="34" charset="0"/>
          </a:endParaRPr>
        </a:p>
      </dsp:txBody>
      <dsp:txXfrm>
        <a:off x="3837126" y="4106344"/>
        <a:ext cx="2533806" cy="1242680"/>
      </dsp:txXfrm>
    </dsp:sp>
    <dsp:sp modelId="{308EF8CE-9EB4-4FD8-BA33-6AA92C1DB3B2}">
      <dsp:nvSpPr>
        <dsp:cNvPr id="0" name=""/>
        <dsp:cNvSpPr/>
      </dsp:nvSpPr>
      <dsp:spPr>
        <a:xfrm>
          <a:off x="530375" y="3967007"/>
          <a:ext cx="2514149" cy="1013209"/>
        </a:xfrm>
        <a:prstGeom prst="roundRect">
          <a:avLst/>
        </a:prstGeom>
        <a:solidFill>
          <a:schemeClr val="accent6">
            <a:shade val="80000"/>
            <a:hueOff val="25333"/>
            <a:satOff val="-971"/>
            <a:lumOff val="169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b="0" kern="1200" dirty="0" smtClean="0">
              <a:latin typeface="Impact" panose="020B0806030902050204" pitchFamily="34" charset="0"/>
            </a:rPr>
            <a:t>Model-</a:t>
          </a:r>
          <a:r>
            <a:rPr lang="fr-FR" sz="2800" b="0" kern="1200" dirty="0" err="1" smtClean="0">
              <a:latin typeface="Impact" panose="020B0806030902050204" pitchFamily="34" charset="0"/>
            </a:rPr>
            <a:t>based</a:t>
          </a:r>
          <a:r>
            <a:rPr lang="fr-FR" sz="2800" b="0" kern="1200" dirty="0" smtClean="0">
              <a:latin typeface="Impact" panose="020B0806030902050204" pitchFamily="34" charset="0"/>
            </a:rPr>
            <a:t> Simulation</a:t>
          </a:r>
          <a:endParaRPr lang="en-US" sz="2800" b="0" kern="1200" dirty="0">
            <a:latin typeface="Impact" panose="020B0806030902050204" pitchFamily="34" charset="0"/>
          </a:endParaRPr>
        </a:p>
      </dsp:txBody>
      <dsp:txXfrm>
        <a:off x="579836" y="4016468"/>
        <a:ext cx="2415227" cy="914287"/>
      </dsp:txXfrm>
    </dsp:sp>
    <dsp:sp modelId="{E36F7625-30C4-4F25-9121-B1AD87AA1613}">
      <dsp:nvSpPr>
        <dsp:cNvPr id="0" name=""/>
        <dsp:cNvSpPr/>
      </dsp:nvSpPr>
      <dsp:spPr>
        <a:xfrm>
          <a:off x="8" y="2454000"/>
          <a:ext cx="2535205" cy="1041581"/>
        </a:xfrm>
        <a:prstGeom prst="roundRect">
          <a:avLst/>
        </a:prstGeom>
        <a:solidFill>
          <a:schemeClr val="accent6">
            <a:shade val="80000"/>
            <a:hueOff val="31666"/>
            <a:satOff val="-1213"/>
            <a:lumOff val="2120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smtClean="0">
              <a:latin typeface="Impact" panose="020B0806030902050204" pitchFamily="34" charset="0"/>
            </a:rPr>
            <a:t>Model-based Monitoring</a:t>
          </a:r>
          <a:endParaRPr lang="en-US" sz="2800" b="0" kern="1200" dirty="0">
            <a:latin typeface="Impact" panose="020B0806030902050204" pitchFamily="34" charset="0"/>
          </a:endParaRPr>
        </a:p>
      </dsp:txBody>
      <dsp:txXfrm>
        <a:off x="50854" y="2504846"/>
        <a:ext cx="2433513" cy="939889"/>
      </dsp:txXfrm>
    </dsp:sp>
    <dsp:sp modelId="{24E3B867-E2CD-4093-865E-A744C8149E8D}">
      <dsp:nvSpPr>
        <dsp:cNvPr id="0" name=""/>
        <dsp:cNvSpPr/>
      </dsp:nvSpPr>
      <dsp:spPr>
        <a:xfrm>
          <a:off x="228707" y="1146375"/>
          <a:ext cx="2223419" cy="761794"/>
        </a:xfrm>
        <a:prstGeom prst="roundRect">
          <a:avLst/>
        </a:prstGeom>
        <a:solidFill>
          <a:schemeClr val="accent6">
            <a:shade val="80000"/>
            <a:hueOff val="37999"/>
            <a:satOff val="-1456"/>
            <a:lumOff val="254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b="0" kern="1200" dirty="0" smtClean="0">
              <a:latin typeface="Impact" panose="020B0806030902050204" pitchFamily="34" charset="0"/>
            </a:rPr>
            <a:t>Product Line</a:t>
          </a:r>
          <a:endParaRPr lang="en-US" sz="2800" b="0" kern="1200" dirty="0">
            <a:latin typeface="Impact" panose="020B0806030902050204" pitchFamily="34" charset="0"/>
          </a:endParaRPr>
        </a:p>
      </dsp:txBody>
      <dsp:txXfrm>
        <a:off x="265895" y="1183563"/>
        <a:ext cx="2149043" cy="6874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62377-C8EA-41C2-9F09-AE637304A77F}">
      <dsp:nvSpPr>
        <dsp:cNvPr id="0" name=""/>
        <dsp:cNvSpPr/>
      </dsp:nvSpPr>
      <dsp:spPr>
        <a:xfrm>
          <a:off x="3545199" y="1884006"/>
          <a:ext cx="1674875" cy="167487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noProof="0" dirty="0" smtClean="0">
            <a:latin typeface="Comic Sans MS" panose="030F0702030302020204" pitchFamily="66" charset="0"/>
          </a:endParaRPr>
        </a:p>
        <a:p>
          <a:pPr lvl="0" algn="ctr" defTabSz="1955800">
            <a:lnSpc>
              <a:spcPct val="90000"/>
            </a:lnSpc>
            <a:spcBef>
              <a:spcPct val="0"/>
            </a:spcBef>
            <a:spcAft>
              <a:spcPct val="35000"/>
            </a:spcAft>
          </a:pPr>
          <a:r>
            <a:rPr lang="en-US" sz="4400" kern="1200" noProof="0" dirty="0" smtClean="0">
              <a:latin typeface="Comic Sans MS" panose="030F0702030302020204" pitchFamily="66" charset="0"/>
            </a:rPr>
            <a:t>1.2</a:t>
          </a:r>
          <a:endParaRPr lang="en-US" sz="4400" kern="1200" noProof="0" dirty="0">
            <a:latin typeface="Comic Sans MS" panose="030F0702030302020204" pitchFamily="66" charset="0"/>
          </a:endParaRPr>
        </a:p>
      </dsp:txBody>
      <dsp:txXfrm>
        <a:off x="3790479" y="2129286"/>
        <a:ext cx="1184315" cy="1184315"/>
      </dsp:txXfrm>
    </dsp:sp>
    <dsp:sp modelId="{B1ADACCE-E294-4760-AF15-5A5E3CD101F7}">
      <dsp:nvSpPr>
        <dsp:cNvPr id="0" name=""/>
        <dsp:cNvSpPr/>
      </dsp:nvSpPr>
      <dsp:spPr>
        <a:xfrm rot="17650225">
          <a:off x="4539654" y="1140805"/>
          <a:ext cx="761563" cy="445839"/>
        </a:xfrm>
        <a:prstGeom prst="rightArrow">
          <a:avLst>
            <a:gd name="adj1" fmla="val 60000"/>
            <a:gd name="adj2" fmla="val 5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latin typeface="Comic Sans MS" panose="030F0702030302020204" pitchFamily="66" charset="0"/>
          </a:endParaRPr>
        </a:p>
      </dsp:txBody>
      <dsp:txXfrm>
        <a:off x="4579147" y="1290986"/>
        <a:ext cx="627811" cy="267503"/>
      </dsp:txXfrm>
    </dsp:sp>
    <dsp:sp modelId="{791842A6-6538-4964-A479-5D4693C4BFBE}">
      <dsp:nvSpPr>
        <dsp:cNvPr id="0" name=""/>
        <dsp:cNvSpPr/>
      </dsp:nvSpPr>
      <dsp:spPr>
        <a:xfrm>
          <a:off x="4434604" y="368819"/>
          <a:ext cx="3866039" cy="571063"/>
        </a:xfrm>
        <a:prstGeom prst="ellipse">
          <a:avLst/>
        </a:prstGeom>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Customizability</a:t>
          </a:r>
          <a:endParaRPr lang="en-US" sz="2800" kern="1200" noProof="0" dirty="0">
            <a:latin typeface="Comic Sans MS" panose="030F0702030302020204" pitchFamily="66" charset="0"/>
          </a:endParaRPr>
        </a:p>
      </dsp:txBody>
      <dsp:txXfrm>
        <a:off x="5000772" y="452449"/>
        <a:ext cx="2733703" cy="403803"/>
      </dsp:txXfrm>
    </dsp:sp>
    <dsp:sp modelId="{AEAD3E53-93F8-4EAE-B992-4F9FBABE56B0}">
      <dsp:nvSpPr>
        <dsp:cNvPr id="0" name=""/>
        <dsp:cNvSpPr/>
      </dsp:nvSpPr>
      <dsp:spPr>
        <a:xfrm rot="19612702">
          <a:off x="5082562" y="1481354"/>
          <a:ext cx="820399" cy="445839"/>
        </a:xfrm>
        <a:prstGeom prst="rightArrow">
          <a:avLst>
            <a:gd name="adj1" fmla="val 60000"/>
            <a:gd name="adj2" fmla="val 5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latin typeface="Comic Sans MS" panose="030F0702030302020204" pitchFamily="66" charset="0"/>
          </a:endParaRPr>
        </a:p>
      </dsp:txBody>
      <dsp:txXfrm>
        <a:off x="5093429" y="1607064"/>
        <a:ext cx="686647" cy="267503"/>
      </dsp:txXfrm>
    </dsp:sp>
    <dsp:sp modelId="{0223455D-A0AC-4356-B7F8-2048A5B6F280}">
      <dsp:nvSpPr>
        <dsp:cNvPr id="0" name=""/>
        <dsp:cNvSpPr/>
      </dsp:nvSpPr>
      <dsp:spPr>
        <a:xfrm>
          <a:off x="5788805" y="1162238"/>
          <a:ext cx="3103674" cy="538039"/>
        </a:xfrm>
        <a:prstGeom prst="ellipse">
          <a:avLst/>
        </a:prstGeom>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Robustness</a:t>
          </a:r>
          <a:endParaRPr lang="en-US" sz="2800" kern="1200" noProof="0" dirty="0">
            <a:latin typeface="Comic Sans MS" panose="030F0702030302020204" pitchFamily="66" charset="0"/>
          </a:endParaRPr>
        </a:p>
      </dsp:txBody>
      <dsp:txXfrm>
        <a:off x="6243328" y="1241032"/>
        <a:ext cx="2194628" cy="380451"/>
      </dsp:txXfrm>
    </dsp:sp>
    <dsp:sp modelId="{599F469E-31CE-4B07-B3D3-E56C7B3A25E1}">
      <dsp:nvSpPr>
        <dsp:cNvPr id="0" name=""/>
        <dsp:cNvSpPr/>
      </dsp:nvSpPr>
      <dsp:spPr>
        <a:xfrm rot="20456178">
          <a:off x="5314296" y="2002316"/>
          <a:ext cx="450619" cy="445839"/>
        </a:xfrm>
        <a:prstGeom prst="rightArrow">
          <a:avLst>
            <a:gd name="adj1" fmla="val 60000"/>
            <a:gd name="adj2" fmla="val 5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latin typeface="Comic Sans MS" panose="030F0702030302020204" pitchFamily="66" charset="0"/>
          </a:endParaRPr>
        </a:p>
      </dsp:txBody>
      <dsp:txXfrm>
        <a:off x="5317964" y="2113327"/>
        <a:ext cx="316867" cy="267503"/>
      </dsp:txXfrm>
    </dsp:sp>
    <dsp:sp modelId="{EDD8EABB-C38F-42A7-B199-360AB67FA1B5}">
      <dsp:nvSpPr>
        <dsp:cNvPr id="0" name=""/>
        <dsp:cNvSpPr/>
      </dsp:nvSpPr>
      <dsp:spPr>
        <a:xfrm>
          <a:off x="5645381" y="1840027"/>
          <a:ext cx="3247098" cy="564422"/>
        </a:xfrm>
        <a:prstGeom prst="ellipse">
          <a:avLst/>
        </a:prstGeom>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Performance</a:t>
          </a:r>
          <a:endParaRPr lang="en-US" sz="2800" kern="1200" noProof="0" dirty="0">
            <a:latin typeface="Comic Sans MS" panose="030F0702030302020204" pitchFamily="66" charset="0"/>
          </a:endParaRPr>
        </a:p>
      </dsp:txBody>
      <dsp:txXfrm>
        <a:off x="6120907" y="1922685"/>
        <a:ext cx="2296046" cy="399106"/>
      </dsp:txXfrm>
    </dsp:sp>
    <dsp:sp modelId="{3DA5C86E-92A0-4354-AF35-A0799AEDB441}">
      <dsp:nvSpPr>
        <dsp:cNvPr id="0" name=""/>
        <dsp:cNvSpPr/>
      </dsp:nvSpPr>
      <dsp:spPr>
        <a:xfrm rot="544219">
          <a:off x="5394705" y="2558752"/>
          <a:ext cx="473770" cy="445839"/>
        </a:xfrm>
        <a:prstGeom prst="rightArrow">
          <a:avLst>
            <a:gd name="adj1" fmla="val 60000"/>
            <a:gd name="adj2" fmla="val 5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latin typeface="Comic Sans MS" panose="030F0702030302020204" pitchFamily="66" charset="0"/>
          </a:endParaRPr>
        </a:p>
      </dsp:txBody>
      <dsp:txXfrm>
        <a:off x="5395541" y="2637377"/>
        <a:ext cx="340018" cy="267503"/>
      </dsp:txXfrm>
    </dsp:sp>
    <dsp:sp modelId="{D77AD206-2FCF-48BB-98A4-3CC53C03C6C4}">
      <dsp:nvSpPr>
        <dsp:cNvPr id="0" name=""/>
        <dsp:cNvSpPr/>
      </dsp:nvSpPr>
      <dsp:spPr>
        <a:xfrm>
          <a:off x="5870837" y="2677141"/>
          <a:ext cx="2842905" cy="499990"/>
        </a:xfrm>
        <a:prstGeom prst="ellipse">
          <a:avLst/>
        </a:prstGeom>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Usability</a:t>
          </a:r>
          <a:endParaRPr lang="en-US" sz="2800" kern="1200" noProof="0" dirty="0">
            <a:latin typeface="Comic Sans MS" panose="030F0702030302020204" pitchFamily="66" charset="0"/>
          </a:endParaRPr>
        </a:p>
      </dsp:txBody>
      <dsp:txXfrm>
        <a:off x="6287171" y="2750363"/>
        <a:ext cx="2010237" cy="353546"/>
      </dsp:txXfrm>
    </dsp:sp>
    <dsp:sp modelId="{B72A4783-6686-4D40-BECD-07C03C1E56FA}">
      <dsp:nvSpPr>
        <dsp:cNvPr id="0" name=""/>
        <dsp:cNvSpPr/>
      </dsp:nvSpPr>
      <dsp:spPr>
        <a:xfrm rot="1452945">
          <a:off x="5117103" y="3199578"/>
          <a:ext cx="517204" cy="445839"/>
        </a:xfrm>
        <a:prstGeom prst="rightArrow">
          <a:avLst>
            <a:gd name="adj1" fmla="val 60000"/>
            <a:gd name="adj2" fmla="val 5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fr-FR" sz="2000" kern="1200"/>
        </a:p>
      </dsp:txBody>
      <dsp:txXfrm>
        <a:off x="5122988" y="3261315"/>
        <a:ext cx="383452" cy="267503"/>
      </dsp:txXfrm>
    </dsp:sp>
    <dsp:sp modelId="{3C01D9B0-67AB-4105-AE55-1058D4847FC7}">
      <dsp:nvSpPr>
        <dsp:cNvPr id="0" name=""/>
        <dsp:cNvSpPr/>
      </dsp:nvSpPr>
      <dsp:spPr>
        <a:xfrm>
          <a:off x="5158514" y="3385549"/>
          <a:ext cx="3733965" cy="1049034"/>
        </a:xfrm>
        <a:prstGeom prst="ellipse">
          <a:avLst/>
        </a:prstGeom>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solidFill>
                <a:sysClr val="window" lastClr="FFFFFF"/>
              </a:solidFill>
              <a:latin typeface="Arial"/>
              <a:ea typeface="+mn-ea"/>
              <a:cs typeface="+mn-cs"/>
            </a:rPr>
            <a:t>Maintainability</a:t>
          </a:r>
          <a:br>
            <a:rPr lang="en-US" sz="2800" kern="1200" noProof="0" dirty="0" smtClean="0">
              <a:solidFill>
                <a:sysClr val="window" lastClr="FFFFFF"/>
              </a:solidFill>
              <a:latin typeface="Arial"/>
              <a:ea typeface="+mn-ea"/>
              <a:cs typeface="+mn-cs"/>
            </a:rPr>
          </a:br>
          <a:r>
            <a:rPr lang="en-US" sz="2800" kern="1200" noProof="0" dirty="0" smtClean="0">
              <a:solidFill>
                <a:sysClr val="window" lastClr="FFFFFF"/>
              </a:solidFill>
              <a:latin typeface="Arial"/>
              <a:ea typeface="+mn-ea"/>
              <a:cs typeface="+mn-cs"/>
            </a:rPr>
            <a:t>&amp; </a:t>
          </a:r>
          <a:r>
            <a:rPr lang="en-US" sz="2800" kern="1200" noProof="0" dirty="0" err="1" smtClean="0">
              <a:solidFill>
                <a:sysClr val="window" lastClr="FFFFFF"/>
              </a:solidFill>
              <a:latin typeface="Arial"/>
              <a:ea typeface="+mn-ea"/>
              <a:cs typeface="+mn-cs"/>
            </a:rPr>
            <a:t>Evolvability</a:t>
          </a:r>
          <a:endParaRPr lang="en-US" sz="2800" kern="1200" noProof="0" dirty="0">
            <a:latin typeface="Comic Sans MS" panose="030F0702030302020204" pitchFamily="66" charset="0"/>
          </a:endParaRPr>
        </a:p>
      </dsp:txBody>
      <dsp:txXfrm>
        <a:off x="5705341" y="3539176"/>
        <a:ext cx="2640311" cy="741780"/>
      </dsp:txXfrm>
    </dsp:sp>
    <dsp:sp modelId="{52AF7607-BE5B-4AEB-9878-DBCC7ED2ECA4}">
      <dsp:nvSpPr>
        <dsp:cNvPr id="0" name=""/>
        <dsp:cNvSpPr/>
      </dsp:nvSpPr>
      <dsp:spPr>
        <a:xfrm rot="3952456">
          <a:off x="4506889" y="3871269"/>
          <a:ext cx="872971" cy="445839"/>
        </a:xfrm>
        <a:prstGeom prst="rightArrow">
          <a:avLst>
            <a:gd name="adj1" fmla="val 60000"/>
            <a:gd name="adj2" fmla="val 5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fr-FR" sz="2000" kern="1200"/>
        </a:p>
      </dsp:txBody>
      <dsp:txXfrm>
        <a:off x="4546430" y="3899403"/>
        <a:ext cx="739219" cy="267503"/>
      </dsp:txXfrm>
    </dsp:sp>
    <dsp:sp modelId="{413126A0-76C7-4714-8BB3-EFF26B7116B9}">
      <dsp:nvSpPr>
        <dsp:cNvPr id="0" name=""/>
        <dsp:cNvSpPr/>
      </dsp:nvSpPr>
      <dsp:spPr>
        <a:xfrm>
          <a:off x="3414724" y="4680518"/>
          <a:ext cx="5477755" cy="630501"/>
        </a:xfrm>
        <a:prstGeom prst="ellipse">
          <a:avLst/>
        </a:prstGeom>
        <a:gradFill flip="none" rotWithShape="0">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t>Standards Conformity</a:t>
          </a:r>
          <a:endParaRPr lang="en-US" sz="2800" kern="1200" noProof="0" dirty="0">
            <a:latin typeface="Comic Sans MS" panose="030F0702030302020204" pitchFamily="66" charset="0"/>
          </a:endParaRPr>
        </a:p>
      </dsp:txBody>
      <dsp:txXfrm>
        <a:off x="4216923" y="4772853"/>
        <a:ext cx="3873357" cy="445831"/>
      </dsp:txXfrm>
    </dsp:sp>
    <dsp:sp modelId="{90A9DD5D-500E-4F48-9F44-EF76F1803F81}">
      <dsp:nvSpPr>
        <dsp:cNvPr id="0" name=""/>
        <dsp:cNvSpPr/>
      </dsp:nvSpPr>
      <dsp:spPr>
        <a:xfrm rot="8333617">
          <a:off x="3025259" y="3366253"/>
          <a:ext cx="750355" cy="445839"/>
        </a:xfrm>
        <a:prstGeom prst="rightArrow">
          <a:avLst>
            <a:gd name="adj1" fmla="val 60000"/>
            <a:gd name="adj2" fmla="val 50000"/>
          </a:avLst>
        </a:prstGeom>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fr-FR" sz="2000" kern="1200"/>
        </a:p>
      </dsp:txBody>
      <dsp:txXfrm rot="10800000">
        <a:off x="3142525" y="3411453"/>
        <a:ext cx="616603" cy="267503"/>
      </dsp:txXfrm>
    </dsp:sp>
    <dsp:sp modelId="{C32E9856-9449-4E66-8E33-B0EE3120CF70}">
      <dsp:nvSpPr>
        <dsp:cNvPr id="0" name=""/>
        <dsp:cNvSpPr/>
      </dsp:nvSpPr>
      <dsp:spPr>
        <a:xfrm>
          <a:off x="355039" y="3816423"/>
          <a:ext cx="3021901" cy="692583"/>
        </a:xfrm>
        <a:prstGeom prst="ellipse">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Papyrus-RT</a:t>
          </a:r>
          <a:endParaRPr lang="en-US" sz="2800" kern="1200" noProof="0" dirty="0">
            <a:latin typeface="Comic Sans MS" panose="030F0702030302020204" pitchFamily="66" charset="0"/>
          </a:endParaRPr>
        </a:p>
      </dsp:txBody>
      <dsp:txXfrm>
        <a:off x="797586" y="3917849"/>
        <a:ext cx="2136807" cy="489731"/>
      </dsp:txXfrm>
    </dsp:sp>
    <dsp:sp modelId="{A72890E2-7651-4F6E-9784-E351C280D25F}">
      <dsp:nvSpPr>
        <dsp:cNvPr id="0" name=""/>
        <dsp:cNvSpPr/>
      </dsp:nvSpPr>
      <dsp:spPr>
        <a:xfrm rot="9977956">
          <a:off x="3207568" y="2664975"/>
          <a:ext cx="239568" cy="445839"/>
        </a:xfrm>
        <a:prstGeom prst="rightArrow">
          <a:avLst>
            <a:gd name="adj1" fmla="val 60000"/>
            <a:gd name="adj2" fmla="val 50000"/>
          </a:avLst>
        </a:prstGeom>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latin typeface="Comic Sans MS" panose="030F0702030302020204" pitchFamily="66" charset="0"/>
          </a:endParaRPr>
        </a:p>
      </dsp:txBody>
      <dsp:txXfrm rot="10800000">
        <a:off x="3278416" y="2745632"/>
        <a:ext cx="167698" cy="267503"/>
      </dsp:txXfrm>
    </dsp:sp>
    <dsp:sp modelId="{AC8AA360-617E-40B2-8D35-733F2994C390}">
      <dsp:nvSpPr>
        <dsp:cNvPr id="0" name=""/>
        <dsp:cNvSpPr/>
      </dsp:nvSpPr>
      <dsp:spPr>
        <a:xfrm>
          <a:off x="166241" y="2531709"/>
          <a:ext cx="2992686" cy="821289"/>
        </a:xfrm>
        <a:prstGeom prst="ellipse">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Papyrus-</a:t>
          </a:r>
          <a:r>
            <a:rPr lang="en-US" sz="2800" kern="1200" noProof="0" dirty="0" err="1" smtClean="0">
              <a:latin typeface="Comic Sans MS" panose="030F0702030302020204" pitchFamily="66" charset="0"/>
            </a:rPr>
            <a:t>Req</a:t>
          </a:r>
          <a:endParaRPr lang="en-US" sz="2800" kern="1200" noProof="0" dirty="0">
            <a:latin typeface="Comic Sans MS" panose="030F0702030302020204" pitchFamily="66" charset="0"/>
          </a:endParaRPr>
        </a:p>
      </dsp:txBody>
      <dsp:txXfrm>
        <a:off x="604510" y="2651984"/>
        <a:ext cx="2116148" cy="580739"/>
      </dsp:txXfrm>
    </dsp:sp>
    <dsp:sp modelId="{7B249893-FDF5-4BFC-AE76-7C61F99882BF}">
      <dsp:nvSpPr>
        <dsp:cNvPr id="0" name=""/>
        <dsp:cNvSpPr/>
      </dsp:nvSpPr>
      <dsp:spPr>
        <a:xfrm rot="11854242">
          <a:off x="2982537" y="2003751"/>
          <a:ext cx="505210" cy="445839"/>
        </a:xfrm>
        <a:prstGeom prst="rightArrow">
          <a:avLst>
            <a:gd name="adj1" fmla="val 60000"/>
            <a:gd name="adj2" fmla="val 50000"/>
          </a:avLst>
        </a:prstGeom>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fr-FR" sz="2000" kern="1200"/>
        </a:p>
      </dsp:txBody>
      <dsp:txXfrm rot="10800000">
        <a:off x="3113169" y="2113108"/>
        <a:ext cx="371458" cy="267503"/>
      </dsp:txXfrm>
    </dsp:sp>
    <dsp:sp modelId="{91578B9C-EA9C-49C3-8554-0B4CD6184C7D}">
      <dsp:nvSpPr>
        <dsp:cNvPr id="0" name=""/>
        <dsp:cNvSpPr/>
      </dsp:nvSpPr>
      <dsp:spPr>
        <a:xfrm>
          <a:off x="197905" y="1374757"/>
          <a:ext cx="2875467" cy="953667"/>
        </a:xfrm>
        <a:prstGeom prst="ellipse">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Papyrus-</a:t>
          </a:r>
          <a:r>
            <a:rPr lang="en-US" sz="2800" kern="1200" noProof="0" dirty="0" err="1" smtClean="0">
              <a:latin typeface="Comic Sans MS" panose="030F0702030302020204" pitchFamily="66" charset="0"/>
            </a:rPr>
            <a:t>Manuflex</a:t>
          </a:r>
          <a:endParaRPr lang="en-US" sz="2800" kern="1200" noProof="0" dirty="0">
            <a:latin typeface="Comic Sans MS" panose="030F0702030302020204" pitchFamily="66" charset="0"/>
          </a:endParaRPr>
        </a:p>
      </dsp:txBody>
      <dsp:txXfrm>
        <a:off x="619007" y="1514418"/>
        <a:ext cx="2033263" cy="674345"/>
      </dsp:txXfrm>
    </dsp:sp>
    <dsp:sp modelId="{F2C7087A-4C95-462F-AA67-8246C96FF5E0}">
      <dsp:nvSpPr>
        <dsp:cNvPr id="0" name=""/>
        <dsp:cNvSpPr/>
      </dsp:nvSpPr>
      <dsp:spPr>
        <a:xfrm rot="13835216">
          <a:off x="3061504" y="1242947"/>
          <a:ext cx="860757" cy="445839"/>
        </a:xfrm>
        <a:prstGeom prst="rightArrow">
          <a:avLst>
            <a:gd name="adj1" fmla="val 60000"/>
            <a:gd name="adj2" fmla="val 50000"/>
          </a:avLst>
        </a:prstGeom>
        <a:gradFill flip="none" rotWithShape="0">
          <a:gsLst>
            <a:gs pos="0">
              <a:srgbClr val="33CC33">
                <a:shade val="30000"/>
                <a:satMod val="115000"/>
              </a:srgbClr>
            </a:gs>
            <a:gs pos="50000">
              <a:srgbClr val="33CC33">
                <a:shade val="67500"/>
                <a:satMod val="115000"/>
              </a:srgbClr>
            </a:gs>
            <a:gs pos="100000">
              <a:srgbClr val="33CC33">
                <a:shade val="100000"/>
                <a:satMod val="115000"/>
              </a:srgbClr>
            </a:gs>
          </a:gsLst>
          <a:lin ang="108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fr-FR" sz="2000" kern="1200"/>
        </a:p>
      </dsp:txBody>
      <dsp:txXfrm rot="10800000">
        <a:off x="3170840" y="1383783"/>
        <a:ext cx="727005" cy="267503"/>
      </dsp:txXfrm>
    </dsp:sp>
    <dsp:sp modelId="{D511C686-722B-436E-B267-9FDF07FE0CB5}">
      <dsp:nvSpPr>
        <dsp:cNvPr id="0" name=""/>
        <dsp:cNvSpPr/>
      </dsp:nvSpPr>
      <dsp:spPr>
        <a:xfrm>
          <a:off x="588874" y="516346"/>
          <a:ext cx="2903004" cy="688208"/>
        </a:xfrm>
        <a:prstGeom prst="ellipse">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solidFill>
            <a:schemeClr val="accent5">
              <a:lumMod val="20000"/>
              <a:lumOff val="8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noProof="0" dirty="0" smtClean="0">
              <a:latin typeface="Comic Sans MS" panose="030F0702030302020204" pitchFamily="66" charset="0"/>
            </a:rPr>
            <a:t>Papyrus-FM</a:t>
          </a:r>
          <a:endParaRPr lang="en-US" sz="2800" kern="1200" noProof="0" dirty="0">
            <a:latin typeface="Comic Sans MS" panose="030F0702030302020204" pitchFamily="66" charset="0"/>
          </a:endParaRPr>
        </a:p>
      </dsp:txBody>
      <dsp:txXfrm>
        <a:off x="1014009" y="617132"/>
        <a:ext cx="2052734" cy="48663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Arial" charset="0"/>
                <a:cs typeface="+mn-cs"/>
              </a:defRPr>
            </a:lvl1pPr>
          </a:lstStyle>
          <a:p>
            <a:pPr>
              <a:defRPr/>
            </a:pPr>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atin typeface="Arial" charset="0"/>
                <a:cs typeface="+mn-cs"/>
              </a:defRPr>
            </a:lvl1pPr>
          </a:lstStyle>
          <a:p>
            <a:pPr>
              <a:defRPr/>
            </a:pPr>
            <a:fld id="{A7943B6B-40F4-47CE-8A44-1F81A57C1841}" type="datetimeFigureOut">
              <a:rPr lang="fr-FR"/>
              <a:pPr>
                <a:defRPr/>
              </a:pPr>
              <a:t>05/11/2015</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atin typeface="Arial" charset="0"/>
                <a:cs typeface="+mn-cs"/>
              </a:defRPr>
            </a:lvl1pPr>
          </a:lstStyle>
          <a:p>
            <a:pPr>
              <a:defRPr/>
            </a:pPr>
            <a:fld id="{F20D7107-1A02-42B1-B192-EA51CA508BE5}" type="slidenum">
              <a:rPr lang="fr-FR"/>
              <a:pPr>
                <a:defRPr/>
              </a:pPr>
              <a:t>‹N°›</a:t>
            </a:fld>
            <a:endParaRPr lang="fr-FR"/>
          </a:p>
        </p:txBody>
      </p:sp>
    </p:spTree>
    <p:extLst>
      <p:ext uri="{BB962C8B-B14F-4D97-AF65-F5344CB8AC3E}">
        <p14:creationId xmlns:p14="http://schemas.microsoft.com/office/powerpoint/2010/main" val="336322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0ADDD26-504F-42FB-ADC6-9A8E157CED91}" type="datetimeFigureOut">
              <a:rPr lang="fr-FR"/>
              <a:pPr>
                <a:defRPr/>
              </a:pPr>
              <a:t>05/11/2015</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2720431-79EA-4851-B4E5-D16696664021}" type="slidenum">
              <a:rPr lang="fr-FR"/>
              <a:pPr>
                <a:defRPr/>
              </a:pPr>
              <a:t>‹N°›</a:t>
            </a:fld>
            <a:endParaRPr lang="fr-FR"/>
          </a:p>
        </p:txBody>
      </p:sp>
    </p:spTree>
    <p:extLst>
      <p:ext uri="{BB962C8B-B14F-4D97-AF65-F5344CB8AC3E}">
        <p14:creationId xmlns:p14="http://schemas.microsoft.com/office/powerpoint/2010/main" val="7833819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loudriven.fi/en/blog/what-motivates-to-lear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rtl="0"/>
            <a:r>
              <a:rPr lang="fr-FR" altLang="fr-FR" b="1" dirty="0" smtClean="0"/>
              <a:t>Abstract:</a:t>
            </a:r>
            <a:r>
              <a:rPr lang="fr-FR" altLang="fr-FR" dirty="0" smtClean="0"/>
              <a:t> </a:t>
            </a:r>
            <a:r>
              <a:rPr lang="en-US" sz="1200" kern="1200" dirty="0" smtClean="0">
                <a:solidFill>
                  <a:schemeClr val="tx1"/>
                </a:solidFill>
                <a:effectLst/>
                <a:latin typeface="+mn-lt"/>
                <a:ea typeface="+mn-ea"/>
                <a:cs typeface="+mn-cs"/>
              </a:rPr>
              <a:t>Following last year’s promotion beyond incubation status, Papyrus continues to evolve as an industrial-strength facility. Most recently major progress has been achieved in the following three key areas: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enhancing the user experience, (ii) improvements in performance and scalability, and (iii) greater robustness and stability. In this talk we first describe the advances made in these general aspects as well as the development of new capabilities and enhancements in support of domain-specific modeling languages. To that end, Johan Hardy of </a:t>
            </a:r>
            <a:r>
              <a:rPr lang="en-US" sz="1200" kern="1200" dirty="0" err="1" smtClean="0">
                <a:solidFill>
                  <a:schemeClr val="tx1"/>
                </a:solidFill>
                <a:effectLst/>
                <a:latin typeface="+mn-lt"/>
                <a:ea typeface="+mn-ea"/>
                <a:cs typeface="+mn-cs"/>
              </a:rPr>
              <a:t>Spacebel</a:t>
            </a:r>
            <a:r>
              <a:rPr lang="en-US" sz="1200" kern="1200" dirty="0" smtClean="0">
                <a:solidFill>
                  <a:schemeClr val="tx1"/>
                </a:solidFill>
                <a:effectLst/>
                <a:latin typeface="+mn-lt"/>
                <a:ea typeface="+mn-ea"/>
                <a:cs typeface="+mn-cs"/>
              </a:rPr>
              <a:t> will describe their experience with the Papyrus tool in the space applications domain.</a:t>
            </a:r>
            <a:endParaRPr lang="en-US" dirty="0" smtClean="0">
              <a:effectLst/>
            </a:endParaRPr>
          </a:p>
          <a:p>
            <a:pPr rtl="0"/>
            <a:r>
              <a:rPr lang="en-US" dirty="0" smtClean="0">
                <a:effectLst/>
              </a:rPr>
              <a:t>In addition to providing the above technical improvements, the Papyrus team has also expanded significant effort towards the development of a broad open-source community dedicated to Papyrus and its ecosystem. Consequently, the second part of the talk is devoted to the forthcoming establishment of the Papyrus User Consortium, which is an open community of industrial users whose role is to steer the evolution of Papyrus to ensure that it will meet their current and future needs. This is described by Francis Bordeleau of Ericsson, who is one of the primary drivers behind this initiative.</a:t>
            </a:r>
          </a:p>
          <a:p>
            <a:pPr rtl="0"/>
            <a:r>
              <a:rPr lang="en-US" smtClean="0">
                <a:effectLst/>
              </a:rPr>
              <a:t>Finally, we will present the current roadmap for Papyrus and its ecosystem.</a:t>
            </a:r>
            <a:endParaRPr lang="en-US">
              <a:effectLst/>
            </a:endParaRPr>
          </a:p>
        </p:txBody>
      </p:sp>
      <p:sp>
        <p:nvSpPr>
          <p:cNvPr id="4" name="Espace réservé du numéro de diapositive 3"/>
          <p:cNvSpPr>
            <a:spLocks noGrp="1"/>
          </p:cNvSpPr>
          <p:nvPr>
            <p:ph type="sldNum" sz="quarter" idx="5"/>
          </p:nvPr>
        </p:nvSpPr>
        <p:spPr/>
        <p:txBody>
          <a:bodyPr/>
          <a:lstStyle/>
          <a:p>
            <a:pPr>
              <a:defRPr/>
            </a:pPr>
            <a:fld id="{A34A09EC-3DA0-4E7A-8957-5798959EA0F4}" type="slidenum">
              <a:rPr lang="fr-FR" smtClean="0"/>
              <a:pPr>
                <a:defRPr/>
              </a:pPr>
              <a:t>1</a:t>
            </a:fld>
            <a:endParaRPr lang="fr-FR"/>
          </a:p>
        </p:txBody>
      </p:sp>
    </p:spTree>
    <p:extLst>
      <p:ext uri="{BB962C8B-B14F-4D97-AF65-F5344CB8AC3E}">
        <p14:creationId xmlns:p14="http://schemas.microsoft.com/office/powerpoint/2010/main" val="326895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t>These are the important releases of Papyrus to us in DX</a:t>
            </a:r>
          </a:p>
        </p:txBody>
      </p:sp>
      <p:sp>
        <p:nvSpPr>
          <p:cNvPr id="48132"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48133"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48134"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48135"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C24C0AD3-B0D4-4FDA-BA7A-0D875E84681A}" type="slidenum">
              <a:rPr lang="en-US" altLang="fr-FR" sz="1200">
                <a:solidFill>
                  <a:srgbClr val="000000"/>
                </a:solidFill>
              </a:rPr>
              <a:pPr/>
              <a:t>22</a:t>
            </a:fld>
            <a:endParaRPr lang="en-US" altLang="fr-FR" sz="1200">
              <a:solidFill>
                <a:srgbClr val="000000"/>
              </a:solidFill>
            </a:endParaRPr>
          </a:p>
        </p:txBody>
      </p:sp>
    </p:spTree>
    <p:extLst>
      <p:ext uri="{BB962C8B-B14F-4D97-AF65-F5344CB8AC3E}">
        <p14:creationId xmlns:p14="http://schemas.microsoft.com/office/powerpoint/2010/main" val="652098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t>Animate the left side</a:t>
            </a:r>
          </a:p>
          <a:p>
            <a:endParaRPr lang="en-US" altLang="fr-FR" smtClean="0"/>
          </a:p>
          <a:p>
            <a:pPr eaLnBrk="1" hangingPunct="1"/>
            <a:r>
              <a:rPr lang="en-US" altLang="fr-FR" smtClean="0"/>
              <a:t>Work together on solution</a:t>
            </a:r>
          </a:p>
          <a:p>
            <a:pPr eaLnBrk="1" hangingPunct="1"/>
            <a:r>
              <a:rPr lang="en-US" altLang="fr-FR" smtClean="0"/>
              <a:t>One Ericsson engineer paired with one Papyrus engineer</a:t>
            </a:r>
          </a:p>
          <a:p>
            <a:pPr eaLnBrk="1" hangingPunct="1"/>
            <a:r>
              <a:rPr lang="en-US" altLang="fr-FR" smtClean="0"/>
              <a:t>No long emails/documents</a:t>
            </a:r>
          </a:p>
          <a:p>
            <a:pPr eaLnBrk="1" hangingPunct="1"/>
            <a:r>
              <a:rPr lang="en-US" altLang="fr-FR" smtClean="0"/>
              <a:t>Define issue in Bugzilla</a:t>
            </a:r>
          </a:p>
          <a:p>
            <a:pPr eaLnBrk="1" hangingPunct="1"/>
            <a:r>
              <a:rPr lang="en-US" altLang="fr-FR" smtClean="0"/>
              <a:t>Discuss problem on the phone</a:t>
            </a:r>
          </a:p>
          <a:p>
            <a:pPr eaLnBrk="1" hangingPunct="1"/>
            <a:r>
              <a:rPr lang="en-US" altLang="fr-FR" smtClean="0"/>
              <a:t>Use screen sharing to explain use cases</a:t>
            </a:r>
          </a:p>
          <a:p>
            <a:pPr eaLnBrk="1" hangingPunct="1"/>
            <a:r>
              <a:rPr lang="en-US" altLang="fr-FR" smtClean="0"/>
              <a:t>Papyrus engineer develops feature/fixes bug</a:t>
            </a:r>
          </a:p>
          <a:p>
            <a:pPr eaLnBrk="1" hangingPunct="1"/>
            <a:r>
              <a:rPr lang="en-US" altLang="fr-FR" smtClean="0"/>
              <a:t>Ericsson engineer tests feature/bug</a:t>
            </a:r>
          </a:p>
          <a:p>
            <a:endParaRPr lang="en-US" altLang="fr-FR" smtClean="0"/>
          </a:p>
        </p:txBody>
      </p:sp>
      <p:sp>
        <p:nvSpPr>
          <p:cNvPr id="53252"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53253"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53254"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53255"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51ED88FA-ADDF-4C48-8A5F-1B7DFA8B2DD5}" type="slidenum">
              <a:rPr lang="en-US" altLang="fr-FR" sz="1200">
                <a:solidFill>
                  <a:srgbClr val="000000"/>
                </a:solidFill>
              </a:rPr>
              <a:pPr/>
              <a:t>23</a:t>
            </a:fld>
            <a:endParaRPr lang="en-US" altLang="fr-FR" sz="1200">
              <a:solidFill>
                <a:srgbClr val="000000"/>
              </a:solidFill>
            </a:endParaRPr>
          </a:p>
        </p:txBody>
      </p:sp>
    </p:spTree>
    <p:extLst>
      <p:ext uri="{BB962C8B-B14F-4D97-AF65-F5344CB8AC3E}">
        <p14:creationId xmlns:p14="http://schemas.microsoft.com/office/powerpoint/2010/main" val="1942856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t>Must be quantifiable</a:t>
            </a:r>
          </a:p>
          <a:p>
            <a:pPr lvl="1" eaLnBrk="1" hangingPunct="1"/>
            <a:r>
              <a:rPr lang="en-US" altLang="fr-FR" smtClean="0"/>
              <a:t>What context</a:t>
            </a:r>
          </a:p>
          <a:p>
            <a:pPr lvl="1" eaLnBrk="1" hangingPunct="1"/>
            <a:r>
              <a:rPr lang="en-US" altLang="fr-FR" smtClean="0"/>
              <a:t>Level of testing in what contexts</a:t>
            </a:r>
          </a:p>
          <a:p>
            <a:pPr lvl="1" eaLnBrk="1" hangingPunct="1"/>
            <a:r>
              <a:rPr lang="en-US" altLang="fr-FR" smtClean="0"/>
              <a:t>Documentation</a:t>
            </a:r>
          </a:p>
          <a:p>
            <a:pPr lvl="1" eaLnBrk="1" hangingPunct="1"/>
            <a:r>
              <a:rPr lang="en-US" altLang="fr-FR" smtClean="0"/>
              <a:t>APIs etc</a:t>
            </a:r>
          </a:p>
          <a:p>
            <a:pPr eaLnBrk="1" hangingPunct="1"/>
            <a:r>
              <a:rPr lang="en-US" altLang="fr-FR" smtClean="0"/>
              <a:t>Saying one tool is </a:t>
            </a:r>
            <a:r>
              <a:rPr lang="en-US" altLang="en-US" smtClean="0"/>
              <a:t>“</a:t>
            </a:r>
            <a:r>
              <a:rPr lang="en-US" altLang="fr-FR" smtClean="0"/>
              <a:t>better</a:t>
            </a:r>
            <a:r>
              <a:rPr lang="en-US" altLang="en-US" smtClean="0"/>
              <a:t>”</a:t>
            </a:r>
            <a:r>
              <a:rPr lang="en-US" altLang="fr-FR" smtClean="0"/>
              <a:t> than another without justification is not scientific or helpful</a:t>
            </a:r>
          </a:p>
        </p:txBody>
      </p:sp>
      <p:sp>
        <p:nvSpPr>
          <p:cNvPr id="57348"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57349"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57350"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57351"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53B95026-9364-4C7E-B655-4DFA2926CA97}" type="slidenum">
              <a:rPr lang="en-US" altLang="fr-FR" sz="1200">
                <a:solidFill>
                  <a:srgbClr val="000000"/>
                </a:solidFill>
              </a:rPr>
              <a:pPr/>
              <a:t>24</a:t>
            </a:fld>
            <a:endParaRPr lang="en-US" altLang="fr-FR" sz="1200">
              <a:solidFill>
                <a:srgbClr val="000000"/>
              </a:solidFill>
            </a:endParaRPr>
          </a:p>
        </p:txBody>
      </p:sp>
    </p:spTree>
    <p:extLst>
      <p:ext uri="{BB962C8B-B14F-4D97-AF65-F5344CB8AC3E}">
        <p14:creationId xmlns:p14="http://schemas.microsoft.com/office/powerpoint/2010/main" val="1255541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58371" name="Rectangle 9"/>
          <p:cNvSpPr>
            <a:spLocks noGrp="1" noChangeArrowheads="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58372" name="Rectangle 10"/>
          <p:cNvSpPr>
            <a:spLocks noGrp="1" noChangeArrowheads="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58373" name="Rectangle 11"/>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F69853F9-8E19-4EBB-BA1B-C9FB9B2E09EB}" type="slidenum">
              <a:rPr lang="en-US" altLang="fr-FR" sz="1200">
                <a:solidFill>
                  <a:srgbClr val="000000"/>
                </a:solidFill>
              </a:rPr>
              <a:pPr/>
              <a:t>25</a:t>
            </a:fld>
            <a:endParaRPr lang="en-US" altLang="fr-FR" sz="1200">
              <a:solidFill>
                <a:srgbClr val="000000"/>
              </a:solidFill>
            </a:endParaRPr>
          </a:p>
        </p:txBody>
      </p:sp>
      <p:sp>
        <p:nvSpPr>
          <p:cNvPr id="26629"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30"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fr-FR" smtClean="0"/>
              <a:t>To be redone</a:t>
            </a:r>
          </a:p>
        </p:txBody>
      </p:sp>
    </p:spTree>
    <p:extLst>
      <p:ext uri="{BB962C8B-B14F-4D97-AF65-F5344CB8AC3E}">
        <p14:creationId xmlns:p14="http://schemas.microsoft.com/office/powerpoint/2010/main" val="614343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ChangeArrowheads="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60419" name="Rectangle 9"/>
          <p:cNvSpPr>
            <a:spLocks noGrp="1" noChangeArrowheads="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60420" name="Rectangle 10"/>
          <p:cNvSpPr>
            <a:spLocks noGrp="1" noChangeArrowheads="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60421" name="Rectangle 11"/>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66D7E145-B47D-4D3B-B97D-5396AD620E47}" type="slidenum">
              <a:rPr lang="en-US" altLang="fr-FR" sz="1200">
                <a:solidFill>
                  <a:srgbClr val="000000"/>
                </a:solidFill>
              </a:rPr>
              <a:pPr/>
              <a:t>26</a:t>
            </a:fld>
            <a:endParaRPr lang="en-US" altLang="fr-FR" sz="1200">
              <a:solidFill>
                <a:srgbClr val="000000"/>
              </a:solidFill>
            </a:endParaRPr>
          </a:p>
        </p:txBody>
      </p:sp>
      <p:sp>
        <p:nvSpPr>
          <p:cNvPr id="28677"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8"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fr-FR" altLang="fr-FR" smtClean="0"/>
          </a:p>
        </p:txBody>
      </p:sp>
    </p:spTree>
    <p:extLst>
      <p:ext uri="{BB962C8B-B14F-4D97-AF65-F5344CB8AC3E}">
        <p14:creationId xmlns:p14="http://schemas.microsoft.com/office/powerpoint/2010/main" val="2258944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065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altLang="fr-FR" smtClean="0"/>
          </a:p>
        </p:txBody>
      </p:sp>
      <p:sp>
        <p:nvSpPr>
          <p:cNvPr id="4" name="Espace réservé du numéro de diapositive 3"/>
          <p:cNvSpPr>
            <a:spLocks noGrp="1"/>
          </p:cNvSpPr>
          <p:nvPr>
            <p:ph type="sldNum" sz="quarter" idx="5"/>
          </p:nvPr>
        </p:nvSpPr>
        <p:spPr/>
        <p:txBody>
          <a:bodyPr/>
          <a:lstStyle/>
          <a:p>
            <a:pPr>
              <a:defRPr/>
            </a:pPr>
            <a:fld id="{D4E014E7-377D-4617-9BB9-9E061304D512}" type="slidenum">
              <a:rPr lang="fr-FR" smtClean="0"/>
              <a:pPr>
                <a:defRPr/>
              </a:pPr>
              <a:t>31</a:t>
            </a:fld>
            <a:endParaRPr lang="fr-FR"/>
          </a:p>
        </p:txBody>
      </p:sp>
    </p:spTree>
    <p:extLst>
      <p:ext uri="{BB962C8B-B14F-4D97-AF65-F5344CB8AC3E}">
        <p14:creationId xmlns:p14="http://schemas.microsoft.com/office/powerpoint/2010/main" val="279539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smtClean="0"/>
          </a:p>
        </p:txBody>
      </p:sp>
      <p:sp>
        <p:nvSpPr>
          <p:cNvPr id="4" name="Espace réservé du numéro de diapositive 3"/>
          <p:cNvSpPr>
            <a:spLocks noGrp="1"/>
          </p:cNvSpPr>
          <p:nvPr>
            <p:ph type="sldNum" sz="quarter" idx="5"/>
          </p:nvPr>
        </p:nvSpPr>
        <p:spPr/>
        <p:txBody>
          <a:bodyPr/>
          <a:lstStyle/>
          <a:p>
            <a:pPr>
              <a:defRPr/>
            </a:pPr>
            <a:fld id="{310381E5-9C47-45E4-A675-7D2204D13A4C}" type="slidenum">
              <a:rPr lang="fr-FR" smtClean="0"/>
              <a:pPr>
                <a:defRPr/>
              </a:pPr>
              <a:t>2</a:t>
            </a:fld>
            <a:endParaRPr lang="fr-FR"/>
          </a:p>
        </p:txBody>
      </p:sp>
    </p:spTree>
    <p:extLst>
      <p:ext uri="{BB962C8B-B14F-4D97-AF65-F5344CB8AC3E}">
        <p14:creationId xmlns:p14="http://schemas.microsoft.com/office/powerpoint/2010/main" val="404515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noChangeArrowheads="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32771" name="Rectangle 9"/>
          <p:cNvSpPr>
            <a:spLocks noGrp="1" noChangeArrowheads="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32772" name="Rectangle 10"/>
          <p:cNvSpPr>
            <a:spLocks noGrp="1" noChangeArrowheads="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32773" name="Rectangle 11"/>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48D87263-30C4-48D0-BC80-0B4EB3DEE632}" type="slidenum">
              <a:rPr lang="en-US" altLang="fr-FR" sz="1200">
                <a:solidFill>
                  <a:srgbClr val="000000"/>
                </a:solidFill>
              </a:rPr>
              <a:pPr/>
              <a:t>15</a:t>
            </a:fld>
            <a:endParaRPr lang="en-US" altLang="fr-FR" sz="1200">
              <a:solidFill>
                <a:srgbClr val="000000"/>
              </a:solidFill>
            </a:endParaRPr>
          </a:p>
        </p:txBody>
      </p:sp>
      <p:sp>
        <p:nvSpPr>
          <p:cNvPr id="6149"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50"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fr-FR" smtClean="0"/>
          </a:p>
        </p:txBody>
      </p:sp>
    </p:spTree>
    <p:extLst>
      <p:ext uri="{BB962C8B-B14F-4D97-AF65-F5344CB8AC3E}">
        <p14:creationId xmlns:p14="http://schemas.microsoft.com/office/powerpoint/2010/main" val="2271232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4"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t>Low or zero license cost per user</a:t>
            </a:r>
          </a:p>
          <a:p>
            <a:r>
              <a:rPr lang="en-US" altLang="fr-FR" smtClean="0"/>
              <a:t>Textual modeling integration</a:t>
            </a:r>
          </a:p>
          <a:p>
            <a:r>
              <a:rPr lang="en-US" altLang="fr-FR" smtClean="0"/>
              <a:t>Simple installation (local and centralized)</a:t>
            </a:r>
          </a:p>
          <a:p>
            <a:r>
              <a:rPr lang="en-US" altLang="fr-FR" smtClean="0"/>
              <a:t>Two way tool platform collaborative development process</a:t>
            </a:r>
          </a:p>
          <a:p>
            <a:r>
              <a:rPr lang="en-US" altLang="fr-FR" smtClean="0"/>
              <a:t>Tool co-location in same Eclipse workspace</a:t>
            </a:r>
          </a:p>
          <a:p>
            <a:r>
              <a:rPr lang="en-US" altLang="fr-FR" smtClean="0"/>
              <a:t>Active research &amp; support community</a:t>
            </a:r>
          </a:p>
          <a:p>
            <a:endParaRPr lang="en-US" altLang="fr-FR" smtClean="0"/>
          </a:p>
          <a:p>
            <a:r>
              <a:rPr lang="en-US" altLang="fr-FR" smtClean="0"/>
              <a:t>Carrot Icon credit to : </a:t>
            </a:r>
            <a:r>
              <a:rPr lang="en-US" altLang="fr-FR" smtClean="0">
                <a:hlinkClick r:id="rId3"/>
              </a:rPr>
              <a:t>www.cloudriven.fi</a:t>
            </a:r>
            <a:endParaRPr lang="en-US" altLang="fr-FR" smtClean="0"/>
          </a:p>
        </p:txBody>
      </p:sp>
      <p:sp>
        <p:nvSpPr>
          <p:cNvPr id="35844"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35845"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35846"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35847"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AECCB989-F249-4C62-8002-0A752FE5B6A2}" type="slidenum">
              <a:rPr lang="en-US" altLang="fr-FR" sz="1200">
                <a:solidFill>
                  <a:srgbClr val="000000"/>
                </a:solidFill>
              </a:rPr>
              <a:pPr/>
              <a:t>16</a:t>
            </a:fld>
            <a:endParaRPr lang="en-US" altLang="fr-FR" sz="1200">
              <a:solidFill>
                <a:srgbClr val="000000"/>
              </a:solidFill>
            </a:endParaRPr>
          </a:p>
        </p:txBody>
      </p:sp>
    </p:spTree>
    <p:extLst>
      <p:ext uri="{BB962C8B-B14F-4D97-AF65-F5344CB8AC3E}">
        <p14:creationId xmlns:p14="http://schemas.microsoft.com/office/powerpoint/2010/main" val="143373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39939" name="Rectangle 9"/>
          <p:cNvSpPr>
            <a:spLocks noGrp="1" noChangeArrowheads="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39940" name="Rectangle 10"/>
          <p:cNvSpPr>
            <a:spLocks noGrp="1" noChangeArrowheads="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39941" name="Rectangle 11"/>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4F5322BF-458F-4F61-B772-2E2659B148ED}" type="slidenum">
              <a:rPr lang="en-US" altLang="fr-FR" sz="1200">
                <a:solidFill>
                  <a:srgbClr val="000000"/>
                </a:solidFill>
              </a:rPr>
              <a:pPr/>
              <a:t>17</a:t>
            </a:fld>
            <a:endParaRPr lang="en-US" altLang="fr-FR" sz="1200">
              <a:solidFill>
                <a:srgbClr val="000000"/>
              </a:solidFill>
            </a:endParaRPr>
          </a:p>
        </p:txBody>
      </p:sp>
      <p:sp>
        <p:nvSpPr>
          <p:cNvPr id="10245"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6"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fr-FR" smtClean="0"/>
              <a:t>Super quick run through of the context</a:t>
            </a:r>
          </a:p>
        </p:txBody>
      </p:sp>
    </p:spTree>
    <p:extLst>
      <p:ext uri="{BB962C8B-B14F-4D97-AF65-F5344CB8AC3E}">
        <p14:creationId xmlns:p14="http://schemas.microsoft.com/office/powerpoint/2010/main" val="148479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t>A UML platform is required as our O&amp;M models are object orientated</a:t>
            </a:r>
          </a:p>
          <a:p>
            <a:r>
              <a:rPr lang="en-US" altLang="fr-FR" smtClean="0"/>
              <a:t>Diagrams are needed to communicate models to users</a:t>
            </a:r>
          </a:p>
          <a:p>
            <a:r>
              <a:rPr lang="en-US" altLang="fr-FR" smtClean="0"/>
              <a:t>The cost of building our own UML tool cannot be justified</a:t>
            </a:r>
          </a:p>
          <a:p>
            <a:r>
              <a:rPr lang="en-US" altLang="fr-FR" smtClean="0"/>
              <a:t>The Eclipse platform is desirable due to the tooling ecosystem available there e.g. File management, version control integration, Compare/Merge, etc.</a:t>
            </a:r>
          </a:p>
          <a:p>
            <a:r>
              <a:rPr lang="en-US" altLang="fr-FR" smtClean="0"/>
              <a:t>Open source solutions should be used if possible</a:t>
            </a:r>
          </a:p>
          <a:p>
            <a:endParaRPr lang="en-US" altLang="fr-FR" smtClean="0"/>
          </a:p>
          <a:p>
            <a:r>
              <a:rPr lang="en-US" altLang="fr-FR" smtClean="0"/>
              <a:t>Open source picture from http://vufind-org.github.io/vufind/images/opensource.svg.png</a:t>
            </a:r>
          </a:p>
          <a:p>
            <a:r>
              <a:rPr lang="en-US" altLang="fr-FR" smtClean="0"/>
              <a:t>DIY Logo from http://www.bydesignwaco.com/wp-content/gallery/logos/diy-logo.jpg</a:t>
            </a:r>
          </a:p>
        </p:txBody>
      </p:sp>
      <p:sp>
        <p:nvSpPr>
          <p:cNvPr id="40964"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40965"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40966"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40967"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B837315B-6A5A-413B-BD54-5ABB2135AE68}" type="slidenum">
              <a:rPr lang="en-US" altLang="fr-FR" sz="1200">
                <a:solidFill>
                  <a:srgbClr val="000000"/>
                </a:solidFill>
              </a:rPr>
              <a:pPr/>
              <a:t>18</a:t>
            </a:fld>
            <a:endParaRPr lang="en-US" altLang="fr-FR" sz="1200">
              <a:solidFill>
                <a:srgbClr val="000000"/>
              </a:solidFill>
            </a:endParaRPr>
          </a:p>
        </p:txBody>
      </p:sp>
    </p:spTree>
    <p:extLst>
      <p:ext uri="{BB962C8B-B14F-4D97-AF65-F5344CB8AC3E}">
        <p14:creationId xmlns:p14="http://schemas.microsoft.com/office/powerpoint/2010/main" val="419040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t>These are the important releases of Papyrus to us in DX</a:t>
            </a:r>
          </a:p>
        </p:txBody>
      </p:sp>
      <p:sp>
        <p:nvSpPr>
          <p:cNvPr id="43012"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43013"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43014"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43015"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1C546CFA-8288-4AF1-B13E-90B51D3C956D}" type="slidenum">
              <a:rPr lang="en-US" altLang="fr-FR" sz="1200">
                <a:solidFill>
                  <a:srgbClr val="000000"/>
                </a:solidFill>
              </a:rPr>
              <a:pPr/>
              <a:t>19</a:t>
            </a:fld>
            <a:endParaRPr lang="en-US" altLang="fr-FR" sz="1200">
              <a:solidFill>
                <a:srgbClr val="000000"/>
              </a:solidFill>
            </a:endParaRPr>
          </a:p>
        </p:txBody>
      </p:sp>
    </p:spTree>
    <p:extLst>
      <p:ext uri="{BB962C8B-B14F-4D97-AF65-F5344CB8AC3E}">
        <p14:creationId xmlns:p14="http://schemas.microsoft.com/office/powerpoint/2010/main" val="208782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t>Indigo was not assessed</a:t>
            </a:r>
          </a:p>
        </p:txBody>
      </p:sp>
      <p:sp>
        <p:nvSpPr>
          <p:cNvPr id="44036"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44037"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44038"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44039"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422B7755-6AF6-4B7A-921A-6EB998902B4E}" type="slidenum">
              <a:rPr lang="en-US" altLang="fr-FR" sz="1200">
                <a:solidFill>
                  <a:srgbClr val="000000"/>
                </a:solidFill>
              </a:rPr>
              <a:pPr/>
              <a:t>20</a:t>
            </a:fld>
            <a:endParaRPr lang="en-US" altLang="fr-FR" sz="1200">
              <a:solidFill>
                <a:srgbClr val="000000"/>
              </a:solidFill>
            </a:endParaRPr>
          </a:p>
        </p:txBody>
      </p:sp>
    </p:spTree>
    <p:extLst>
      <p:ext uri="{BB962C8B-B14F-4D97-AF65-F5344CB8AC3E}">
        <p14:creationId xmlns:p14="http://schemas.microsoft.com/office/powerpoint/2010/main" val="310818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t>5 years</a:t>
            </a:r>
          </a:p>
          <a:p>
            <a:pPr eaLnBrk="1" hangingPunct="1"/>
            <a:r>
              <a:rPr lang="en-US" altLang="fr-FR" smtClean="0"/>
              <a:t>4 release trains</a:t>
            </a:r>
          </a:p>
          <a:p>
            <a:pPr eaLnBrk="1" hangingPunct="1"/>
            <a:r>
              <a:rPr lang="en-US" altLang="fr-FR" smtClean="0"/>
              <a:t>147 bugs reported by me on Papyrus</a:t>
            </a:r>
          </a:p>
          <a:p>
            <a:pPr eaLnBrk="1" hangingPunct="1"/>
            <a:r>
              <a:rPr lang="en-US" altLang="fr-FR" smtClean="0"/>
              <a:t>35 not fixed yet (non critical)</a:t>
            </a:r>
          </a:p>
          <a:p>
            <a:pPr eaLnBrk="1" hangingPunct="1"/>
            <a:r>
              <a:rPr lang="en-US" altLang="fr-FR" smtClean="0"/>
              <a:t>Other Ericsson bugs not reported by me were also fixed</a:t>
            </a:r>
          </a:p>
          <a:p>
            <a:r>
              <a:rPr lang="en-US" altLang="fr-FR" smtClean="0"/>
              <a:t>5 Luna service releases</a:t>
            </a:r>
          </a:p>
          <a:p>
            <a:r>
              <a:rPr lang="en-US" altLang="fr-FR" smtClean="0"/>
              <a:t>9 evaluations</a:t>
            </a:r>
          </a:p>
        </p:txBody>
      </p:sp>
      <p:sp>
        <p:nvSpPr>
          <p:cNvPr id="47108" name="Header Placeholder 3"/>
          <p:cNvSpPr>
            <a:spLocks noGrp="1"/>
          </p:cNvSpPr>
          <p:nvPr>
            <p:ph type="hdr" sz="quarter"/>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 </a:t>
            </a:r>
          </a:p>
        </p:txBody>
      </p:sp>
      <p:sp>
        <p:nvSpPr>
          <p:cNvPr id="47109" name="Date Placeholder 4"/>
          <p:cNvSpPr>
            <a:spLocks noGrp="1"/>
          </p:cNvSpPr>
          <p:nvPr>
            <p:ph type="dt" sz="quarter" idx="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defRPr/>
            </a:pPr>
            <a:r>
              <a:rPr lang="en-US" sz="1200">
                <a:solidFill>
                  <a:srgbClr val="000000"/>
                </a:solidFill>
              </a:rPr>
              <a:t>2015-09-25 </a:t>
            </a:r>
          </a:p>
        </p:txBody>
      </p:sp>
      <p:sp>
        <p:nvSpPr>
          <p:cNvPr id="47110" name="Footer Placeholder 5"/>
          <p:cNvSpPr>
            <a:spLocks noGrp="1"/>
          </p:cNvSpPr>
          <p:nvPr>
            <p:ph type="ftr" sz="quarter" idx="4"/>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r>
              <a:rPr lang="en-US" altLang="fr-FR" sz="1200">
                <a:solidFill>
                  <a:srgbClr val="000000"/>
                </a:solidFill>
              </a:rPr>
              <a:t>© Ericsson AB 2012 </a:t>
            </a:r>
          </a:p>
        </p:txBody>
      </p:sp>
      <p:sp>
        <p:nvSpPr>
          <p:cNvPr id="47111" name="Slide Number Placeholder 6"/>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DF054DA1-29B6-4B65-A1B9-37D61256AB3A}" type="slidenum">
              <a:rPr lang="en-US" altLang="fr-FR" sz="1200">
                <a:solidFill>
                  <a:srgbClr val="000000"/>
                </a:solidFill>
              </a:rPr>
              <a:pPr/>
              <a:t>21</a:t>
            </a:fld>
            <a:endParaRPr lang="en-US" altLang="fr-FR" sz="1200">
              <a:solidFill>
                <a:srgbClr val="000000"/>
              </a:solidFill>
            </a:endParaRPr>
          </a:p>
        </p:txBody>
      </p:sp>
    </p:spTree>
    <p:extLst>
      <p:ext uri="{BB962C8B-B14F-4D97-AF65-F5344CB8AC3E}">
        <p14:creationId xmlns:p14="http://schemas.microsoft.com/office/powerpoint/2010/main" val="617644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pic>
        <p:nvPicPr>
          <p:cNvPr id="4" name="Image 8" descr="bandeau_titr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309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0" descr="digiteo-couleur-sans-baseline_web.gi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11638" y="6535564"/>
            <a:ext cx="792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11" descr="Logo_IC_CEA_LIST_carre.jpg"/>
          <p:cNvPicPr>
            <a:picLocks noChangeAspect="1"/>
          </p:cNvPicPr>
          <p:nvPr userDrawn="1"/>
        </p:nvPicPr>
        <p:blipFill>
          <a:blip r:embed="rId4">
            <a:extLst>
              <a:ext uri="{28A0092B-C50C-407E-A947-70E740481C1C}">
                <a14:useLocalDpi xmlns:a14="http://schemas.microsoft.com/office/drawing/2010/main" val="0"/>
              </a:ext>
            </a:extLst>
          </a:blip>
          <a:srcRect t="29715" b="28154"/>
          <a:stretch>
            <a:fillRect/>
          </a:stretch>
        </p:blipFill>
        <p:spPr bwMode="auto">
          <a:xfrm>
            <a:off x="3419475" y="6500639"/>
            <a:ext cx="7413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3960000" y="1855288"/>
            <a:ext cx="4788464" cy="2653832"/>
          </a:xfrm>
        </p:spPr>
        <p:txBody>
          <a:bodyPr anchor="t"/>
          <a:lstStyle>
            <a:lvl1pPr>
              <a:lnSpc>
                <a:spcPts val="3800"/>
              </a:lnSpc>
              <a:defRPr sz="2800" b="0" cap="all" baseline="0">
                <a:solidFill>
                  <a:srgbClr val="666666"/>
                </a:solidFill>
              </a:defRPr>
            </a:lvl1pPr>
          </a:lstStyle>
          <a:p>
            <a:r>
              <a:rPr lang="fr-FR" smtClean="0"/>
              <a:t>Cliquez pour modifier le style du titre</a:t>
            </a:r>
            <a:endParaRPr lang="fr-FR" dirty="0"/>
          </a:p>
        </p:txBody>
      </p:sp>
      <p:sp>
        <p:nvSpPr>
          <p:cNvPr id="9" name="Espace réservé du texte 8"/>
          <p:cNvSpPr>
            <a:spLocks noGrp="1"/>
          </p:cNvSpPr>
          <p:nvPr>
            <p:ph type="body" sz="quarter" idx="13"/>
          </p:nvPr>
        </p:nvSpPr>
        <p:spPr>
          <a:xfrm>
            <a:off x="3960000" y="4509120"/>
            <a:ext cx="4788464" cy="1224136"/>
          </a:xfrm>
          <a:prstGeom prst="rect">
            <a:avLst/>
          </a:prstGeom>
        </p:spPr>
        <p:txBody>
          <a:bodyPr anchor="b"/>
          <a:lstStyle>
            <a:lvl1pPr marL="0" indent="0">
              <a:buFont typeface="Arial" pitchFamily="34" charset="0"/>
              <a:buNone/>
              <a:defRPr sz="850" b="0">
                <a:solidFill>
                  <a:srgbClr val="666666"/>
                </a:solidFill>
              </a:defRPr>
            </a:lvl1pPr>
          </a:lstStyle>
          <a:p>
            <a:pPr lvl="0"/>
            <a:r>
              <a:rPr lang="fr-FR" smtClean="0"/>
              <a:t>Cliquez pour modifier les styles du texte du masque</a:t>
            </a:r>
          </a:p>
        </p:txBody>
      </p:sp>
      <p:sp>
        <p:nvSpPr>
          <p:cNvPr id="7" name="Espace réservé du numéro de diapositive 11"/>
          <p:cNvSpPr>
            <a:spLocks noGrp="1"/>
          </p:cNvSpPr>
          <p:nvPr>
            <p:ph type="sldNum" sz="quarter" idx="14"/>
          </p:nvPr>
        </p:nvSpPr>
        <p:spPr>
          <a:xfrm>
            <a:off x="8024813" y="6303963"/>
            <a:ext cx="1119187" cy="365125"/>
          </a:xfrm>
          <a:prstGeom prst="rect">
            <a:avLst/>
          </a:prstGeom>
        </p:spPr>
        <p:txBody>
          <a:bodyPr/>
          <a:lstStyle>
            <a:lvl1pPr>
              <a:defRPr>
                <a:solidFill>
                  <a:schemeClr val="bg1"/>
                </a:solidFill>
                <a:latin typeface="Arial" pitchFamily="34" charset="0"/>
                <a:cs typeface="+mn-cs"/>
              </a:defRPr>
            </a:lvl1pPr>
          </a:lstStyle>
          <a:p>
            <a:pPr>
              <a:defRPr/>
            </a:pPr>
            <a:r>
              <a:rPr lang="fr-FR">
                <a:solidFill>
                  <a:prstClr val="white"/>
                </a:solidFill>
              </a:rPr>
              <a:t>|  PAGE </a:t>
            </a:r>
            <a:fld id="{5749021F-AB87-4774-A075-3735B1649416}" type="slidenum">
              <a:rPr lang="fr-FR">
                <a:solidFill>
                  <a:prstClr val="white"/>
                </a:solidFill>
              </a:rPr>
              <a:pPr>
                <a:defRPr/>
              </a:pPr>
              <a:t>‹N°›</a:t>
            </a:fld>
            <a:endParaRPr lang="fr-FR">
              <a:solidFill>
                <a:prstClr val="white"/>
              </a:solidFill>
            </a:endParaRPr>
          </a:p>
        </p:txBody>
      </p:sp>
      <p:sp>
        <p:nvSpPr>
          <p:cNvPr id="8" name="Espace réservé du pied de page 12"/>
          <p:cNvSpPr>
            <a:spLocks noGrp="1"/>
          </p:cNvSpPr>
          <p:nvPr>
            <p:ph type="ftr" sz="quarter" idx="15"/>
          </p:nvPr>
        </p:nvSpPr>
        <p:spPr>
          <a:xfrm>
            <a:off x="5435600" y="6305550"/>
            <a:ext cx="2555875" cy="365125"/>
          </a:xfrm>
          <a:prstGeom prst="rect">
            <a:avLst/>
          </a:prstGeom>
        </p:spPr>
        <p:txBody>
          <a:bodyPr/>
          <a:lstStyle>
            <a:lvl1pPr>
              <a:defRPr>
                <a:solidFill>
                  <a:schemeClr val="bg1"/>
                </a:solidFill>
                <a:latin typeface="Arial" pitchFamily="34" charset="0"/>
                <a:cs typeface="+mn-cs"/>
              </a:defRPr>
            </a:lvl1pPr>
          </a:lstStyle>
          <a:p>
            <a:pPr>
              <a:defRPr/>
            </a:pPr>
            <a:r>
              <a:rPr lang="fr-FR">
                <a:solidFill>
                  <a:prstClr val="white"/>
                </a:solidFill>
              </a:rPr>
              <a:t>CEA | 10 AVRIL 2012</a:t>
            </a:r>
          </a:p>
        </p:txBody>
      </p:sp>
    </p:spTree>
    <p:extLst>
      <p:ext uri="{BB962C8B-B14F-4D97-AF65-F5344CB8AC3E}">
        <p14:creationId xmlns:p14="http://schemas.microsoft.com/office/powerpoint/2010/main" val="5556187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exte_CEA Tech">
    <p:spTree>
      <p:nvGrpSpPr>
        <p:cNvPr id="1" name=""/>
        <p:cNvGrpSpPr/>
        <p:nvPr/>
      </p:nvGrpSpPr>
      <p:grpSpPr>
        <a:xfrm>
          <a:off x="0" y="0"/>
          <a:ext cx="0" cy="0"/>
          <a:chOff x="0" y="0"/>
          <a:chExt cx="0" cy="0"/>
        </a:xfrm>
      </p:grpSpPr>
      <p:sp>
        <p:nvSpPr>
          <p:cNvPr id="8" name="Titre 1"/>
          <p:cNvSpPr>
            <a:spLocks noGrp="1"/>
          </p:cNvSpPr>
          <p:nvPr>
            <p:ph type="title"/>
          </p:nvPr>
        </p:nvSpPr>
        <p:spPr>
          <a:xfrm>
            <a:off x="0" y="43795"/>
            <a:ext cx="8748713" cy="720909"/>
          </a:xfrm>
        </p:spPr>
        <p:txBody>
          <a:bodyPr/>
          <a:lstStyle/>
          <a:p>
            <a:r>
              <a:rPr lang="fr-FR" smtClean="0"/>
              <a:t>Cliquez pour modifier le style du titre</a:t>
            </a:r>
            <a:endParaRPr lang="fr-FR"/>
          </a:p>
        </p:txBody>
      </p:sp>
      <p:sp>
        <p:nvSpPr>
          <p:cNvPr id="3" name="Espace réservé du pied de page 12"/>
          <p:cNvSpPr>
            <a:spLocks noGrp="1"/>
          </p:cNvSpPr>
          <p:nvPr>
            <p:ph type="ftr" sz="quarter" idx="10"/>
          </p:nvPr>
        </p:nvSpPr>
        <p:spPr>
          <a:xfrm>
            <a:off x="1331913" y="6570663"/>
            <a:ext cx="7758112" cy="287337"/>
          </a:xfrm>
          <a:prstGeom prst="rect">
            <a:avLst/>
          </a:prstGeom>
        </p:spPr>
        <p:txBody>
          <a:bodyPr/>
          <a:lstStyle>
            <a:lvl1pPr algn="r">
              <a:defRPr sz="1100" cap="none" baseline="0">
                <a:solidFill>
                  <a:schemeClr val="accent5"/>
                </a:solidFill>
                <a:latin typeface="Arial" pitchFamily="34" charset="0"/>
                <a:cs typeface="Arial" pitchFamily="34" charset="0"/>
              </a:defRPr>
            </a:lvl1pPr>
          </a:lstStyle>
          <a:p>
            <a:pPr>
              <a:defRPr/>
            </a:pPr>
            <a:endParaRPr lang="fr-FR"/>
          </a:p>
        </p:txBody>
      </p:sp>
    </p:spTree>
    <p:extLst>
      <p:ext uri="{BB962C8B-B14F-4D97-AF65-F5344CB8AC3E}">
        <p14:creationId xmlns:p14="http://schemas.microsoft.com/office/powerpoint/2010/main" val="307198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re">
    <p:spTree>
      <p:nvGrpSpPr>
        <p:cNvPr id="1" name=""/>
        <p:cNvGrpSpPr/>
        <p:nvPr/>
      </p:nvGrpSpPr>
      <p:grpSpPr>
        <a:xfrm>
          <a:off x="0" y="0"/>
          <a:ext cx="0" cy="0"/>
          <a:chOff x="0" y="0"/>
          <a:chExt cx="0" cy="0"/>
        </a:xfrm>
      </p:grpSpPr>
      <p:pic>
        <p:nvPicPr>
          <p:cNvPr id="4" name="Image 8" descr="bandeau_titre.png"/>
          <p:cNvPicPr>
            <a:picLocks noChangeAspect="1"/>
          </p:cNvPicPr>
          <p:nvPr userDrawn="1"/>
        </p:nvPicPr>
        <p:blipFill>
          <a:blip r:embed="rId2" cstate="print"/>
          <a:srcRect/>
          <a:stretch>
            <a:fillRect/>
          </a:stretch>
        </p:blipFill>
        <p:spPr bwMode="auto">
          <a:xfrm>
            <a:off x="0" y="0"/>
            <a:ext cx="3309938" cy="6858000"/>
          </a:xfrm>
          <a:prstGeom prst="rect">
            <a:avLst/>
          </a:prstGeom>
          <a:noFill/>
          <a:ln w="9525">
            <a:noFill/>
            <a:miter lim="800000"/>
            <a:headEnd/>
            <a:tailEnd/>
          </a:ln>
        </p:spPr>
      </p:pic>
      <p:pic>
        <p:nvPicPr>
          <p:cNvPr id="5" name="Image 10" descr="digiteo-couleur-sans-baseline_web.gif"/>
          <p:cNvPicPr>
            <a:picLocks noChangeAspect="1"/>
          </p:cNvPicPr>
          <p:nvPr userDrawn="1"/>
        </p:nvPicPr>
        <p:blipFill>
          <a:blip r:embed="rId3" cstate="print"/>
          <a:srcRect/>
          <a:stretch>
            <a:fillRect/>
          </a:stretch>
        </p:blipFill>
        <p:spPr bwMode="auto">
          <a:xfrm>
            <a:off x="4211638" y="6399213"/>
            <a:ext cx="792162" cy="241300"/>
          </a:xfrm>
          <a:prstGeom prst="rect">
            <a:avLst/>
          </a:prstGeom>
          <a:noFill/>
          <a:ln w="9525">
            <a:noFill/>
            <a:miter lim="800000"/>
            <a:headEnd/>
            <a:tailEnd/>
          </a:ln>
        </p:spPr>
      </p:pic>
      <p:pic>
        <p:nvPicPr>
          <p:cNvPr id="6" name="Image 11" descr="Logo_IC_CEA_LIST_carre.jpg"/>
          <p:cNvPicPr>
            <a:picLocks noChangeAspect="1"/>
          </p:cNvPicPr>
          <p:nvPr userDrawn="1"/>
        </p:nvPicPr>
        <p:blipFill>
          <a:blip r:embed="rId4" cstate="print"/>
          <a:srcRect t="29715" b="28154"/>
          <a:stretch>
            <a:fillRect/>
          </a:stretch>
        </p:blipFill>
        <p:spPr bwMode="auto">
          <a:xfrm>
            <a:off x="3419475" y="6364288"/>
            <a:ext cx="741363" cy="312737"/>
          </a:xfrm>
          <a:prstGeom prst="rect">
            <a:avLst/>
          </a:prstGeom>
          <a:noFill/>
          <a:ln w="9525">
            <a:noFill/>
            <a:miter lim="800000"/>
            <a:headEnd/>
            <a:tailEnd/>
          </a:ln>
        </p:spPr>
      </p:pic>
      <p:sp>
        <p:nvSpPr>
          <p:cNvPr id="2" name="Titre 1"/>
          <p:cNvSpPr>
            <a:spLocks noGrp="1"/>
          </p:cNvSpPr>
          <p:nvPr>
            <p:ph type="ctrTitle"/>
          </p:nvPr>
        </p:nvSpPr>
        <p:spPr>
          <a:xfrm>
            <a:off x="3960000" y="1855288"/>
            <a:ext cx="4788464" cy="2653832"/>
          </a:xfrm>
        </p:spPr>
        <p:txBody>
          <a:bodyPr anchor="t"/>
          <a:lstStyle>
            <a:lvl1pPr>
              <a:lnSpc>
                <a:spcPts val="3800"/>
              </a:lnSpc>
              <a:defRPr sz="2800" b="0" cap="all" baseline="0">
                <a:solidFill>
                  <a:srgbClr val="666666"/>
                </a:solidFill>
              </a:defRPr>
            </a:lvl1pPr>
          </a:lstStyle>
          <a:p>
            <a:r>
              <a:rPr lang="fr-FR" smtClean="0"/>
              <a:t>Cliquez pour modifier le style du titre</a:t>
            </a:r>
            <a:endParaRPr lang="fr-FR" dirty="0"/>
          </a:p>
        </p:txBody>
      </p:sp>
      <p:sp>
        <p:nvSpPr>
          <p:cNvPr id="9" name="Espace réservé du texte 8"/>
          <p:cNvSpPr>
            <a:spLocks noGrp="1"/>
          </p:cNvSpPr>
          <p:nvPr>
            <p:ph type="body" sz="quarter" idx="13"/>
          </p:nvPr>
        </p:nvSpPr>
        <p:spPr>
          <a:xfrm>
            <a:off x="3960000" y="4509120"/>
            <a:ext cx="4788464" cy="1224136"/>
          </a:xfrm>
          <a:prstGeom prst="rect">
            <a:avLst/>
          </a:prstGeom>
        </p:spPr>
        <p:txBody>
          <a:bodyPr anchor="b"/>
          <a:lstStyle>
            <a:lvl1pPr marL="0" indent="0">
              <a:buFont typeface="Arial" pitchFamily="34" charset="0"/>
              <a:buNone/>
              <a:defRPr sz="850" b="0">
                <a:solidFill>
                  <a:srgbClr val="666666"/>
                </a:solidFill>
              </a:defRPr>
            </a:lvl1pPr>
          </a:lstStyle>
          <a:p>
            <a:pPr lvl="0"/>
            <a:r>
              <a:rPr lang="fr-FR" smtClean="0"/>
              <a:t>Cliquez pour modifier les styles du texte du masque</a:t>
            </a:r>
          </a:p>
        </p:txBody>
      </p:sp>
      <p:sp>
        <p:nvSpPr>
          <p:cNvPr id="8" name="Espace réservé du numéro de diapositive 11"/>
          <p:cNvSpPr>
            <a:spLocks noGrp="1"/>
          </p:cNvSpPr>
          <p:nvPr>
            <p:ph type="sldNum" sz="quarter" idx="14"/>
          </p:nvPr>
        </p:nvSpPr>
        <p:spPr>
          <a:xfrm>
            <a:off x="8024813" y="6303963"/>
            <a:ext cx="1119187" cy="365125"/>
          </a:xfrm>
          <a:prstGeom prst="rect">
            <a:avLst/>
          </a:prstGeom>
        </p:spPr>
        <p:txBody>
          <a:bodyPr/>
          <a:lstStyle>
            <a:lvl1pPr>
              <a:defRPr>
                <a:solidFill>
                  <a:schemeClr val="bg1"/>
                </a:solidFill>
                <a:latin typeface="Arial" pitchFamily="34" charset="0"/>
                <a:cs typeface="+mn-cs"/>
              </a:defRPr>
            </a:lvl1pPr>
          </a:lstStyle>
          <a:p>
            <a:pPr>
              <a:defRPr/>
            </a:pPr>
            <a:r>
              <a:rPr lang="fr-FR"/>
              <a:t>|  PAGE </a:t>
            </a:r>
            <a:fld id="{61F81E0D-0D73-4D1E-B24F-1CB6A7552D00}" type="slidenum">
              <a:rPr lang="fr-FR"/>
              <a:pPr>
                <a:defRPr/>
              </a:pPr>
              <a:t>‹N°›</a:t>
            </a:fld>
            <a:endParaRPr lang="fr-FR"/>
          </a:p>
        </p:txBody>
      </p:sp>
      <p:sp>
        <p:nvSpPr>
          <p:cNvPr id="10" name="Espace réservé du pied de page 12"/>
          <p:cNvSpPr>
            <a:spLocks noGrp="1"/>
          </p:cNvSpPr>
          <p:nvPr>
            <p:ph type="ftr" sz="quarter" idx="15"/>
          </p:nvPr>
        </p:nvSpPr>
        <p:spPr>
          <a:xfrm>
            <a:off x="5435600" y="6305550"/>
            <a:ext cx="2555875" cy="365125"/>
          </a:xfrm>
          <a:prstGeom prst="rect">
            <a:avLst/>
          </a:prstGeom>
        </p:spPr>
        <p:txBody>
          <a:bodyPr/>
          <a:lstStyle>
            <a:lvl1pPr>
              <a:defRPr>
                <a:solidFill>
                  <a:schemeClr val="bg1"/>
                </a:solidFill>
                <a:latin typeface="Arial" pitchFamily="34" charset="0"/>
                <a:cs typeface="+mn-cs"/>
              </a:defRPr>
            </a:lvl1pPr>
          </a:lstStyle>
          <a:p>
            <a:pPr>
              <a:defRPr/>
            </a:pP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eSeb">
    <p:spTree>
      <p:nvGrpSpPr>
        <p:cNvPr id="1" name=""/>
        <p:cNvGrpSpPr/>
        <p:nvPr/>
      </p:nvGrpSpPr>
      <p:grpSpPr>
        <a:xfrm>
          <a:off x="0" y="0"/>
          <a:ext cx="0" cy="0"/>
          <a:chOff x="0" y="0"/>
          <a:chExt cx="0" cy="0"/>
        </a:xfrm>
      </p:grpSpPr>
      <p:sp>
        <p:nvSpPr>
          <p:cNvPr id="6" name="Espace réservé du texte 2"/>
          <p:cNvSpPr>
            <a:spLocks noGrp="1"/>
          </p:cNvSpPr>
          <p:nvPr>
            <p:ph idx="12"/>
          </p:nvPr>
        </p:nvSpPr>
        <p:spPr bwMode="auto">
          <a:xfrm>
            <a:off x="251521" y="980728"/>
            <a:ext cx="8496944" cy="525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0" indent="0">
              <a:defRPr lang="fr-FR" sz="2400" b="1" kern="1200" noProof="0" dirty="0" smtClean="0">
                <a:solidFill>
                  <a:srgbClr val="0070C0"/>
                </a:solidFill>
                <a:latin typeface="Comic Sans MS" panose="030F0702030302020204" pitchFamily="66" charset="0"/>
                <a:ea typeface="+mn-ea"/>
                <a:cs typeface="+mn-cs"/>
              </a:defRPr>
            </a:lvl1pPr>
            <a:lvl2pPr marL="180975" indent="-180975">
              <a:lnSpc>
                <a:spcPct val="100000"/>
              </a:lnSpc>
              <a:spcBef>
                <a:spcPts val="600"/>
              </a:spcBef>
              <a:spcAft>
                <a:spcPts val="600"/>
              </a:spcAft>
              <a:buSzPct val="100000"/>
              <a:buFont typeface="Wingdings" panose="05000000000000000000" pitchFamily="2" charset="2"/>
              <a:buChar char="§"/>
              <a:defRPr sz="2000" b="1">
                <a:latin typeface="Comic Sans MS" panose="030F0702030302020204" pitchFamily="66" charset="0"/>
              </a:defRPr>
            </a:lvl2pPr>
            <a:lvl4pPr marL="180975" indent="266700">
              <a:lnSpc>
                <a:spcPct val="100000"/>
              </a:lnSpc>
              <a:spcBef>
                <a:spcPts val="300"/>
              </a:spcBef>
              <a:spcAft>
                <a:spcPts val="300"/>
              </a:spcAft>
              <a:buClr>
                <a:schemeClr val="bg2">
                  <a:lumMod val="50000"/>
                </a:schemeClr>
              </a:buClr>
              <a:buSzPct val="65000"/>
              <a:buFont typeface="Arial" panose="020B0604020202020204" pitchFamily="34" charset="0"/>
              <a:buChar char="►"/>
              <a:defRPr sz="1800">
                <a:latin typeface="Comic Sans MS" panose="030F0702030302020204" pitchFamily="66" charset="0"/>
              </a:defRPr>
            </a:lvl4pPr>
            <a:lvl5pPr marL="447675" indent="180975">
              <a:lnSpc>
                <a:spcPct val="100000"/>
              </a:lnSpc>
              <a:buSzPct val="133000"/>
              <a:defRPr>
                <a:latin typeface="Comic Sans MS" panose="030F0702030302020204" pitchFamily="66" charset="0"/>
              </a:defRPr>
            </a:lvl5pPr>
          </a:lstStyle>
          <a:p>
            <a:pPr lvl="0"/>
            <a:r>
              <a:rPr lang="fr-FR" noProof="0" dirty="0" smtClean="0"/>
              <a:t>Cliquez pour modifier les styles du texte du masque</a:t>
            </a:r>
          </a:p>
          <a:p>
            <a:pPr lvl="1"/>
            <a:r>
              <a:rPr lang="fr-FR" noProof="0" dirty="0" smtClean="0"/>
              <a:t>Deuxième niveau</a:t>
            </a:r>
          </a:p>
          <a:p>
            <a:pPr lvl="3"/>
            <a:r>
              <a:rPr lang="fr-FR" noProof="0" dirty="0" smtClean="0"/>
              <a:t>Troisième niveau</a:t>
            </a:r>
          </a:p>
          <a:p>
            <a:pPr lvl="4"/>
            <a:r>
              <a:rPr lang="fr-FR" noProof="0" dirty="0" smtClean="0"/>
              <a:t>Quatrième niveau</a:t>
            </a:r>
          </a:p>
        </p:txBody>
      </p:sp>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srcRect/>
          <a:stretch>
            <a:fillRect/>
          </a:stretch>
        </p:blipFill>
        <p:spPr bwMode="auto">
          <a:xfrm>
            <a:off x="233363" y="1020763"/>
            <a:ext cx="2393950" cy="633412"/>
          </a:xfrm>
          <a:prstGeom prst="rect">
            <a:avLst/>
          </a:prstGeom>
          <a:noFill/>
          <a:ln w="9525">
            <a:noFill/>
            <a:miter lim="800000"/>
            <a:headEnd/>
            <a:tailEnd/>
          </a:ln>
        </p:spPr>
      </p:pic>
      <p:sp>
        <p:nvSpPr>
          <p:cNvPr id="9" name="ZoneTexte 10"/>
          <p:cNvSpPr txBox="1"/>
          <p:nvPr/>
        </p:nvSpPr>
        <p:spPr>
          <a:xfrm>
            <a:off x="-2249488" y="2060575"/>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b="1" dirty="0">
                <a:solidFill>
                  <a:prstClr val="black"/>
                </a:solidFill>
                <a:latin typeface="Arial"/>
              </a:rPr>
              <a:t>Pour insérer une image :</a:t>
            </a:r>
          </a:p>
          <a:p>
            <a:pPr algn="ctr" fontAlgn="auto">
              <a:spcBef>
                <a:spcPts val="0"/>
              </a:spcBef>
              <a:spcAft>
                <a:spcPts val="0"/>
              </a:spcAft>
              <a:defRPr/>
            </a:pPr>
            <a:r>
              <a:rPr lang="fr-FR" sz="1200" dirty="0">
                <a:solidFill>
                  <a:prstClr val="black"/>
                </a:solidFill>
                <a:latin typeface="Arial"/>
              </a:rPr>
              <a:t>Menu « Insertion  / Image »</a:t>
            </a:r>
          </a:p>
          <a:p>
            <a:pPr algn="ctr" fontAlgn="auto">
              <a:spcBef>
                <a:spcPts val="0"/>
              </a:spcBef>
              <a:spcAft>
                <a:spcPts val="0"/>
              </a:spcAft>
              <a:defRPr/>
            </a:pPr>
            <a:r>
              <a:rPr lang="fr-FR" sz="1200" b="1" dirty="0">
                <a:solidFill>
                  <a:prstClr val="black"/>
                </a:solidFill>
                <a:latin typeface="Arial"/>
              </a:rPr>
              <a:t>ou</a:t>
            </a:r>
          </a:p>
          <a:p>
            <a:pPr algn="ctr" fontAlgn="auto">
              <a:spcBef>
                <a:spcPts val="0"/>
              </a:spcBef>
              <a:spcAft>
                <a:spcPts val="0"/>
              </a:spcAft>
              <a:defRPr/>
            </a:pPr>
            <a:r>
              <a:rPr lang="fr-FR" sz="1200" dirty="0">
                <a:solidFill>
                  <a:prstClr val="black"/>
                </a:solidFill>
                <a:latin typeface="Arial"/>
              </a:rPr>
              <a:t>Cliquer sur l’icône de la zone image </a:t>
            </a:r>
          </a:p>
        </p:txBody>
      </p:sp>
      <p:sp>
        <p:nvSpPr>
          <p:cNvPr id="10" name="ZoneTexte 11"/>
          <p:cNvSpPr txBox="1"/>
          <p:nvPr userDrawn="1"/>
        </p:nvSpPr>
        <p:spPr>
          <a:xfrm>
            <a:off x="-2268538" y="0"/>
            <a:ext cx="2160588" cy="1938338"/>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b="1" dirty="0">
                <a:solidFill>
                  <a:prstClr val="black"/>
                </a:solidFill>
                <a:latin typeface="Arial"/>
              </a:rPr>
              <a:t>Pour personnaliser « nom événement et auteur » :</a:t>
            </a:r>
          </a:p>
          <a:p>
            <a:pPr algn="ctr" fontAlgn="auto">
              <a:spcBef>
                <a:spcPts val="0"/>
              </a:spcBef>
              <a:spcAft>
                <a:spcPts val="0"/>
              </a:spcAft>
              <a:defRPr/>
            </a:pPr>
            <a:endParaRPr lang="fr-FR" sz="1200" dirty="0">
              <a:solidFill>
                <a:prstClr val="black"/>
              </a:solidFill>
              <a:latin typeface="Arial"/>
            </a:endParaRPr>
          </a:p>
          <a:p>
            <a:pPr algn="ctr" fontAlgn="auto">
              <a:spcBef>
                <a:spcPts val="0"/>
              </a:spcBef>
              <a:spcAft>
                <a:spcPts val="0"/>
              </a:spcAft>
              <a:defRPr/>
            </a:pPr>
            <a:r>
              <a:rPr lang="fr-FR" sz="1200" dirty="0">
                <a:solidFill>
                  <a:prstClr val="black"/>
                </a:solidFill>
                <a:latin typeface="Arial"/>
              </a:rPr>
              <a:t>« Insertion / En-tête et pied de page »</a:t>
            </a:r>
          </a:p>
          <a:p>
            <a:pPr algn="ctr" fontAlgn="auto">
              <a:spcBef>
                <a:spcPts val="0"/>
              </a:spcBef>
              <a:spcAft>
                <a:spcPts val="0"/>
              </a:spcAft>
              <a:defRPr/>
            </a:pPr>
            <a:endParaRPr lang="fr-FR" sz="1200" dirty="0">
              <a:solidFill>
                <a:prstClr val="black"/>
              </a:solidFill>
              <a:latin typeface="Arial"/>
            </a:endParaRPr>
          </a:p>
          <a:p>
            <a:pPr algn="ctr" fontAlgn="auto">
              <a:spcBef>
                <a:spcPts val="0"/>
              </a:spcBef>
              <a:spcAft>
                <a:spcPts val="0"/>
              </a:spcAft>
              <a:defRPr/>
            </a:pPr>
            <a:r>
              <a:rPr lang="fr-FR" sz="1200" dirty="0">
                <a:solidFill>
                  <a:prstClr val="black"/>
                </a:solidFill>
                <a:latin typeface="Arial"/>
              </a:rPr>
              <a:t>Personnaliser la zone de de pied de page</a:t>
            </a:r>
          </a:p>
          <a:p>
            <a:pPr algn="ctr" fontAlgn="auto">
              <a:spcBef>
                <a:spcPts val="0"/>
              </a:spcBef>
              <a:spcAft>
                <a:spcPts val="0"/>
              </a:spcAft>
              <a:defRPr/>
            </a:pPr>
            <a:endParaRPr lang="fr-FR" sz="1200" dirty="0">
              <a:solidFill>
                <a:prstClr val="black"/>
              </a:solidFill>
              <a:latin typeface="Arial"/>
            </a:endParaRPr>
          </a:p>
          <a:p>
            <a:pPr algn="ctr" fontAlgn="auto">
              <a:spcBef>
                <a:spcPts val="0"/>
              </a:spcBef>
              <a:spcAft>
                <a:spcPts val="0"/>
              </a:spcAft>
              <a:defRPr/>
            </a:pPr>
            <a:r>
              <a:rPr lang="fr-FR" sz="1200" dirty="0">
                <a:solidFill>
                  <a:prstClr val="black"/>
                </a:solidFill>
                <a:latin typeface="Arial"/>
              </a:rPr>
              <a:t>Cliquer sur appliquer partout</a:t>
            </a:r>
          </a:p>
        </p:txBody>
      </p:sp>
      <p:pic>
        <p:nvPicPr>
          <p:cNvPr id="11" name="Picture 2" descr="C:\Users\mp222957\Desktop\LOGO perso\LOGOS 2\List\List_vectoriel.png"/>
          <p:cNvPicPr>
            <a:picLocks noChangeAspect="1" noChangeArrowheads="1"/>
          </p:cNvPicPr>
          <p:nvPr userDrawn="1"/>
        </p:nvPicPr>
        <p:blipFill>
          <a:blip r:embed="rId3" cstate="print"/>
          <a:srcRect/>
          <a:stretch>
            <a:fillRect/>
          </a:stretch>
        </p:blipFill>
        <p:spPr bwMode="auto">
          <a:xfrm>
            <a:off x="857250" y="5113338"/>
            <a:ext cx="1128713" cy="377825"/>
          </a:xfrm>
          <a:prstGeom prst="rect">
            <a:avLst/>
          </a:prstGeom>
          <a:noFill/>
          <a:ln w="9525">
            <a:noFill/>
            <a:miter lim="800000"/>
            <a:headEnd/>
            <a:tailEnd/>
          </a:ln>
        </p:spPr>
      </p:pic>
      <p:pic>
        <p:nvPicPr>
          <p:cNvPr id="12" name="Image 10" descr="digiteo-couleur-sans-baseline_web.gif"/>
          <p:cNvPicPr>
            <a:picLocks noChangeAspect="1"/>
          </p:cNvPicPr>
          <p:nvPr userDrawn="1"/>
        </p:nvPicPr>
        <p:blipFill>
          <a:blip r:embed="rId4" cstate="print"/>
          <a:srcRect/>
          <a:stretch>
            <a:fillRect/>
          </a:stretch>
        </p:blipFill>
        <p:spPr bwMode="auto">
          <a:xfrm>
            <a:off x="3641725" y="6319838"/>
            <a:ext cx="792163" cy="241300"/>
          </a:xfrm>
          <a:prstGeom prst="rect">
            <a:avLst/>
          </a:prstGeom>
          <a:noFill/>
          <a:ln w="9525">
            <a:noFill/>
            <a:miter lim="800000"/>
            <a:headEnd/>
            <a:tailEnd/>
          </a:ln>
        </p:spPr>
      </p:pic>
      <p:pic>
        <p:nvPicPr>
          <p:cNvPr id="17" name="Image 11" descr="Logo_IC_CEA_LIST_carre.jpg"/>
          <p:cNvPicPr>
            <a:picLocks noChangeAspect="1"/>
          </p:cNvPicPr>
          <p:nvPr userDrawn="1"/>
        </p:nvPicPr>
        <p:blipFill>
          <a:blip r:embed="rId5" cstate="print"/>
          <a:srcRect t="29715" b="28154"/>
          <a:stretch>
            <a:fillRect/>
          </a:stretch>
        </p:blipFill>
        <p:spPr bwMode="auto">
          <a:xfrm>
            <a:off x="2874963" y="6284913"/>
            <a:ext cx="741362" cy="312737"/>
          </a:xfrm>
          <a:prstGeom prst="rect">
            <a:avLst/>
          </a:prstGeom>
          <a:noFill/>
          <a:ln w="9525">
            <a:noFill/>
            <a:miter lim="800000"/>
            <a:headEnd/>
            <a:tailEnd/>
          </a:ln>
        </p:spPr>
      </p:pic>
      <p:sp>
        <p:nvSpPr>
          <p:cNvPr id="13" name="Titre 1"/>
          <p:cNvSpPr>
            <a:spLocks noGrp="1"/>
          </p:cNvSpPr>
          <p:nvPr>
            <p:ph type="ctrTitle"/>
          </p:nvPr>
        </p:nvSpPr>
        <p:spPr>
          <a:xfrm>
            <a:off x="3059833" y="1556792"/>
            <a:ext cx="5904655" cy="2016224"/>
          </a:xfrm>
          <a:prstGeom prst="rect">
            <a:avLst/>
          </a:prstGeom>
        </p:spPr>
        <p:txBody>
          <a:bodyPr/>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dirty="0">
                <a:solidFill>
                  <a:srgbClr val="5F5F5F"/>
                </a:solidFill>
                <a:latin typeface="Arial" charset="0"/>
                <a:cs typeface="Arial" charset="0"/>
              </a:defRPr>
            </a:lvl1pPr>
          </a:lstStyle>
          <a:p>
            <a:pPr>
              <a:defRPr/>
            </a:pPr>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exte_CEA Tech">
    <p:spTree>
      <p:nvGrpSpPr>
        <p:cNvPr id="1" name=""/>
        <p:cNvGrpSpPr/>
        <p:nvPr/>
      </p:nvGrpSpPr>
      <p:grpSpPr>
        <a:xfrm>
          <a:off x="0" y="0"/>
          <a:ext cx="0" cy="0"/>
          <a:chOff x="0" y="0"/>
          <a:chExt cx="0" cy="0"/>
        </a:xfrm>
      </p:grpSpPr>
      <p:sp>
        <p:nvSpPr>
          <p:cNvPr id="17" name="Espace réservé du contenu 16"/>
          <p:cNvSpPr>
            <a:spLocks noGrp="1"/>
          </p:cNvSpPr>
          <p:nvPr>
            <p:ph sz="quarter" idx="18"/>
          </p:nvPr>
        </p:nvSpPr>
        <p:spPr>
          <a:xfrm>
            <a:off x="539750" y="1628800"/>
            <a:ext cx="8208963"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quarter" idx="19"/>
          </p:nvPr>
        </p:nvSpPr>
        <p:spPr>
          <a:xfrm>
            <a:off x="539750" y="981075"/>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
        <p:nvSpPr>
          <p:cNvPr id="5" name="Espace réservé du pied de page 12"/>
          <p:cNvSpPr>
            <a:spLocks noGrp="1"/>
          </p:cNvSpPr>
          <p:nvPr>
            <p:ph type="ftr" sz="quarter" idx="20"/>
          </p:nvPr>
        </p:nvSpPr>
        <p:spPr>
          <a:xfrm>
            <a:off x="1331913" y="6570663"/>
            <a:ext cx="7758112" cy="287337"/>
          </a:xfrm>
          <a:prstGeom prst="rect">
            <a:avLst/>
          </a:prstGeom>
        </p:spPr>
        <p:txBody>
          <a:bodyPr/>
          <a:lstStyle>
            <a:lvl1pPr algn="r">
              <a:defRPr sz="1100" cap="none" baseline="0">
                <a:solidFill>
                  <a:schemeClr val="accent5"/>
                </a:solidFill>
              </a:defRPr>
            </a:lvl1pPr>
          </a:lstStyle>
          <a:p>
            <a:pPr>
              <a:defRPr/>
            </a:pPr>
            <a:r>
              <a:rPr lang="fr-FR"/>
              <a:t>Revue AERES CEA LIST, 22-24 octobre 2013  Nom Prénom</a:t>
            </a:r>
          </a:p>
        </p:txBody>
      </p:sp>
    </p:spTree>
    <p:extLst>
      <p:ext uri="{BB962C8B-B14F-4D97-AF65-F5344CB8AC3E}">
        <p14:creationId xmlns:p14="http://schemas.microsoft.com/office/powerpoint/2010/main" val="1527086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p:cNvSpPr txBox="1"/>
          <p:nvPr/>
        </p:nvSpPr>
        <p:spPr>
          <a:xfrm>
            <a:off x="-2249488" y="2060575"/>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b="1" dirty="0">
                <a:solidFill>
                  <a:prstClr val="black"/>
                </a:solidFill>
                <a:latin typeface="Arial"/>
                <a:cs typeface="Arial" charset="0"/>
              </a:rPr>
              <a:t>Pour insérer une image :</a:t>
            </a:r>
          </a:p>
          <a:p>
            <a:pPr algn="ctr" fontAlgn="auto">
              <a:spcBef>
                <a:spcPts val="0"/>
              </a:spcBef>
              <a:spcAft>
                <a:spcPts val="0"/>
              </a:spcAft>
              <a:defRPr/>
            </a:pPr>
            <a:r>
              <a:rPr lang="fr-FR" sz="1200" dirty="0">
                <a:solidFill>
                  <a:prstClr val="black"/>
                </a:solidFill>
                <a:latin typeface="Arial"/>
                <a:cs typeface="Arial" charset="0"/>
              </a:rPr>
              <a:t>Menu « Insertion  / Image »</a:t>
            </a:r>
          </a:p>
          <a:p>
            <a:pPr algn="ctr" fontAlgn="auto">
              <a:spcBef>
                <a:spcPts val="0"/>
              </a:spcBef>
              <a:spcAft>
                <a:spcPts val="0"/>
              </a:spcAft>
              <a:defRPr/>
            </a:pPr>
            <a:r>
              <a:rPr lang="fr-FR" sz="1200" b="1" dirty="0">
                <a:solidFill>
                  <a:prstClr val="black"/>
                </a:solidFill>
                <a:latin typeface="Arial"/>
                <a:cs typeface="Arial" charset="0"/>
              </a:rPr>
              <a:t>ou</a:t>
            </a:r>
          </a:p>
          <a:p>
            <a:pPr algn="ctr" fontAlgn="auto">
              <a:spcBef>
                <a:spcPts val="0"/>
              </a:spcBef>
              <a:spcAft>
                <a:spcPts val="0"/>
              </a:spcAft>
              <a:defRPr/>
            </a:pPr>
            <a:r>
              <a:rPr lang="fr-FR" sz="1200" dirty="0">
                <a:solidFill>
                  <a:prstClr val="black"/>
                </a:solidFill>
                <a:latin typeface="Arial"/>
                <a:cs typeface="Arial" charset="0"/>
              </a:rPr>
              <a:t>Cliquer sur l’icône de la zone image </a:t>
            </a:r>
          </a:p>
        </p:txBody>
      </p:sp>
      <p:sp>
        <p:nvSpPr>
          <p:cNvPr id="10" name="ZoneTexte 9"/>
          <p:cNvSpPr txBox="1"/>
          <p:nvPr userDrawn="1"/>
        </p:nvSpPr>
        <p:spPr>
          <a:xfrm>
            <a:off x="-2268538" y="0"/>
            <a:ext cx="2160588" cy="1938338"/>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b="1" dirty="0">
                <a:solidFill>
                  <a:prstClr val="black"/>
                </a:solidFill>
                <a:latin typeface="Arial"/>
                <a:cs typeface="Arial" charset="0"/>
              </a:rPr>
              <a:t>Pour personnaliser « nom événement et auteur » :</a:t>
            </a:r>
          </a:p>
          <a:p>
            <a:pPr algn="ctr" fontAlgn="auto">
              <a:spcBef>
                <a:spcPts val="0"/>
              </a:spcBef>
              <a:spcAft>
                <a:spcPts val="0"/>
              </a:spcAft>
              <a:defRPr/>
            </a:pPr>
            <a:endParaRPr lang="fr-FR" sz="1200" dirty="0">
              <a:solidFill>
                <a:prstClr val="black"/>
              </a:solidFill>
              <a:latin typeface="Arial"/>
              <a:cs typeface="Arial" charset="0"/>
            </a:endParaRPr>
          </a:p>
          <a:p>
            <a:pPr algn="ctr" fontAlgn="auto">
              <a:spcBef>
                <a:spcPts val="0"/>
              </a:spcBef>
              <a:spcAft>
                <a:spcPts val="0"/>
              </a:spcAft>
              <a:defRPr/>
            </a:pPr>
            <a:r>
              <a:rPr lang="fr-FR" sz="1200" dirty="0">
                <a:solidFill>
                  <a:prstClr val="black"/>
                </a:solidFill>
                <a:latin typeface="Arial"/>
                <a:cs typeface="Arial" charset="0"/>
              </a:rPr>
              <a:t>« Insertion / En-tête et pied de page »</a:t>
            </a:r>
          </a:p>
          <a:p>
            <a:pPr algn="ctr" fontAlgn="auto">
              <a:spcBef>
                <a:spcPts val="0"/>
              </a:spcBef>
              <a:spcAft>
                <a:spcPts val="0"/>
              </a:spcAft>
              <a:defRPr/>
            </a:pPr>
            <a:endParaRPr lang="fr-FR" sz="1200" dirty="0">
              <a:solidFill>
                <a:prstClr val="black"/>
              </a:solidFill>
              <a:latin typeface="Arial"/>
              <a:cs typeface="Arial" charset="0"/>
            </a:endParaRPr>
          </a:p>
          <a:p>
            <a:pPr algn="ctr" fontAlgn="auto">
              <a:spcBef>
                <a:spcPts val="0"/>
              </a:spcBef>
              <a:spcAft>
                <a:spcPts val="0"/>
              </a:spcAft>
              <a:defRPr/>
            </a:pPr>
            <a:r>
              <a:rPr lang="fr-FR" sz="1200" dirty="0">
                <a:solidFill>
                  <a:prstClr val="black"/>
                </a:solidFill>
                <a:latin typeface="Arial"/>
                <a:cs typeface="Arial" charset="0"/>
              </a:rPr>
              <a:t>Personnaliser la zone de de pied de page</a:t>
            </a:r>
          </a:p>
          <a:p>
            <a:pPr algn="ctr" fontAlgn="auto">
              <a:spcBef>
                <a:spcPts val="0"/>
              </a:spcBef>
              <a:spcAft>
                <a:spcPts val="0"/>
              </a:spcAft>
              <a:defRPr/>
            </a:pPr>
            <a:endParaRPr lang="fr-FR" sz="1200" dirty="0">
              <a:solidFill>
                <a:prstClr val="black"/>
              </a:solidFill>
              <a:latin typeface="Arial"/>
              <a:cs typeface="Arial" charset="0"/>
            </a:endParaRPr>
          </a:p>
          <a:p>
            <a:pPr algn="ctr" fontAlgn="auto">
              <a:spcBef>
                <a:spcPts val="0"/>
              </a:spcBef>
              <a:spcAft>
                <a:spcPts val="0"/>
              </a:spcAft>
              <a:defRPr/>
            </a:pPr>
            <a:r>
              <a:rPr lang="fr-FR" sz="1200" dirty="0">
                <a:solidFill>
                  <a:prstClr val="black"/>
                </a:solidFill>
                <a:latin typeface="Arial"/>
                <a:cs typeface="Arial" charset="0"/>
              </a:rPr>
              <a:t>Cliquer sur appliquer partout</a:t>
            </a:r>
          </a:p>
        </p:txBody>
      </p:sp>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41725"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r>
              <a:rPr lang="fr-FR">
                <a:solidFill>
                  <a:srgbClr val="5F5F5F"/>
                </a:solidFill>
              </a:rPr>
              <a:t>Nom événement | Nom Prénom</a:t>
            </a:r>
            <a:endParaRPr lang="fr-FR" dirty="0">
              <a:solidFill>
                <a:srgbClr val="5F5F5F"/>
              </a:solidFill>
            </a:endParaRPr>
          </a:p>
        </p:txBody>
      </p:sp>
    </p:spTree>
    <p:extLst>
      <p:ext uri="{BB962C8B-B14F-4D97-AF65-F5344CB8AC3E}">
        <p14:creationId xmlns:p14="http://schemas.microsoft.com/office/powerpoint/2010/main" val="2665914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dirty="0" smtClean="0"/>
              <a:t>Modifiez les styles du texte du masque</a:t>
            </a:r>
          </a:p>
        </p:txBody>
      </p:sp>
      <p:sp>
        <p:nvSpPr>
          <p:cNvPr id="5" name="Espace réservé du pied de page 12"/>
          <p:cNvSpPr>
            <a:spLocks noGrp="1"/>
          </p:cNvSpPr>
          <p:nvPr>
            <p:ph type="ftr" sz="quarter" idx="21"/>
          </p:nvPr>
        </p:nvSpPr>
        <p:spPr>
          <a:xfrm>
            <a:off x="1331913" y="6570663"/>
            <a:ext cx="7812087" cy="287337"/>
          </a:xfrm>
          <a:prstGeom prst="rect">
            <a:avLst/>
          </a:prstGeom>
        </p:spPr>
        <p:txBody>
          <a:bodyPr/>
          <a:lstStyle>
            <a:lvl1pPr algn="r">
              <a:defRPr sz="1100" cap="none" baseline="0">
                <a:solidFill>
                  <a:schemeClr val="accent5"/>
                </a:solidFill>
              </a:defRPr>
            </a:lvl1pPr>
          </a:lstStyle>
          <a:p>
            <a:pPr>
              <a:defRPr/>
            </a:pPr>
            <a:r>
              <a:rPr lang="fr-FR">
                <a:solidFill>
                  <a:srgbClr val="5F5F5F"/>
                </a:solidFill>
              </a:rPr>
              <a:t>Nom événement | Nom Prénom | </a:t>
            </a:r>
            <a:fld id="{8CAA4AC8-A9BE-4212-B2E5-AABB4102963E}" type="slidenum">
              <a:rPr lang="fr-FR">
                <a:solidFill>
                  <a:srgbClr val="5F5F5F"/>
                </a:solidFill>
              </a:rPr>
              <a:pPr>
                <a:defRPr/>
              </a:pPr>
              <a:t>‹N°›</a:t>
            </a:fld>
            <a:endParaRPr lang="fr-FR">
              <a:solidFill>
                <a:srgbClr val="5F5F5F"/>
              </a:solidFill>
            </a:endParaRPr>
          </a:p>
        </p:txBody>
      </p:sp>
    </p:spTree>
    <p:extLst>
      <p:ext uri="{BB962C8B-B14F-4D97-AF65-F5344CB8AC3E}">
        <p14:creationId xmlns:p14="http://schemas.microsoft.com/office/powerpoint/2010/main" val="42394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
        <p:nvSpPr>
          <p:cNvPr id="7" name="Espace réservé du pied de page 12"/>
          <p:cNvSpPr>
            <a:spLocks noGrp="1"/>
          </p:cNvSpPr>
          <p:nvPr>
            <p:ph type="ftr" sz="quarter" idx="24"/>
          </p:nvPr>
        </p:nvSpPr>
        <p:spPr>
          <a:xfrm>
            <a:off x="1331913" y="6570663"/>
            <a:ext cx="7812087" cy="287337"/>
          </a:xfrm>
          <a:prstGeom prst="rect">
            <a:avLst/>
          </a:prstGeom>
        </p:spPr>
        <p:txBody>
          <a:bodyPr/>
          <a:lstStyle>
            <a:lvl1pPr algn="r">
              <a:defRPr sz="1100" cap="none" baseline="0">
                <a:solidFill>
                  <a:schemeClr val="accent5"/>
                </a:solidFill>
              </a:defRPr>
            </a:lvl1pPr>
          </a:lstStyle>
          <a:p>
            <a:pPr>
              <a:defRPr/>
            </a:pPr>
            <a:r>
              <a:rPr lang="fr-FR">
                <a:solidFill>
                  <a:srgbClr val="5F5F5F"/>
                </a:solidFill>
              </a:rPr>
              <a:t>Nom événement | Nom Prénom | </a:t>
            </a:r>
            <a:fld id="{CA6F6A3C-D7DA-49EB-8E13-AFE7ADF6A204}" type="slidenum">
              <a:rPr lang="fr-FR">
                <a:solidFill>
                  <a:srgbClr val="5F5F5F"/>
                </a:solidFill>
              </a:rPr>
              <a:pPr>
                <a:defRPr/>
              </a:pPr>
              <a:t>‹N°›</a:t>
            </a:fld>
            <a:endParaRPr lang="fr-FR">
              <a:solidFill>
                <a:srgbClr val="5F5F5F"/>
              </a:solidFill>
            </a:endParaRPr>
          </a:p>
        </p:txBody>
      </p:sp>
    </p:spTree>
    <p:extLst>
      <p:ext uri="{BB962C8B-B14F-4D97-AF65-F5344CB8AC3E}">
        <p14:creationId xmlns:p14="http://schemas.microsoft.com/office/powerpoint/2010/main" val="399096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
        <p:nvSpPr>
          <p:cNvPr id="5" name="Espace réservé du pied de page 12"/>
          <p:cNvSpPr>
            <a:spLocks noGrp="1"/>
          </p:cNvSpPr>
          <p:nvPr>
            <p:ph type="ftr" sz="quarter" idx="22"/>
          </p:nvPr>
        </p:nvSpPr>
        <p:spPr>
          <a:xfrm>
            <a:off x="1331913" y="6570663"/>
            <a:ext cx="7812087" cy="287337"/>
          </a:xfrm>
          <a:prstGeom prst="rect">
            <a:avLst/>
          </a:prstGeom>
        </p:spPr>
        <p:txBody>
          <a:bodyPr/>
          <a:lstStyle>
            <a:lvl1pPr algn="r">
              <a:defRPr sz="1100" cap="none" baseline="0">
                <a:solidFill>
                  <a:schemeClr val="accent5"/>
                </a:solidFill>
              </a:defRPr>
            </a:lvl1pPr>
          </a:lstStyle>
          <a:p>
            <a:pPr>
              <a:defRPr/>
            </a:pPr>
            <a:r>
              <a:rPr lang="fr-FR">
                <a:solidFill>
                  <a:srgbClr val="5F5F5F"/>
                </a:solidFill>
              </a:rPr>
              <a:t>Nom événement | Nom Prénom | </a:t>
            </a:r>
            <a:fld id="{FC158BF1-3855-4DC8-A3C1-C028A9F5BD0D}" type="slidenum">
              <a:rPr lang="fr-FR">
                <a:solidFill>
                  <a:srgbClr val="5F5F5F"/>
                </a:solidFill>
              </a:rPr>
              <a:pPr>
                <a:defRPr/>
              </a:pPr>
              <a:t>‹N°›</a:t>
            </a:fld>
            <a:endParaRPr lang="fr-FR">
              <a:solidFill>
                <a:srgbClr val="5F5F5F"/>
              </a:solidFill>
            </a:endParaRPr>
          </a:p>
        </p:txBody>
      </p:sp>
    </p:spTree>
    <p:extLst>
      <p:ext uri="{BB962C8B-B14F-4D97-AF65-F5344CB8AC3E}">
        <p14:creationId xmlns:p14="http://schemas.microsoft.com/office/powerpoint/2010/main" val="3684340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
        <p:nvSpPr>
          <p:cNvPr id="5" name="Espace réservé du pied de page 12"/>
          <p:cNvSpPr>
            <a:spLocks noGrp="1"/>
          </p:cNvSpPr>
          <p:nvPr>
            <p:ph type="ftr" sz="quarter" idx="14"/>
          </p:nvPr>
        </p:nvSpPr>
        <p:spPr>
          <a:xfrm>
            <a:off x="1331913" y="6570663"/>
            <a:ext cx="7812087" cy="287337"/>
          </a:xfrm>
          <a:prstGeom prst="rect">
            <a:avLst/>
          </a:prstGeom>
        </p:spPr>
        <p:txBody>
          <a:bodyPr/>
          <a:lstStyle>
            <a:lvl1pPr algn="r">
              <a:defRPr sz="1100" cap="none" baseline="0">
                <a:solidFill>
                  <a:schemeClr val="accent5"/>
                </a:solidFill>
              </a:defRPr>
            </a:lvl1pPr>
          </a:lstStyle>
          <a:p>
            <a:pPr>
              <a:defRPr/>
            </a:pPr>
            <a:r>
              <a:rPr lang="fr-FR">
                <a:solidFill>
                  <a:srgbClr val="5F5F5F"/>
                </a:solidFill>
              </a:rPr>
              <a:t>Nom événement | Nom Prénom | </a:t>
            </a:r>
            <a:fld id="{C0549099-0727-4E05-A7D4-1CFA23021759}" type="slidenum">
              <a:rPr lang="fr-FR">
                <a:solidFill>
                  <a:srgbClr val="5F5F5F"/>
                </a:solidFill>
              </a:rPr>
              <a:pPr>
                <a:defRPr/>
              </a:pPr>
              <a:t>‹N°›</a:t>
            </a:fld>
            <a:endParaRPr lang="fr-FR">
              <a:solidFill>
                <a:srgbClr val="5F5F5F"/>
              </a:solidFill>
            </a:endParaRPr>
          </a:p>
        </p:txBody>
      </p:sp>
    </p:spTree>
    <p:extLst>
      <p:ext uri="{BB962C8B-B14F-4D97-AF65-F5344CB8AC3E}">
        <p14:creationId xmlns:p14="http://schemas.microsoft.com/office/powerpoint/2010/main" val="57098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Intercalaires">
    <p:spTree>
      <p:nvGrpSpPr>
        <p:cNvPr id="1" name=""/>
        <p:cNvGrpSpPr/>
        <p:nvPr/>
      </p:nvGrpSpPr>
      <p:grpSpPr>
        <a:xfrm>
          <a:off x="0" y="0"/>
          <a:ext cx="0" cy="0"/>
          <a:chOff x="0" y="0"/>
          <a:chExt cx="0" cy="0"/>
        </a:xfrm>
      </p:grpSpPr>
      <p:pic>
        <p:nvPicPr>
          <p:cNvPr id="4" name="Image 8" descr="bandeau_intercalair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9938" y="0"/>
            <a:ext cx="58340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3672000" y="1949598"/>
            <a:ext cx="5364496" cy="4719761"/>
          </a:xfrm>
        </p:spPr>
        <p:txBody>
          <a:bodyPr anchor="t"/>
          <a:lstStyle>
            <a:lvl1pPr algn="l">
              <a:lnSpc>
                <a:spcPts val="2800"/>
              </a:lnSpc>
              <a:defRPr sz="22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3672000" y="260649"/>
            <a:ext cx="5292488" cy="1584176"/>
          </a:xfrm>
          <a:prstGeom prst="rect">
            <a:avLst/>
          </a:prstGeom>
        </p:spPr>
        <p:txBody>
          <a:bodyPr/>
          <a:lstStyle>
            <a:lvl1pPr marL="0" indent="0">
              <a:lnSpc>
                <a:spcPts val="1200"/>
              </a:lnSpc>
              <a:spcAft>
                <a:spcPts val="0"/>
              </a:spcAft>
              <a:buNone/>
              <a:defRPr sz="85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u numéro de diapositive 7"/>
          <p:cNvSpPr>
            <a:spLocks noGrp="1"/>
          </p:cNvSpPr>
          <p:nvPr>
            <p:ph type="sldNum" sz="quarter" idx="10"/>
          </p:nvPr>
        </p:nvSpPr>
        <p:spPr>
          <a:xfrm>
            <a:off x="576263" y="5876925"/>
            <a:ext cx="2700337" cy="365125"/>
          </a:xfrm>
          <a:prstGeom prst="rect">
            <a:avLst/>
          </a:prstGeom>
        </p:spPr>
        <p:txBody>
          <a:bodyPr/>
          <a:lstStyle>
            <a:lvl1pPr>
              <a:defRPr>
                <a:solidFill>
                  <a:schemeClr val="bg1"/>
                </a:solidFill>
                <a:latin typeface="Arial" pitchFamily="34" charset="0"/>
                <a:cs typeface="+mn-cs"/>
              </a:defRPr>
            </a:lvl1pPr>
          </a:lstStyle>
          <a:p>
            <a:pPr>
              <a:defRPr/>
            </a:pPr>
            <a:r>
              <a:rPr lang="fr-FR">
                <a:solidFill>
                  <a:prstClr val="white"/>
                </a:solidFill>
              </a:rPr>
              <a:t>|  PAGE </a:t>
            </a:r>
            <a:fld id="{14901465-1EDD-4B50-9D50-E26A8A58E0D5}" type="slidenum">
              <a:rPr lang="fr-FR">
                <a:solidFill>
                  <a:prstClr val="white"/>
                </a:solidFill>
              </a:rPr>
              <a:pPr>
                <a:defRPr/>
              </a:pPr>
              <a:t>‹N°›</a:t>
            </a:fld>
            <a:endParaRPr lang="fr-FR">
              <a:solidFill>
                <a:prstClr val="white"/>
              </a:solidFill>
            </a:endParaRPr>
          </a:p>
        </p:txBody>
      </p:sp>
      <p:sp>
        <p:nvSpPr>
          <p:cNvPr id="6" name="Espace réservé du pied de page 8"/>
          <p:cNvSpPr>
            <a:spLocks noGrp="1"/>
          </p:cNvSpPr>
          <p:nvPr>
            <p:ph type="ftr" sz="quarter" idx="11"/>
          </p:nvPr>
        </p:nvSpPr>
        <p:spPr>
          <a:xfrm>
            <a:off x="576263" y="5445125"/>
            <a:ext cx="2700337" cy="365125"/>
          </a:xfrm>
          <a:prstGeom prst="rect">
            <a:avLst/>
          </a:prstGeom>
        </p:spPr>
        <p:txBody>
          <a:bodyPr/>
          <a:lstStyle>
            <a:lvl1pPr algn="l">
              <a:defRPr>
                <a:solidFill>
                  <a:schemeClr val="bg1"/>
                </a:solidFill>
                <a:latin typeface="Arial" pitchFamily="34" charset="0"/>
                <a:cs typeface="+mn-cs"/>
              </a:defRPr>
            </a:lvl1pPr>
          </a:lstStyle>
          <a:p>
            <a:pPr>
              <a:defRPr/>
            </a:pPr>
            <a:r>
              <a:rPr lang="fr-FR">
                <a:solidFill>
                  <a:prstClr val="white"/>
                </a:solidFill>
              </a:rPr>
              <a:t>CEA | 10 AVRIL 2012</a:t>
            </a:r>
          </a:p>
        </p:txBody>
      </p:sp>
    </p:spTree>
    <p:extLst>
      <p:ext uri="{BB962C8B-B14F-4D97-AF65-F5344CB8AC3E}">
        <p14:creationId xmlns:p14="http://schemas.microsoft.com/office/powerpoint/2010/main" val="5297544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exteSeb">
    <p:spTree>
      <p:nvGrpSpPr>
        <p:cNvPr id="1" name=""/>
        <p:cNvGrpSpPr/>
        <p:nvPr/>
      </p:nvGrpSpPr>
      <p:grpSpPr>
        <a:xfrm>
          <a:off x="0" y="0"/>
          <a:ext cx="0" cy="0"/>
          <a:chOff x="0" y="0"/>
          <a:chExt cx="0" cy="0"/>
        </a:xfrm>
      </p:grpSpPr>
      <p:sp>
        <p:nvSpPr>
          <p:cNvPr id="6" name="Espace réservé du texte 2"/>
          <p:cNvSpPr>
            <a:spLocks noGrp="1"/>
          </p:cNvSpPr>
          <p:nvPr>
            <p:ph idx="12"/>
          </p:nvPr>
        </p:nvSpPr>
        <p:spPr bwMode="auto">
          <a:xfrm>
            <a:off x="587177" y="1052736"/>
            <a:ext cx="8161287" cy="518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defRPr lang="fr-FR" sz="2400" b="1" kern="1200" noProof="0" dirty="0" smtClean="0">
                <a:solidFill>
                  <a:srgbClr val="0070C0"/>
                </a:solidFill>
                <a:latin typeface="+mn-lt"/>
                <a:ea typeface="+mn-ea"/>
                <a:cs typeface="+mn-cs"/>
              </a:defRPr>
            </a:lvl1pPr>
            <a:lvl2pPr>
              <a:spcBef>
                <a:spcPts val="600"/>
              </a:spcBef>
              <a:spcAft>
                <a:spcPts val="600"/>
              </a:spcAft>
              <a:defRPr sz="2000" b="1"/>
            </a:lvl2pPr>
            <a:lvl4pPr>
              <a:spcBef>
                <a:spcPts val="300"/>
              </a:spcBef>
              <a:spcAft>
                <a:spcPts val="300"/>
              </a:spcAft>
              <a:defRPr sz="1800"/>
            </a:lvl4pPr>
          </a:lstStyle>
          <a:p>
            <a:pPr lvl="0"/>
            <a:r>
              <a:rPr lang="fr-FR" noProof="0" dirty="0" smtClean="0"/>
              <a:t>Cliquez pour modifier les styles du texte du masque</a:t>
            </a:r>
          </a:p>
          <a:p>
            <a:pPr lvl="1"/>
            <a:r>
              <a:rPr lang="fr-FR" noProof="0" dirty="0" smtClean="0"/>
              <a:t>Deuxième niveau</a:t>
            </a:r>
          </a:p>
          <a:p>
            <a:pPr lvl="3"/>
            <a:r>
              <a:rPr lang="fr-FR" noProof="0" dirty="0" smtClean="0"/>
              <a:t>Troisième niveau</a:t>
            </a:r>
          </a:p>
          <a:p>
            <a:pPr lvl="4"/>
            <a:r>
              <a:rPr lang="fr-FR" noProof="0" dirty="0" smtClean="0"/>
              <a:t>Quatrième niveau</a:t>
            </a:r>
          </a:p>
        </p:txBody>
      </p:sp>
      <p:sp>
        <p:nvSpPr>
          <p:cNvPr id="2" name="Titre 1"/>
          <p:cNvSpPr>
            <a:spLocks noGrp="1"/>
          </p:cNvSpPr>
          <p:nvPr>
            <p:ph type="title"/>
          </p:nvPr>
        </p:nvSpPr>
        <p:spPr/>
        <p:txBody>
          <a:bodyPr/>
          <a:lstStyle/>
          <a:p>
            <a:r>
              <a:rPr lang="fr-FR" smtClean="0"/>
              <a:t>Cliquez pour modifier le style du titre</a:t>
            </a:r>
            <a:endParaRPr lang="fr-FR"/>
          </a:p>
        </p:txBody>
      </p:sp>
      <p:sp>
        <p:nvSpPr>
          <p:cNvPr id="4" name="Espace réservé du numéro de diapositive 4"/>
          <p:cNvSpPr>
            <a:spLocks noGrp="1"/>
          </p:cNvSpPr>
          <p:nvPr>
            <p:ph type="sldNum" sz="quarter" idx="13"/>
          </p:nvPr>
        </p:nvSpPr>
        <p:spPr>
          <a:xfrm>
            <a:off x="6011863" y="6524625"/>
            <a:ext cx="3060700" cy="322263"/>
          </a:xfrm>
          <a:prstGeom prst="rect">
            <a:avLst/>
          </a:prstGeom>
        </p:spPr>
        <p:txBody>
          <a:bodyPr/>
          <a:lstStyle>
            <a:lvl1pPr algn="r">
              <a:defRPr sz="1200" b="0">
                <a:latin typeface="Arial" pitchFamily="34" charset="0"/>
                <a:cs typeface="+mn-cs"/>
              </a:defRPr>
            </a:lvl1pPr>
          </a:lstStyle>
          <a:p>
            <a:pPr>
              <a:defRPr/>
            </a:pPr>
            <a:r>
              <a:rPr lang="fr-FR">
                <a:solidFill>
                  <a:prstClr val="black"/>
                </a:solidFill>
              </a:rPr>
              <a:t>FDL’2012 | Sept. 20</a:t>
            </a:r>
            <a:r>
              <a:rPr lang="fr-FR" baseline="30000">
                <a:solidFill>
                  <a:prstClr val="black"/>
                </a:solidFill>
              </a:rPr>
              <a:t>th</a:t>
            </a:r>
            <a:r>
              <a:rPr lang="fr-FR">
                <a:solidFill>
                  <a:prstClr val="black"/>
                </a:solidFill>
              </a:rPr>
              <a:t>, 2012 | PAGE </a:t>
            </a:r>
            <a:fld id="{05455954-CBEC-4FD6-9D64-D181A2C0F077}" type="slidenum">
              <a:rPr lang="fr-FR">
                <a:solidFill>
                  <a:prstClr val="black"/>
                </a:solidFill>
              </a:rPr>
              <a:pPr>
                <a:defRPr/>
              </a:pPr>
              <a:t>‹N°›</a:t>
            </a:fld>
            <a:endParaRPr lang="fr-FR">
              <a:solidFill>
                <a:prstClr val="black"/>
              </a:solidFill>
            </a:endParaRPr>
          </a:p>
        </p:txBody>
      </p:sp>
    </p:spTree>
    <p:extLst>
      <p:ext uri="{BB962C8B-B14F-4D97-AF65-F5344CB8AC3E}">
        <p14:creationId xmlns:p14="http://schemas.microsoft.com/office/powerpoint/2010/main" val="362620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p:cNvSpPr txBox="1"/>
          <p:nvPr/>
        </p:nvSpPr>
        <p:spPr>
          <a:xfrm>
            <a:off x="-2249488" y="2060575"/>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b="1" dirty="0">
                <a:solidFill>
                  <a:prstClr val="black"/>
                </a:solidFill>
                <a:latin typeface="Arial"/>
              </a:rPr>
              <a:t>Pour insérer une image :</a:t>
            </a:r>
          </a:p>
          <a:p>
            <a:pPr algn="ctr" fontAlgn="auto">
              <a:spcBef>
                <a:spcPts val="0"/>
              </a:spcBef>
              <a:spcAft>
                <a:spcPts val="0"/>
              </a:spcAft>
              <a:defRPr/>
            </a:pPr>
            <a:r>
              <a:rPr lang="fr-FR" sz="1200" dirty="0">
                <a:solidFill>
                  <a:prstClr val="black"/>
                </a:solidFill>
                <a:latin typeface="Arial"/>
              </a:rPr>
              <a:t>Menu « Insertion  / Image »</a:t>
            </a:r>
          </a:p>
          <a:p>
            <a:pPr algn="ctr" fontAlgn="auto">
              <a:spcBef>
                <a:spcPts val="0"/>
              </a:spcBef>
              <a:spcAft>
                <a:spcPts val="0"/>
              </a:spcAft>
              <a:defRPr/>
            </a:pPr>
            <a:r>
              <a:rPr lang="fr-FR" sz="1200" b="1" dirty="0">
                <a:solidFill>
                  <a:prstClr val="black"/>
                </a:solidFill>
                <a:latin typeface="Arial"/>
              </a:rPr>
              <a:t>ou</a:t>
            </a:r>
          </a:p>
          <a:p>
            <a:pPr algn="ctr" fontAlgn="auto">
              <a:spcBef>
                <a:spcPts val="0"/>
              </a:spcBef>
              <a:spcAft>
                <a:spcPts val="0"/>
              </a:spcAft>
              <a:defRPr/>
            </a:pPr>
            <a:r>
              <a:rPr lang="fr-FR" sz="1200" dirty="0">
                <a:solidFill>
                  <a:prstClr val="black"/>
                </a:solidFill>
                <a:latin typeface="Arial"/>
              </a:rPr>
              <a:t>Cliquer sur l’icône de la zone image </a:t>
            </a:r>
          </a:p>
        </p:txBody>
      </p:sp>
      <p:sp>
        <p:nvSpPr>
          <p:cNvPr id="10" name="ZoneTexte 9"/>
          <p:cNvSpPr txBox="1"/>
          <p:nvPr userDrawn="1"/>
        </p:nvSpPr>
        <p:spPr>
          <a:xfrm>
            <a:off x="-2268538" y="0"/>
            <a:ext cx="2160588" cy="1938338"/>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b="1" dirty="0">
                <a:solidFill>
                  <a:prstClr val="black"/>
                </a:solidFill>
                <a:latin typeface="Arial"/>
              </a:rPr>
              <a:t>Pour personnaliser « nom événement et auteur » :</a:t>
            </a:r>
          </a:p>
          <a:p>
            <a:pPr algn="ctr" fontAlgn="auto">
              <a:spcBef>
                <a:spcPts val="0"/>
              </a:spcBef>
              <a:spcAft>
                <a:spcPts val="0"/>
              </a:spcAft>
              <a:defRPr/>
            </a:pPr>
            <a:endParaRPr lang="fr-FR" sz="1200" dirty="0">
              <a:solidFill>
                <a:prstClr val="black"/>
              </a:solidFill>
              <a:latin typeface="Arial"/>
            </a:endParaRPr>
          </a:p>
          <a:p>
            <a:pPr algn="ctr" fontAlgn="auto">
              <a:spcBef>
                <a:spcPts val="0"/>
              </a:spcBef>
              <a:spcAft>
                <a:spcPts val="0"/>
              </a:spcAft>
              <a:defRPr/>
            </a:pPr>
            <a:r>
              <a:rPr lang="fr-FR" sz="1200" dirty="0">
                <a:solidFill>
                  <a:prstClr val="black"/>
                </a:solidFill>
                <a:latin typeface="Arial"/>
              </a:rPr>
              <a:t>« Insertion / En-tête et pied de page »</a:t>
            </a:r>
          </a:p>
          <a:p>
            <a:pPr algn="ctr" fontAlgn="auto">
              <a:spcBef>
                <a:spcPts val="0"/>
              </a:spcBef>
              <a:spcAft>
                <a:spcPts val="0"/>
              </a:spcAft>
              <a:defRPr/>
            </a:pPr>
            <a:endParaRPr lang="fr-FR" sz="1200" dirty="0">
              <a:solidFill>
                <a:prstClr val="black"/>
              </a:solidFill>
              <a:latin typeface="Arial"/>
            </a:endParaRPr>
          </a:p>
          <a:p>
            <a:pPr algn="ctr" fontAlgn="auto">
              <a:spcBef>
                <a:spcPts val="0"/>
              </a:spcBef>
              <a:spcAft>
                <a:spcPts val="0"/>
              </a:spcAft>
              <a:defRPr/>
            </a:pPr>
            <a:r>
              <a:rPr lang="fr-FR" sz="1200" dirty="0">
                <a:solidFill>
                  <a:prstClr val="black"/>
                </a:solidFill>
                <a:latin typeface="Arial"/>
              </a:rPr>
              <a:t>Personnaliser la zone de de pied de page</a:t>
            </a:r>
          </a:p>
          <a:p>
            <a:pPr algn="ctr" fontAlgn="auto">
              <a:spcBef>
                <a:spcPts val="0"/>
              </a:spcBef>
              <a:spcAft>
                <a:spcPts val="0"/>
              </a:spcAft>
              <a:defRPr/>
            </a:pPr>
            <a:endParaRPr lang="fr-FR" sz="1200" dirty="0">
              <a:solidFill>
                <a:prstClr val="black"/>
              </a:solidFill>
              <a:latin typeface="Arial"/>
            </a:endParaRPr>
          </a:p>
          <a:p>
            <a:pPr algn="ctr" fontAlgn="auto">
              <a:spcBef>
                <a:spcPts val="0"/>
              </a:spcBef>
              <a:spcAft>
                <a:spcPts val="0"/>
              </a:spcAft>
              <a:defRPr/>
            </a:pPr>
            <a:r>
              <a:rPr lang="fr-FR" sz="1200" dirty="0">
                <a:solidFill>
                  <a:prstClr val="black"/>
                </a:solidFill>
                <a:latin typeface="Arial"/>
              </a:rPr>
              <a:t>Cliquer sur appliquer partout</a:t>
            </a:r>
          </a:p>
        </p:txBody>
      </p:sp>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41725"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rgbClr val="5F5F5F"/>
                </a:solidFill>
              </a:defRPr>
            </a:lvl1pPr>
          </a:lstStyle>
          <a:p>
            <a:pPr>
              <a:defRPr/>
            </a:pPr>
            <a:r>
              <a:rPr lang="fr-FR"/>
              <a:t>Nom événement | Nom Prénom</a:t>
            </a:r>
            <a:endParaRPr lang="fr-FR" dirty="0"/>
          </a:p>
        </p:txBody>
      </p:sp>
    </p:spTree>
    <p:extLst>
      <p:ext uri="{BB962C8B-B14F-4D97-AF65-F5344CB8AC3E}">
        <p14:creationId xmlns:p14="http://schemas.microsoft.com/office/powerpoint/2010/main" val="27619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exte_CEA Tech">
    <p:spTree>
      <p:nvGrpSpPr>
        <p:cNvPr id="1" name=""/>
        <p:cNvGrpSpPr/>
        <p:nvPr/>
      </p:nvGrpSpPr>
      <p:grpSpPr>
        <a:xfrm>
          <a:off x="0" y="0"/>
          <a:ext cx="0" cy="0"/>
          <a:chOff x="0" y="0"/>
          <a:chExt cx="0" cy="0"/>
        </a:xfrm>
      </p:grpSpPr>
      <p:pic>
        <p:nvPicPr>
          <p:cNvPr id="4" name="Imag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2250" y="188913"/>
            <a:ext cx="14224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Espace réservé du contenu 16"/>
          <p:cNvSpPr>
            <a:spLocks noGrp="1"/>
          </p:cNvSpPr>
          <p:nvPr>
            <p:ph sz="quarter" idx="18"/>
          </p:nvPr>
        </p:nvSpPr>
        <p:spPr>
          <a:xfrm>
            <a:off x="539750" y="980728"/>
            <a:ext cx="8208963" cy="5328592"/>
          </a:xfrm>
          <a:prstGeom prst="rect">
            <a:avLst/>
          </a:prstGeom>
        </p:spPr>
        <p:txBody>
          <a:bodyPr/>
          <a:lstStyle>
            <a:lvl1pPr marL="0" indent="0">
              <a:spcBef>
                <a:spcPts val="600"/>
              </a:spcBef>
              <a:buFont typeface="Arial" pitchFamily="34" charset="0"/>
              <a:buNone/>
              <a:defRPr lang="fr-FR" sz="2000" b="1" kern="1200" cap="none" baseline="0" dirty="0" smtClean="0">
                <a:solidFill>
                  <a:srgbClr val="0070C0"/>
                </a:solidFill>
                <a:latin typeface="+mn-lt"/>
                <a:ea typeface="+mn-ea"/>
                <a:cs typeface="+mn-cs"/>
              </a:defRPr>
            </a:lvl1pPr>
            <a:lvl2pPr marL="542925" indent="-277813">
              <a:defRPr sz="1800"/>
            </a:lvl2pPr>
            <a:lvl3pPr marL="808038" indent="-265113">
              <a:buSzPct val="60000"/>
              <a:buFont typeface="Arial" pitchFamily="34" charset="0"/>
              <a:buChar char="►"/>
              <a:defRPr sz="1600"/>
            </a:lvl3pPr>
            <a:lvl4pPr marL="838200" indent="0">
              <a:buFont typeface="Arial" pitchFamily="34" charset="0"/>
              <a:buNone/>
              <a:defRPr/>
            </a:lvl4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9" name="Espace réservé du titre 1"/>
          <p:cNvSpPr>
            <a:spLocks noGrp="1"/>
          </p:cNvSpPr>
          <p:nvPr>
            <p:ph type="title"/>
          </p:nvPr>
        </p:nvSpPr>
        <p:spPr>
          <a:xfrm>
            <a:off x="734888" y="0"/>
            <a:ext cx="8229600" cy="765175"/>
          </a:xfrm>
          <a:prstGeom prst="rect">
            <a:avLst/>
          </a:prstGeom>
        </p:spPr>
        <p:txBody>
          <a:bodyPr rtlCol="0">
            <a:normAutofit/>
          </a:bodyPr>
          <a:lstStyle/>
          <a:p>
            <a:r>
              <a:rPr lang="fr-FR" dirty="0" smtClean="0"/>
              <a:t>Modifiez Le Style Du Titre</a:t>
            </a:r>
            <a:endParaRPr lang="en-US" dirty="0"/>
          </a:p>
        </p:txBody>
      </p:sp>
      <p:sp>
        <p:nvSpPr>
          <p:cNvPr id="5" name="Espace réservé du pied de page 12"/>
          <p:cNvSpPr>
            <a:spLocks noGrp="1"/>
          </p:cNvSpPr>
          <p:nvPr>
            <p:ph type="ftr" sz="quarter" idx="19"/>
          </p:nvPr>
        </p:nvSpPr>
        <p:spPr>
          <a:xfrm>
            <a:off x="1331913" y="6570663"/>
            <a:ext cx="7758112" cy="287337"/>
          </a:xfrm>
          <a:prstGeom prst="rect">
            <a:avLst/>
          </a:prstGeom>
        </p:spPr>
        <p:txBody>
          <a:bodyPr/>
          <a:lstStyle>
            <a:lvl1pPr algn="r">
              <a:defRPr sz="1100" cap="none" baseline="0">
                <a:solidFill>
                  <a:srgbClr val="5F5F5F"/>
                </a:solidFill>
              </a:defRPr>
            </a:lvl1pPr>
          </a:lstStyle>
          <a:p>
            <a:pPr>
              <a:defRPr/>
            </a:pPr>
            <a:r>
              <a:rPr lang="fr-FR"/>
              <a:t>Nom événement | Nom Prénom | </a:t>
            </a:r>
            <a:fld id="{61DFEC8B-6A8B-43A3-9DAC-5D260491C08E}" type="slidenum">
              <a:rPr lang="fr-FR"/>
              <a:pPr>
                <a:defRPr/>
              </a:pPr>
              <a:t>‹N°›</a:t>
            </a:fld>
            <a:endParaRPr lang="fr-FR"/>
          </a:p>
        </p:txBody>
      </p:sp>
    </p:spTree>
    <p:extLst>
      <p:ext uri="{BB962C8B-B14F-4D97-AF65-F5344CB8AC3E}">
        <p14:creationId xmlns:p14="http://schemas.microsoft.com/office/powerpoint/2010/main" val="2476978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dirty="0" smtClean="0"/>
              <a:t>Modifiez les styles du texte du masque</a:t>
            </a:r>
          </a:p>
        </p:txBody>
      </p:sp>
      <p:sp>
        <p:nvSpPr>
          <p:cNvPr id="5" name="Espace réservé du pied de page 12"/>
          <p:cNvSpPr>
            <a:spLocks noGrp="1"/>
          </p:cNvSpPr>
          <p:nvPr>
            <p:ph type="ftr" sz="quarter" idx="21"/>
          </p:nvPr>
        </p:nvSpPr>
        <p:spPr>
          <a:xfrm>
            <a:off x="1331913" y="6570663"/>
            <a:ext cx="7812087" cy="287337"/>
          </a:xfrm>
          <a:prstGeom prst="rect">
            <a:avLst/>
          </a:prstGeom>
        </p:spPr>
        <p:txBody>
          <a:bodyPr/>
          <a:lstStyle>
            <a:lvl1pPr algn="r">
              <a:defRPr sz="1100" cap="none" baseline="0">
                <a:solidFill>
                  <a:srgbClr val="5F5F5F"/>
                </a:solidFill>
              </a:defRPr>
            </a:lvl1pPr>
          </a:lstStyle>
          <a:p>
            <a:pPr>
              <a:defRPr/>
            </a:pPr>
            <a:r>
              <a:rPr lang="fr-FR"/>
              <a:t>Nom événement | Nom Prénom | </a:t>
            </a:r>
            <a:fld id="{1955AC17-A1CF-42F6-94C8-5FFF894683DF}" type="slidenum">
              <a:rPr lang="fr-FR"/>
              <a:pPr>
                <a:defRPr/>
              </a:pPr>
              <a:t>‹N°›</a:t>
            </a:fld>
            <a:endParaRPr lang="fr-FR"/>
          </a:p>
        </p:txBody>
      </p:sp>
    </p:spTree>
    <p:extLst>
      <p:ext uri="{BB962C8B-B14F-4D97-AF65-F5344CB8AC3E}">
        <p14:creationId xmlns:p14="http://schemas.microsoft.com/office/powerpoint/2010/main" val="18173311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
        <p:nvSpPr>
          <p:cNvPr id="7" name="Espace réservé du pied de page 12"/>
          <p:cNvSpPr>
            <a:spLocks noGrp="1"/>
          </p:cNvSpPr>
          <p:nvPr>
            <p:ph type="ftr" sz="quarter" idx="24"/>
          </p:nvPr>
        </p:nvSpPr>
        <p:spPr>
          <a:xfrm>
            <a:off x="1331913" y="6570663"/>
            <a:ext cx="7812087" cy="287337"/>
          </a:xfrm>
          <a:prstGeom prst="rect">
            <a:avLst/>
          </a:prstGeom>
        </p:spPr>
        <p:txBody>
          <a:bodyPr/>
          <a:lstStyle>
            <a:lvl1pPr algn="r">
              <a:defRPr sz="1100" cap="none" baseline="0">
                <a:solidFill>
                  <a:srgbClr val="5F5F5F"/>
                </a:solidFill>
              </a:defRPr>
            </a:lvl1pPr>
          </a:lstStyle>
          <a:p>
            <a:pPr>
              <a:defRPr/>
            </a:pPr>
            <a:r>
              <a:rPr lang="fr-FR"/>
              <a:t>Nom événement | Nom Prénom | </a:t>
            </a:r>
            <a:fld id="{8FD0C274-E852-4024-A36E-456BFB241572}" type="slidenum">
              <a:rPr lang="fr-FR"/>
              <a:pPr>
                <a:defRPr/>
              </a:pPr>
              <a:t>‹N°›</a:t>
            </a:fld>
            <a:endParaRPr lang="fr-FR"/>
          </a:p>
        </p:txBody>
      </p:sp>
    </p:spTree>
    <p:extLst>
      <p:ext uri="{BB962C8B-B14F-4D97-AF65-F5344CB8AC3E}">
        <p14:creationId xmlns:p14="http://schemas.microsoft.com/office/powerpoint/2010/main" val="3851652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
        <p:nvSpPr>
          <p:cNvPr id="5" name="Espace réservé du pied de page 12"/>
          <p:cNvSpPr>
            <a:spLocks noGrp="1"/>
          </p:cNvSpPr>
          <p:nvPr>
            <p:ph type="ftr" sz="quarter" idx="22"/>
          </p:nvPr>
        </p:nvSpPr>
        <p:spPr>
          <a:xfrm>
            <a:off x="1331913" y="6570663"/>
            <a:ext cx="7812087" cy="287337"/>
          </a:xfrm>
          <a:prstGeom prst="rect">
            <a:avLst/>
          </a:prstGeom>
        </p:spPr>
        <p:txBody>
          <a:bodyPr/>
          <a:lstStyle>
            <a:lvl1pPr algn="r">
              <a:defRPr sz="1100" cap="none" baseline="0">
                <a:solidFill>
                  <a:srgbClr val="5F5F5F"/>
                </a:solidFill>
              </a:defRPr>
            </a:lvl1pPr>
          </a:lstStyle>
          <a:p>
            <a:pPr>
              <a:defRPr/>
            </a:pPr>
            <a:r>
              <a:rPr lang="fr-FR"/>
              <a:t>Nom événement | Nom Prénom | </a:t>
            </a:r>
            <a:fld id="{B417FA94-D152-47C8-A19F-F7F059DD8D09}" type="slidenum">
              <a:rPr lang="fr-FR"/>
              <a:pPr>
                <a:defRPr/>
              </a:pPr>
              <a:t>‹N°›</a:t>
            </a:fld>
            <a:endParaRPr lang="fr-FR"/>
          </a:p>
        </p:txBody>
      </p:sp>
    </p:spTree>
    <p:extLst>
      <p:ext uri="{BB962C8B-B14F-4D97-AF65-F5344CB8AC3E}">
        <p14:creationId xmlns:p14="http://schemas.microsoft.com/office/powerpoint/2010/main" val="1178657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
        <p:nvSpPr>
          <p:cNvPr id="5" name="Espace réservé du pied de page 12"/>
          <p:cNvSpPr>
            <a:spLocks noGrp="1"/>
          </p:cNvSpPr>
          <p:nvPr>
            <p:ph type="ftr" sz="quarter" idx="14"/>
          </p:nvPr>
        </p:nvSpPr>
        <p:spPr>
          <a:xfrm>
            <a:off x="1331913" y="6570663"/>
            <a:ext cx="7812087" cy="287337"/>
          </a:xfrm>
          <a:prstGeom prst="rect">
            <a:avLst/>
          </a:prstGeom>
        </p:spPr>
        <p:txBody>
          <a:bodyPr/>
          <a:lstStyle>
            <a:lvl1pPr algn="r">
              <a:defRPr sz="1100" cap="none" baseline="0">
                <a:solidFill>
                  <a:srgbClr val="5F5F5F"/>
                </a:solidFill>
              </a:defRPr>
            </a:lvl1pPr>
          </a:lstStyle>
          <a:p>
            <a:pPr>
              <a:defRPr/>
            </a:pPr>
            <a:r>
              <a:rPr lang="fr-FR"/>
              <a:t>Nom événement | Nom Prénom | </a:t>
            </a:r>
            <a:fld id="{BFF64DD3-1118-486B-9EAB-4B0AF6118218}" type="slidenum">
              <a:rPr lang="fr-FR"/>
              <a:pPr>
                <a:defRPr/>
              </a:pPr>
              <a:t>‹N°›</a:t>
            </a:fld>
            <a:endParaRPr lang="fr-FR"/>
          </a:p>
        </p:txBody>
      </p:sp>
    </p:spTree>
    <p:extLst>
      <p:ext uri="{BB962C8B-B14F-4D97-AF65-F5344CB8AC3E}">
        <p14:creationId xmlns:p14="http://schemas.microsoft.com/office/powerpoint/2010/main" val="3297820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Texte_CEA Tech">
    <p:spTree>
      <p:nvGrpSpPr>
        <p:cNvPr id="1" name=""/>
        <p:cNvGrpSpPr/>
        <p:nvPr/>
      </p:nvGrpSpPr>
      <p:grpSpPr>
        <a:xfrm>
          <a:off x="0" y="0"/>
          <a:ext cx="0" cy="0"/>
          <a:chOff x="0" y="0"/>
          <a:chExt cx="0" cy="0"/>
        </a:xfrm>
      </p:grpSpPr>
      <p:sp>
        <p:nvSpPr>
          <p:cNvPr id="5" name="Espace réservé du numéro de diapositive 5"/>
          <p:cNvSpPr txBox="1">
            <a:spLocks/>
          </p:cNvSpPr>
          <p:nvPr userDrawn="1"/>
        </p:nvSpPr>
        <p:spPr>
          <a:xfrm>
            <a:off x="8566150" y="6597650"/>
            <a:ext cx="614363" cy="220663"/>
          </a:xfrm>
          <a:prstGeom prst="rect">
            <a:avLst/>
          </a:prstGeom>
        </p:spPr>
        <p:txBody>
          <a:bodyPr anchor="ctr"/>
          <a:lstStyle>
            <a:defPPr>
              <a:defRPr lang="fr-FR"/>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solidFill>
                  <a:srgbClr val="FF9900"/>
                </a:solidFill>
                <a:sym typeface="Webdings"/>
              </a:rPr>
              <a:t></a:t>
            </a:r>
            <a:r>
              <a:rPr lang="fr-FR" sz="1000" dirty="0" smtClean="0">
                <a:solidFill>
                  <a:prstClr val="black">
                    <a:tint val="75000"/>
                  </a:prstClr>
                </a:solidFill>
              </a:rPr>
              <a:t> </a:t>
            </a:r>
            <a:fld id="{D5471119-CD78-42D7-87F3-8F022E8E8E42}" type="slidenum">
              <a:rPr lang="fr-FR" sz="1000" smtClean="0">
                <a:solidFill>
                  <a:prstClr val="black">
                    <a:tint val="75000"/>
                  </a:prstClr>
                </a:solidFill>
              </a:rPr>
              <a:pPr>
                <a:defRPr/>
              </a:pPr>
              <a:t>‹N°›</a:t>
            </a:fld>
            <a:endParaRPr lang="fr-FR" sz="1000" dirty="0">
              <a:solidFill>
                <a:prstClr val="black">
                  <a:tint val="75000"/>
                </a:prstClr>
              </a:solidFill>
            </a:endParaRPr>
          </a:p>
        </p:txBody>
      </p:sp>
      <p:sp>
        <p:nvSpPr>
          <p:cNvPr id="17" name="Espace réservé du contenu 16"/>
          <p:cNvSpPr>
            <a:spLocks noGrp="1"/>
          </p:cNvSpPr>
          <p:nvPr>
            <p:ph sz="quarter" idx="18"/>
          </p:nvPr>
        </p:nvSpPr>
        <p:spPr>
          <a:xfrm>
            <a:off x="539750" y="1628800"/>
            <a:ext cx="8208963"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4" name="Espace réservé du texte 3"/>
          <p:cNvSpPr>
            <a:spLocks noGrp="1"/>
          </p:cNvSpPr>
          <p:nvPr>
            <p:ph type="body" sz="quarter" idx="19"/>
          </p:nvPr>
        </p:nvSpPr>
        <p:spPr>
          <a:xfrm>
            <a:off x="539750" y="981075"/>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
        <p:nvSpPr>
          <p:cNvPr id="6" name="Espace réservé du pied de page 12"/>
          <p:cNvSpPr>
            <a:spLocks noGrp="1"/>
          </p:cNvSpPr>
          <p:nvPr>
            <p:ph type="ftr" sz="quarter" idx="20"/>
          </p:nvPr>
        </p:nvSpPr>
        <p:spPr>
          <a:xfrm>
            <a:off x="3924300" y="6597650"/>
            <a:ext cx="1295400" cy="287338"/>
          </a:xfrm>
          <a:prstGeom prst="rect">
            <a:avLst/>
          </a:prstGeom>
        </p:spPr>
        <p:txBody>
          <a:bodyPr/>
          <a:lstStyle>
            <a:lvl1pPr algn="ctr">
              <a:tabLst>
                <a:tab pos="4486275" algn="ctr"/>
                <a:tab pos="8953500" algn="r"/>
              </a:tabLst>
              <a:defRPr sz="1050" cap="none" baseline="0">
                <a:solidFill>
                  <a:schemeClr val="accent5"/>
                </a:solidFill>
              </a:defRPr>
            </a:lvl1pPr>
          </a:lstStyle>
          <a:p>
            <a:pPr>
              <a:defRPr/>
            </a:pPr>
            <a:r>
              <a:rPr lang="it-IT">
                <a:solidFill>
                  <a:srgbClr val="5F5F5F"/>
                </a:solidFill>
              </a:rPr>
              <a:t>Terrier François</a:t>
            </a:r>
            <a:endParaRPr lang="fr-FR" dirty="0">
              <a:solidFill>
                <a:srgbClr val="5F5F5F"/>
              </a:solidFill>
            </a:endParaRPr>
          </a:p>
        </p:txBody>
      </p:sp>
      <p:sp>
        <p:nvSpPr>
          <p:cNvPr id="7" name="Espace réservé de la date 3"/>
          <p:cNvSpPr>
            <a:spLocks noGrp="1"/>
          </p:cNvSpPr>
          <p:nvPr>
            <p:ph type="dt" sz="half" idx="21"/>
          </p:nvPr>
        </p:nvSpPr>
        <p:spPr>
          <a:xfrm>
            <a:off x="3175" y="6618288"/>
            <a:ext cx="1544638" cy="200025"/>
          </a:xfrm>
          <a:prstGeom prst="rect">
            <a:avLst/>
          </a:prstGeom>
        </p:spPr>
        <p:txBody>
          <a:bodyPr vert="horz" lIns="91440" tIns="45720" rIns="91440" bIns="45720" rtlCol="0" anchor="ctr"/>
          <a:lstStyle>
            <a:lvl1pPr algn="l">
              <a:defRPr sz="1000">
                <a:solidFill>
                  <a:schemeClr val="tx1">
                    <a:tint val="75000"/>
                  </a:schemeClr>
                </a:solidFill>
                <a:latin typeface="Arial" charset="0"/>
                <a:cs typeface="Arial" charset="0"/>
              </a:defRPr>
            </a:lvl1pPr>
          </a:lstStyle>
          <a:p>
            <a:pPr>
              <a:defRPr/>
            </a:pPr>
            <a:r>
              <a:rPr lang="fr-FR">
                <a:solidFill>
                  <a:prstClr val="black">
                    <a:tint val="75000"/>
                  </a:prstClr>
                </a:solidFill>
              </a:rPr>
              <a:t>March 18, 2014</a:t>
            </a:r>
            <a:endParaRPr lang="fr-FR" dirty="0">
              <a:solidFill>
                <a:prstClr val="black">
                  <a:tint val="75000"/>
                </a:prstClr>
              </a:solidFill>
            </a:endParaRPr>
          </a:p>
        </p:txBody>
      </p:sp>
    </p:spTree>
    <p:extLst>
      <p:ext uri="{BB962C8B-B14F-4D97-AF65-F5344CB8AC3E}">
        <p14:creationId xmlns:p14="http://schemas.microsoft.com/office/powerpoint/2010/main" val="3334363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exte_CEA Tech">
    <p:spTree>
      <p:nvGrpSpPr>
        <p:cNvPr id="1" name=""/>
        <p:cNvGrpSpPr/>
        <p:nvPr/>
      </p:nvGrpSpPr>
      <p:grpSpPr>
        <a:xfrm>
          <a:off x="0" y="0"/>
          <a:ext cx="0" cy="0"/>
          <a:chOff x="0" y="0"/>
          <a:chExt cx="0" cy="0"/>
        </a:xfrm>
      </p:grpSpPr>
      <p:sp>
        <p:nvSpPr>
          <p:cNvPr id="8" name="Titre 1"/>
          <p:cNvSpPr>
            <a:spLocks noGrp="1"/>
          </p:cNvSpPr>
          <p:nvPr>
            <p:ph type="title"/>
          </p:nvPr>
        </p:nvSpPr>
        <p:spPr>
          <a:xfrm>
            <a:off x="0" y="43795"/>
            <a:ext cx="8748713" cy="720909"/>
          </a:xfrm>
        </p:spPr>
        <p:txBody>
          <a:bodyPr/>
          <a:lstStyle/>
          <a:p>
            <a:r>
              <a:rPr lang="fr-FR" smtClean="0"/>
              <a:t>Cliquez pour modifier le style du titre</a:t>
            </a:r>
            <a:endParaRPr lang="fr-FR"/>
          </a:p>
        </p:txBody>
      </p:sp>
      <p:sp>
        <p:nvSpPr>
          <p:cNvPr id="3" name="Espace réservé du pied de page 12"/>
          <p:cNvSpPr>
            <a:spLocks noGrp="1"/>
          </p:cNvSpPr>
          <p:nvPr>
            <p:ph type="ftr" sz="quarter" idx="10"/>
          </p:nvPr>
        </p:nvSpPr>
        <p:spPr>
          <a:xfrm>
            <a:off x="1331913" y="6570663"/>
            <a:ext cx="7758112" cy="287337"/>
          </a:xfrm>
          <a:prstGeom prst="rect">
            <a:avLst/>
          </a:prstGeom>
        </p:spPr>
        <p:txBody>
          <a:bodyPr/>
          <a:lstStyle>
            <a:lvl1pPr algn="r">
              <a:defRPr sz="1100" cap="none" baseline="0">
                <a:solidFill>
                  <a:schemeClr val="accent5"/>
                </a:solidFill>
                <a:latin typeface="Arial" pitchFamily="34" charset="0"/>
                <a:cs typeface="Arial" pitchFamily="34" charset="0"/>
              </a:defRPr>
            </a:lvl1pPr>
          </a:lstStyle>
          <a:p>
            <a:pPr>
              <a:defRPr/>
            </a:pPr>
            <a:endParaRPr lang="fr-FR"/>
          </a:p>
        </p:txBody>
      </p:sp>
    </p:spTree>
    <p:extLst>
      <p:ext uri="{BB962C8B-B14F-4D97-AF65-F5344CB8AC3E}">
        <p14:creationId xmlns:p14="http://schemas.microsoft.com/office/powerpoint/2010/main" val="371628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exte_CEA Tech">
    <p:spTree>
      <p:nvGrpSpPr>
        <p:cNvPr id="1" name=""/>
        <p:cNvGrpSpPr/>
        <p:nvPr/>
      </p:nvGrpSpPr>
      <p:grpSpPr>
        <a:xfrm>
          <a:off x="0" y="0"/>
          <a:ext cx="0" cy="0"/>
          <a:chOff x="0" y="0"/>
          <a:chExt cx="0" cy="0"/>
        </a:xfrm>
      </p:grpSpPr>
      <p:sp>
        <p:nvSpPr>
          <p:cNvPr id="8" name="Titre 1"/>
          <p:cNvSpPr>
            <a:spLocks noGrp="1"/>
          </p:cNvSpPr>
          <p:nvPr>
            <p:ph type="title"/>
          </p:nvPr>
        </p:nvSpPr>
        <p:spPr>
          <a:xfrm>
            <a:off x="0" y="43795"/>
            <a:ext cx="8748713" cy="720909"/>
          </a:xfrm>
        </p:spPr>
        <p:txBody>
          <a:bodyPr/>
          <a:lstStyle/>
          <a:p>
            <a:r>
              <a:rPr lang="fr-FR" smtClean="0"/>
              <a:t>Cliquez pour modifier le style du titre</a:t>
            </a:r>
            <a:endParaRPr lang="fr-FR"/>
          </a:p>
        </p:txBody>
      </p:sp>
      <p:sp>
        <p:nvSpPr>
          <p:cNvPr id="3" name="Espace réservé du pied de page 12"/>
          <p:cNvSpPr>
            <a:spLocks noGrp="1"/>
          </p:cNvSpPr>
          <p:nvPr>
            <p:ph type="ftr" sz="quarter" idx="10"/>
          </p:nvPr>
        </p:nvSpPr>
        <p:spPr>
          <a:xfrm>
            <a:off x="1331913" y="6570663"/>
            <a:ext cx="7758112" cy="287337"/>
          </a:xfrm>
          <a:prstGeom prst="rect">
            <a:avLst/>
          </a:prstGeom>
        </p:spPr>
        <p:txBody>
          <a:bodyPr/>
          <a:lstStyle>
            <a:lvl1pPr algn="r">
              <a:defRPr sz="1100" cap="none" baseline="0">
                <a:solidFill>
                  <a:schemeClr val="accent5"/>
                </a:solidFill>
                <a:latin typeface="Arial" pitchFamily="34" charset="0"/>
                <a:cs typeface="Arial" pitchFamily="34" charset="0"/>
              </a:defRPr>
            </a:lvl1pPr>
          </a:lstStyle>
          <a:p>
            <a:pPr>
              <a:defRPr/>
            </a:pPr>
            <a:endParaRPr lang="fr-FR"/>
          </a:p>
        </p:txBody>
      </p:sp>
    </p:spTree>
    <p:extLst>
      <p:ext uri="{BB962C8B-B14F-4D97-AF65-F5344CB8AC3E}">
        <p14:creationId xmlns:p14="http://schemas.microsoft.com/office/powerpoint/2010/main" val="235672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Seb">
    <p:spTree>
      <p:nvGrpSpPr>
        <p:cNvPr id="1" name=""/>
        <p:cNvGrpSpPr/>
        <p:nvPr/>
      </p:nvGrpSpPr>
      <p:grpSpPr>
        <a:xfrm>
          <a:off x="0" y="0"/>
          <a:ext cx="0" cy="0"/>
          <a:chOff x="0" y="0"/>
          <a:chExt cx="0" cy="0"/>
        </a:xfrm>
      </p:grpSpPr>
      <p:sp>
        <p:nvSpPr>
          <p:cNvPr id="6" name="Espace réservé du texte 2"/>
          <p:cNvSpPr>
            <a:spLocks noGrp="1"/>
          </p:cNvSpPr>
          <p:nvPr>
            <p:ph idx="12"/>
          </p:nvPr>
        </p:nvSpPr>
        <p:spPr bwMode="auto">
          <a:xfrm>
            <a:off x="587177" y="1268760"/>
            <a:ext cx="816128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defRPr lang="fr-FR" sz="2400" b="1" kern="1200" noProof="0" dirty="0" smtClean="0">
                <a:solidFill>
                  <a:srgbClr val="0070C0"/>
                </a:solidFill>
                <a:latin typeface="+mn-lt"/>
                <a:ea typeface="+mn-ea"/>
                <a:cs typeface="+mn-cs"/>
              </a:defRPr>
            </a:lvl1pPr>
            <a:lvl2pPr>
              <a:spcBef>
                <a:spcPts val="600"/>
              </a:spcBef>
              <a:spcAft>
                <a:spcPts val="600"/>
              </a:spcAft>
              <a:defRPr sz="2000" b="1"/>
            </a:lvl2pPr>
            <a:lvl4pPr>
              <a:spcBef>
                <a:spcPts val="300"/>
              </a:spcBef>
              <a:spcAft>
                <a:spcPts val="300"/>
              </a:spcAft>
              <a:defRPr sz="1800"/>
            </a:lvl4pPr>
          </a:lstStyle>
          <a:p>
            <a:pPr lvl="0"/>
            <a:r>
              <a:rPr lang="fr-FR" noProof="0" dirty="0" smtClean="0"/>
              <a:t>Cliquez pour modifier les styles du texte du masque</a:t>
            </a:r>
          </a:p>
          <a:p>
            <a:pPr lvl="1"/>
            <a:r>
              <a:rPr lang="fr-FR" noProof="0" dirty="0" smtClean="0"/>
              <a:t>Deuxième niveau</a:t>
            </a:r>
          </a:p>
          <a:p>
            <a:pPr lvl="3"/>
            <a:r>
              <a:rPr lang="fr-FR" noProof="0" dirty="0" smtClean="0"/>
              <a:t>Troisième niveau</a:t>
            </a:r>
          </a:p>
          <a:p>
            <a:pPr lvl="4"/>
            <a:r>
              <a:rPr lang="fr-FR" noProof="0" dirty="0" smtClean="0"/>
              <a:t>Quatrième niveau</a:t>
            </a:r>
          </a:p>
        </p:txBody>
      </p:sp>
      <p:sp>
        <p:nvSpPr>
          <p:cNvPr id="2" name="Titre 1"/>
          <p:cNvSpPr>
            <a:spLocks noGrp="1"/>
          </p:cNvSpPr>
          <p:nvPr>
            <p:ph type="title"/>
          </p:nvPr>
        </p:nvSpPr>
        <p:spPr/>
        <p:txBody>
          <a:bodyPr/>
          <a:lstStyle>
            <a:lvl1pPr algn="r">
              <a:defRPr/>
            </a:lvl1pPr>
          </a:lstStyle>
          <a:p>
            <a:r>
              <a:rPr lang="fr-FR" dirty="0" smtClean="0"/>
              <a:t>Cliquez pour modifier le style du titre</a:t>
            </a:r>
            <a:endParaRPr lang="fr-FR" dirty="0"/>
          </a:p>
        </p:txBody>
      </p:sp>
    </p:spTree>
    <p:extLst>
      <p:ext uri="{BB962C8B-B14F-4D97-AF65-F5344CB8AC3E}">
        <p14:creationId xmlns:p14="http://schemas.microsoft.com/office/powerpoint/2010/main" val="222773039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1514475" y="2828925"/>
            <a:ext cx="1476375"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cs typeface="Arial" charset="0"/>
              </a:defRPr>
            </a:lvl9pPr>
          </a:lstStyle>
          <a:p>
            <a:pPr algn="r" eaLnBrk="1" hangingPunct="1">
              <a:defRPr/>
            </a:pPr>
            <a:r>
              <a:rPr lang="en-US" altLang="en-US" sz="1200" smtClean="0">
                <a:solidFill>
                  <a:srgbClr val="FFFFFF"/>
                </a:solidFill>
                <a:ea typeface="MS PGothic" panose="020B0600070205080204" pitchFamily="34" charset="-128"/>
              </a:rPr>
              <a:t>Slide title</a:t>
            </a:r>
          </a:p>
          <a:p>
            <a:pPr algn="r" eaLnBrk="1" hangingPunct="1">
              <a:defRPr/>
            </a:pPr>
            <a:r>
              <a:rPr lang="en-US" altLang="en-US" sz="1200" smtClean="0">
                <a:solidFill>
                  <a:srgbClr val="FFFFFF"/>
                </a:solidFill>
                <a:ea typeface="MS PGothic" panose="020B0600070205080204" pitchFamily="34" charset="-128"/>
              </a:rPr>
              <a:t>70 pt</a:t>
            </a: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r>
              <a:rPr lang="en-US" altLang="en-US" sz="1200" smtClean="0">
                <a:solidFill>
                  <a:srgbClr val="9FB7D3"/>
                </a:solidFill>
                <a:ea typeface="MS PGothic" panose="020B0600070205080204" pitchFamily="34" charset="-128"/>
              </a:rPr>
              <a:t>CAPITALS</a:t>
            </a: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endParaRPr lang="en-US" altLang="en-US" sz="1200" smtClean="0">
              <a:solidFill>
                <a:srgbClr val="FFFFFF"/>
              </a:solidFill>
              <a:ea typeface="MS PGothic" panose="020B0600070205080204" pitchFamily="34" charset="-128"/>
            </a:endParaRPr>
          </a:p>
          <a:p>
            <a:pPr algn="r" eaLnBrk="1" hangingPunct="1">
              <a:defRPr/>
            </a:pPr>
            <a:r>
              <a:rPr lang="en-US" altLang="en-US" sz="1200" smtClean="0">
                <a:solidFill>
                  <a:srgbClr val="FFFFFF"/>
                </a:solidFill>
                <a:ea typeface="MS PGothic" panose="020B0600070205080204" pitchFamily="34" charset="-128"/>
              </a:rPr>
              <a:t>Slide subtitle </a:t>
            </a:r>
          </a:p>
          <a:p>
            <a:pPr algn="r" eaLnBrk="1" hangingPunct="1">
              <a:defRPr/>
            </a:pPr>
            <a:r>
              <a:rPr lang="en-US" altLang="en-US" sz="1200" smtClean="0">
                <a:solidFill>
                  <a:srgbClr val="FFFFFF"/>
                </a:solidFill>
                <a:ea typeface="MS PGothic" panose="020B0600070205080204" pitchFamily="34" charset="-128"/>
              </a:rPr>
              <a:t>minimum 30 pt</a:t>
            </a:r>
          </a:p>
          <a:p>
            <a:pPr algn="r" eaLnBrk="1" hangingPunct="1">
              <a:defRPr/>
            </a:pPr>
            <a:endParaRPr lang="en-GB" altLang="en-US" sz="1200" smtClean="0">
              <a:solidFill>
                <a:srgbClr val="FFFFFF"/>
              </a:solidFill>
              <a:ea typeface="MS PGothic" panose="020B0600070205080204" pitchFamily="34" charset="-128"/>
            </a:endParaRPr>
          </a:p>
        </p:txBody>
      </p:sp>
      <p:pic>
        <p:nvPicPr>
          <p:cNvPr id="5" name="Logo2011" descr="Ericsson_Logo_Vertical_MSPowerPoi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1600" y="431800"/>
            <a:ext cx="1047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Rectangle 3"/>
          <p:cNvSpPr>
            <a:spLocks noGrp="1" noChangeArrowheads="1"/>
          </p:cNvSpPr>
          <p:nvPr>
            <p:ph type="ctrTitle" sz="quarter"/>
          </p:nvPr>
        </p:nvSpPr>
        <p:spPr>
          <a:xfrm>
            <a:off x="393700" y="1808163"/>
            <a:ext cx="8351838" cy="284003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40" tIns="45720" rIns="91440" bIns="45720"/>
          <a:lstStyle>
            <a:lvl1pPr>
              <a:defRPr sz="7000"/>
            </a:lvl1pPr>
          </a:lstStyle>
          <a:p>
            <a:pPr lvl="0"/>
            <a:r>
              <a:rPr lang="en-US" altLang="en-US" noProof="0" smtClean="0"/>
              <a:t>Click to add Title</a:t>
            </a:r>
          </a:p>
        </p:txBody>
      </p:sp>
      <p:sp>
        <p:nvSpPr>
          <p:cNvPr id="145412" name="Rectangle 4"/>
          <p:cNvSpPr>
            <a:spLocks noGrp="1" noChangeArrowheads="1"/>
          </p:cNvSpPr>
          <p:nvPr>
            <p:ph type="subTitle" sz="quarter" idx="1"/>
          </p:nvPr>
        </p:nvSpPr>
        <p:spPr>
          <a:xfrm>
            <a:off x="393700" y="5137150"/>
            <a:ext cx="8355013" cy="1385888"/>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40" tIns="45720" rIns="91440" bIns="45720" anchor="b"/>
          <a:lstStyle>
            <a:lvl1pPr marL="0" indent="0">
              <a:buFont typeface="Arial" charset="0"/>
              <a:buNone/>
              <a:defRPr sz="3000"/>
            </a:lvl1pPr>
          </a:lstStyle>
          <a:p>
            <a:pPr lvl="0"/>
            <a:r>
              <a:rPr lang="en-US" altLang="en-US" noProof="0" smtClean="0"/>
              <a:t>Click to Add subtitle</a:t>
            </a:r>
          </a:p>
        </p:txBody>
      </p:sp>
    </p:spTree>
    <p:extLst>
      <p:ext uri="{BB962C8B-B14F-4D97-AF65-F5344CB8AC3E}">
        <p14:creationId xmlns:p14="http://schemas.microsoft.com/office/powerpoint/2010/main" val="60881358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14990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5113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800225"/>
            <a:ext cx="4098925" cy="3851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00225"/>
            <a:ext cx="4100513" cy="3851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6714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14756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6861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1342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51329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20149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337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exte">
    <p:spTree>
      <p:nvGrpSpPr>
        <p:cNvPr id="1" name=""/>
        <p:cNvGrpSpPr/>
        <p:nvPr/>
      </p:nvGrpSpPr>
      <p:grpSpPr>
        <a:xfrm>
          <a:off x="0" y="0"/>
          <a:ext cx="0" cy="0"/>
          <a:chOff x="0" y="0"/>
          <a:chExt cx="0" cy="0"/>
        </a:xfrm>
      </p:grpSpPr>
      <p:pic>
        <p:nvPicPr>
          <p:cNvPr id="4" name="Image 8" descr="bandeau_intercalair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9938" y="0"/>
            <a:ext cx="58340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bandeau_dernière.png"/>
          <p:cNvPicPr>
            <a:picLocks noChangeAspect="1"/>
          </p:cNvPicPr>
          <p:nvPr userDrawn="1"/>
        </p:nvPicPr>
        <p:blipFill>
          <a:blip r:embed="rId3">
            <a:extLst>
              <a:ext uri="{28A0092B-C50C-407E-A947-70E740481C1C}">
                <a14:useLocalDpi xmlns:a14="http://schemas.microsoft.com/office/drawing/2010/main" val="0"/>
              </a:ext>
            </a:extLst>
          </a:blip>
          <a:srcRect b="15350"/>
          <a:stretch>
            <a:fillRect/>
          </a:stretch>
        </p:blipFill>
        <p:spPr bwMode="auto">
          <a:xfrm>
            <a:off x="3309938" y="0"/>
            <a:ext cx="5834062"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7138800" y="5799600"/>
            <a:ext cx="1897200" cy="943200"/>
          </a:xfrm>
        </p:spPr>
        <p:txBody>
          <a:bodyPr anchor="t"/>
          <a:lstStyle>
            <a:lvl1pPr>
              <a:lnSpc>
                <a:spcPts val="1200"/>
              </a:lnSpc>
              <a:defRPr sz="850" b="0" cap="none" baseline="0">
                <a:solidFill>
                  <a:schemeClr val="bg2"/>
                </a:solidFill>
              </a:defRPr>
            </a:lvl1pPr>
          </a:lstStyle>
          <a:p>
            <a:r>
              <a:rPr lang="fr-FR" smtClean="0"/>
              <a:t>Cliquez pour modifier le style du titre</a:t>
            </a:r>
            <a:endParaRPr lang="fr-FR" dirty="0"/>
          </a:p>
        </p:txBody>
      </p:sp>
      <p:sp>
        <p:nvSpPr>
          <p:cNvPr id="3" name="Espace réservé du contenu 2"/>
          <p:cNvSpPr>
            <a:spLocks noGrp="1"/>
          </p:cNvSpPr>
          <p:nvPr>
            <p:ph idx="1"/>
          </p:nvPr>
        </p:nvSpPr>
        <p:spPr>
          <a:xfrm>
            <a:off x="3539505" y="5799600"/>
            <a:ext cx="3552775" cy="943200"/>
          </a:xfrm>
          <a:prstGeom prst="rect">
            <a:avLst/>
          </a:prstGeom>
        </p:spPr>
        <p:txBody>
          <a:bodyPr/>
          <a:lstStyle>
            <a:lvl1pPr marL="0" indent="0">
              <a:lnSpc>
                <a:spcPts val="1200"/>
              </a:lnSpc>
              <a:spcAft>
                <a:spcPts val="0"/>
              </a:spcAft>
              <a:buFont typeface="Arial" pitchFamily="34" charset="0"/>
              <a:buNone/>
              <a:defRPr sz="800">
                <a:solidFill>
                  <a:schemeClr val="bg1"/>
                </a:solidFill>
              </a:defRPr>
            </a:lvl1pPr>
            <a:lvl2pPr marL="0" indent="0">
              <a:lnSpc>
                <a:spcPts val="1200"/>
              </a:lnSpc>
              <a:spcBef>
                <a:spcPts val="800"/>
              </a:spcBef>
              <a:buFont typeface="Arial" pitchFamily="34" charset="0"/>
              <a:buNone/>
              <a:defRPr sz="650">
                <a:solidFill>
                  <a:schemeClr val="bg1"/>
                </a:solidFill>
              </a:defRPr>
            </a:lvl2pPr>
            <a:lvl3pPr marL="0" indent="0">
              <a:lnSpc>
                <a:spcPts val="1200"/>
              </a:lnSpc>
              <a:buFont typeface="Arial" pitchFamily="34" charset="0"/>
              <a:buNone/>
              <a:defRPr sz="650">
                <a:solidFill>
                  <a:schemeClr val="bg1"/>
                </a:solidFill>
              </a:defRPr>
            </a:lvl3pPr>
            <a:lvl4pPr marL="0" indent="0">
              <a:lnSpc>
                <a:spcPts val="1200"/>
              </a:lnSpc>
              <a:buFont typeface="Arial" pitchFamily="34" charset="0"/>
              <a:buNone/>
              <a:defRPr sz="650">
                <a:solidFill>
                  <a:schemeClr val="bg1"/>
                </a:solidFill>
              </a:defRPr>
            </a:lvl4pPr>
            <a:lvl5pPr marL="0" indent="0">
              <a:lnSpc>
                <a:spcPts val="1200"/>
              </a:lnSpc>
              <a:buFont typeface="Arial" pitchFamily="34" charset="0"/>
              <a:buNone/>
              <a:defRPr sz="650">
                <a:solidFill>
                  <a:schemeClr val="bg1"/>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6" name="Espace réservé du numéro de diapositive 10"/>
          <p:cNvSpPr>
            <a:spLocks noGrp="1"/>
          </p:cNvSpPr>
          <p:nvPr>
            <p:ph type="sldNum" sz="quarter" idx="10"/>
          </p:nvPr>
        </p:nvSpPr>
        <p:spPr>
          <a:xfrm>
            <a:off x="576263" y="5445125"/>
            <a:ext cx="1119187" cy="365125"/>
          </a:xfrm>
          <a:prstGeom prst="rect">
            <a:avLst/>
          </a:prstGeom>
        </p:spPr>
        <p:txBody>
          <a:bodyPr/>
          <a:lstStyle>
            <a:lvl1pPr algn="l">
              <a:defRPr>
                <a:solidFill>
                  <a:schemeClr val="bg1"/>
                </a:solidFill>
                <a:latin typeface="Arial" pitchFamily="34" charset="0"/>
                <a:cs typeface="+mn-cs"/>
              </a:defRPr>
            </a:lvl1pPr>
          </a:lstStyle>
          <a:p>
            <a:pPr>
              <a:defRPr/>
            </a:pPr>
            <a:r>
              <a:rPr lang="fr-FR">
                <a:solidFill>
                  <a:prstClr val="white"/>
                </a:solidFill>
              </a:rPr>
              <a:t>|  PAGE </a:t>
            </a:r>
            <a:fld id="{CAB38ACF-3433-4F92-BA11-A9104F4461C1}" type="slidenum">
              <a:rPr lang="fr-FR">
                <a:solidFill>
                  <a:prstClr val="white"/>
                </a:solidFill>
              </a:rPr>
              <a:pPr>
                <a:defRPr/>
              </a:pPr>
              <a:t>‹N°›</a:t>
            </a:fld>
            <a:endParaRPr lang="fr-FR">
              <a:solidFill>
                <a:prstClr val="white"/>
              </a:solidFill>
            </a:endParaRPr>
          </a:p>
        </p:txBody>
      </p:sp>
      <p:sp>
        <p:nvSpPr>
          <p:cNvPr id="7" name="Espace réservé du pied de page 11"/>
          <p:cNvSpPr>
            <a:spLocks noGrp="1"/>
          </p:cNvSpPr>
          <p:nvPr>
            <p:ph type="ftr" sz="quarter" idx="11"/>
          </p:nvPr>
        </p:nvSpPr>
        <p:spPr>
          <a:xfrm>
            <a:off x="576263" y="5876925"/>
            <a:ext cx="2663825" cy="365125"/>
          </a:xfrm>
          <a:prstGeom prst="rect">
            <a:avLst/>
          </a:prstGeom>
        </p:spPr>
        <p:txBody>
          <a:bodyPr/>
          <a:lstStyle>
            <a:lvl1pPr algn="l">
              <a:defRPr>
                <a:solidFill>
                  <a:schemeClr val="bg1"/>
                </a:solidFill>
                <a:latin typeface="Arial" pitchFamily="34" charset="0"/>
                <a:cs typeface="+mn-cs"/>
              </a:defRPr>
            </a:lvl1pPr>
          </a:lstStyle>
          <a:p>
            <a:pPr>
              <a:defRPr/>
            </a:pPr>
            <a:r>
              <a:rPr lang="fr-FR">
                <a:solidFill>
                  <a:prstClr val="white"/>
                </a:solidFill>
              </a:rPr>
              <a:t>CEA | 10 AVRIL 2012</a:t>
            </a:r>
          </a:p>
        </p:txBody>
      </p:sp>
    </p:spTree>
    <p:extLst>
      <p:ext uri="{BB962C8B-B14F-4D97-AF65-F5344CB8AC3E}">
        <p14:creationId xmlns:p14="http://schemas.microsoft.com/office/powerpoint/2010/main" val="291202931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239713"/>
            <a:ext cx="2087563" cy="5411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239713"/>
            <a:ext cx="6115050" cy="5411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663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Intercalaire_CEA Tech">
    <p:spTree>
      <p:nvGrpSpPr>
        <p:cNvPr id="1" name=""/>
        <p:cNvGrpSpPr/>
        <p:nvPr/>
      </p:nvGrpSpPr>
      <p:grpSpPr>
        <a:xfrm>
          <a:off x="0" y="0"/>
          <a:ext cx="0" cy="0"/>
          <a:chOff x="0" y="0"/>
          <a:chExt cx="0" cy="0"/>
        </a:xfrm>
      </p:grpSpPr>
      <p:pic>
        <p:nvPicPr>
          <p:cNvPr id="4" name="Image 8" descr="bandeau_intercalair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9938" y="0"/>
            <a:ext cx="58340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a:spLocks noGrp="1"/>
          </p:cNvSpPr>
          <p:nvPr>
            <p:ph type="title"/>
          </p:nvPr>
        </p:nvSpPr>
        <p:spPr>
          <a:xfrm>
            <a:off x="3672000" y="1949598"/>
            <a:ext cx="5364496" cy="4719761"/>
          </a:xfrm>
          <a:prstGeom prst="rect">
            <a:avLst/>
          </a:prstGeom>
        </p:spPr>
        <p:txBody>
          <a:bodyPr anchor="t"/>
          <a:lstStyle>
            <a:lvl1pPr algn="l">
              <a:lnSpc>
                <a:spcPts val="2800"/>
              </a:lnSpc>
              <a:defRPr sz="2200" b="1" cap="all"/>
            </a:lvl1pPr>
          </a:lstStyle>
          <a:p>
            <a:r>
              <a:rPr lang="fr-FR" smtClean="0"/>
              <a:t>Modifiez le style du titre</a:t>
            </a:r>
            <a:endParaRPr lang="fr-FR" dirty="0"/>
          </a:p>
        </p:txBody>
      </p:sp>
      <p:sp>
        <p:nvSpPr>
          <p:cNvPr id="11" name="Espace réservé du texte 2"/>
          <p:cNvSpPr>
            <a:spLocks noGrp="1"/>
          </p:cNvSpPr>
          <p:nvPr>
            <p:ph type="body" idx="1"/>
          </p:nvPr>
        </p:nvSpPr>
        <p:spPr>
          <a:xfrm>
            <a:off x="3672000" y="260649"/>
            <a:ext cx="5292488" cy="1584176"/>
          </a:xfrm>
          <a:prstGeom prst="rect">
            <a:avLst/>
          </a:prstGeom>
        </p:spPr>
        <p:txBody>
          <a:bodyPr anchor="t" anchorCtr="0"/>
          <a:lstStyle>
            <a:lvl1pPr marL="0" indent="0">
              <a:lnSpc>
                <a:spcPts val="1200"/>
              </a:lnSpc>
              <a:spcAft>
                <a:spcPts val="0"/>
              </a:spcAft>
              <a:buNone/>
              <a:defRPr sz="85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Tree>
    <p:extLst>
      <p:ext uri="{BB962C8B-B14F-4D97-AF65-F5344CB8AC3E}">
        <p14:creationId xmlns:p14="http://schemas.microsoft.com/office/powerpoint/2010/main" val="7024806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511300" y="52388"/>
            <a:ext cx="7525196" cy="909637"/>
          </a:xfrm>
        </p:spPr>
        <p:txBody>
          <a:bodyPr/>
          <a:lstStyle>
            <a:lvl1pPr algn="r">
              <a:defRPr/>
            </a:lvl1pPr>
          </a:lstStyle>
          <a:p>
            <a:r>
              <a:rPr lang="fr-FR" smtClean="0"/>
              <a:t>Cliquez pour modifier le style du titre</a:t>
            </a:r>
            <a:endParaRPr lang="fr-FR"/>
          </a:p>
        </p:txBody>
      </p:sp>
    </p:spTree>
    <p:extLst>
      <p:ext uri="{BB962C8B-B14F-4D97-AF65-F5344CB8AC3E}">
        <p14:creationId xmlns:p14="http://schemas.microsoft.com/office/powerpoint/2010/main" val="39809178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Texte_CEA Tech">
    <p:spTree>
      <p:nvGrpSpPr>
        <p:cNvPr id="1" name=""/>
        <p:cNvGrpSpPr/>
        <p:nvPr/>
      </p:nvGrpSpPr>
      <p:grpSpPr>
        <a:xfrm>
          <a:off x="0" y="0"/>
          <a:ext cx="0" cy="0"/>
          <a:chOff x="0" y="0"/>
          <a:chExt cx="0" cy="0"/>
        </a:xfrm>
      </p:grpSpPr>
      <p:sp>
        <p:nvSpPr>
          <p:cNvPr id="8" name="Titre 1"/>
          <p:cNvSpPr>
            <a:spLocks noGrp="1"/>
          </p:cNvSpPr>
          <p:nvPr>
            <p:ph type="title"/>
          </p:nvPr>
        </p:nvSpPr>
        <p:spPr>
          <a:xfrm>
            <a:off x="1043608" y="43795"/>
            <a:ext cx="7920880" cy="864925"/>
          </a:xfrm>
        </p:spPr>
        <p:txBody>
          <a:bodyPr/>
          <a:lstStyle>
            <a:lvl1pPr algn="r">
              <a:defRPr/>
            </a:lvl1pPr>
          </a:lstStyle>
          <a:p>
            <a:r>
              <a:rPr lang="fr-FR" smtClean="0"/>
              <a:t>Cliquez pour modifier le style du titre</a:t>
            </a:r>
            <a:endParaRPr lang="fr-FR"/>
          </a:p>
        </p:txBody>
      </p:sp>
    </p:spTree>
    <p:extLst>
      <p:ext uri="{BB962C8B-B14F-4D97-AF65-F5344CB8AC3E}">
        <p14:creationId xmlns:p14="http://schemas.microsoft.com/office/powerpoint/2010/main" val="321229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2073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exte_CEA Tech">
    <p:spTree>
      <p:nvGrpSpPr>
        <p:cNvPr id="1" name=""/>
        <p:cNvGrpSpPr/>
        <p:nvPr/>
      </p:nvGrpSpPr>
      <p:grpSpPr>
        <a:xfrm>
          <a:off x="0" y="0"/>
          <a:ext cx="0" cy="0"/>
          <a:chOff x="0" y="0"/>
          <a:chExt cx="0" cy="0"/>
        </a:xfrm>
      </p:grpSpPr>
      <p:sp>
        <p:nvSpPr>
          <p:cNvPr id="8" name="Titre 1"/>
          <p:cNvSpPr>
            <a:spLocks noGrp="1"/>
          </p:cNvSpPr>
          <p:nvPr>
            <p:ph type="title"/>
          </p:nvPr>
        </p:nvSpPr>
        <p:spPr>
          <a:xfrm>
            <a:off x="0" y="43795"/>
            <a:ext cx="8748713" cy="720909"/>
          </a:xfrm>
        </p:spPr>
        <p:txBody>
          <a:bodyPr/>
          <a:lstStyle/>
          <a:p>
            <a:r>
              <a:rPr lang="fr-FR" smtClean="0"/>
              <a:t>Cliquez pour modifier le style du titre</a:t>
            </a:r>
            <a:endParaRPr lang="fr-FR"/>
          </a:p>
        </p:txBody>
      </p:sp>
      <p:sp>
        <p:nvSpPr>
          <p:cNvPr id="3" name="Espace réservé du pied de page 12"/>
          <p:cNvSpPr>
            <a:spLocks noGrp="1"/>
          </p:cNvSpPr>
          <p:nvPr>
            <p:ph type="ftr" sz="quarter" idx="10"/>
          </p:nvPr>
        </p:nvSpPr>
        <p:spPr>
          <a:xfrm>
            <a:off x="1331913" y="6570663"/>
            <a:ext cx="7758112" cy="287337"/>
          </a:xfrm>
          <a:prstGeom prst="rect">
            <a:avLst/>
          </a:prstGeom>
        </p:spPr>
        <p:txBody>
          <a:bodyPr/>
          <a:lstStyle>
            <a:lvl1pPr algn="r">
              <a:defRPr sz="1100" cap="none" baseline="0">
                <a:solidFill>
                  <a:schemeClr val="accent5"/>
                </a:solidFill>
                <a:latin typeface="Arial" pitchFamily="34" charset="0"/>
                <a:cs typeface="Arial" pitchFamily="34" charset="0"/>
              </a:defRPr>
            </a:lvl1pPr>
          </a:lstStyle>
          <a:p>
            <a:pPr>
              <a:defRPr/>
            </a:pPr>
            <a:endParaRPr lang="fr-FR"/>
          </a:p>
        </p:txBody>
      </p:sp>
    </p:spTree>
    <p:extLst>
      <p:ext uri="{BB962C8B-B14F-4D97-AF65-F5344CB8AC3E}">
        <p14:creationId xmlns:p14="http://schemas.microsoft.com/office/powerpoint/2010/main" val="30719848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5.emf"/><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Image 7" descr="bandeau_texte.png"/>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titre 1"/>
          <p:cNvSpPr>
            <a:spLocks noGrp="1"/>
          </p:cNvSpPr>
          <p:nvPr>
            <p:ph type="title"/>
          </p:nvPr>
        </p:nvSpPr>
        <p:spPr>
          <a:xfrm>
            <a:off x="1511300" y="52388"/>
            <a:ext cx="7381180" cy="909637"/>
          </a:xfrm>
          <a:prstGeom prst="rect">
            <a:avLst/>
          </a:prstGeom>
        </p:spPr>
        <p:txBody>
          <a:bodyPr vert="horz" lIns="0" tIns="0" rIns="0" bIns="0" rtlCol="0" anchor="ctr" anchorCtr="0">
            <a:noAutofit/>
          </a:bodyPr>
          <a:lstStyle/>
          <a:p>
            <a:r>
              <a:rPr lang="fr-FR" dirty="0" smtClean="0"/>
              <a:t>Cliquez pour modifier le style du titre</a:t>
            </a:r>
            <a:endParaRPr lang="fr-FR" dirty="0"/>
          </a:p>
        </p:txBody>
      </p:sp>
      <p:pic>
        <p:nvPicPr>
          <p:cNvPr id="1028" name="Image 10" descr="list_bleu_rev.png"/>
          <p:cNvPicPr>
            <a:picLocks noChangeAspect="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115491" y="6394322"/>
            <a:ext cx="10001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6807200"/>
            <a:ext cx="9144000" cy="539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7" name="Espace réservé du pied de page 12"/>
          <p:cNvSpPr txBox="1">
            <a:spLocks/>
          </p:cNvSpPr>
          <p:nvPr userDrawn="1"/>
        </p:nvSpPr>
        <p:spPr>
          <a:xfrm>
            <a:off x="1331913" y="6553769"/>
            <a:ext cx="7812087" cy="454360"/>
          </a:xfrm>
          <a:prstGeom prst="rect">
            <a:avLst/>
          </a:prstGeom>
        </p:spPr>
        <p:txBody>
          <a:bodyPr/>
          <a:lstStyle>
            <a:defPPr>
              <a:defRPr lang="fr-FR"/>
            </a:defPPr>
            <a:lvl1pPr algn="r" rtl="0" fontAlgn="base">
              <a:spcBef>
                <a:spcPct val="0"/>
              </a:spcBef>
              <a:spcAft>
                <a:spcPct val="0"/>
              </a:spcAft>
              <a:defRPr sz="1100" kern="1200" cap="none" baseline="0">
                <a:solidFill>
                  <a:srgbClr val="5F5F5F"/>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US" noProof="0" dirty="0" smtClean="0"/>
              <a:t>“MDE with Papyrus, novelties and beyond” , Ludwigsburg, Germany, November 4th, 2015 | Sébastien Gérard| </a:t>
            </a:r>
            <a:fld id="{1955AC17-A1CF-42F6-94C8-5FFF894683DF}" type="slidenum">
              <a:rPr lang="en-US" noProof="0" smtClean="0"/>
              <a:pPr>
                <a:defRPr/>
              </a:pPr>
              <a:t>‹N°›</a:t>
            </a:fld>
            <a:endParaRPr lang="en-US" noProof="0" dirty="0"/>
          </a:p>
        </p:txBody>
      </p:sp>
    </p:spTree>
    <p:extLst>
      <p:ext uri="{BB962C8B-B14F-4D97-AF65-F5344CB8AC3E}">
        <p14:creationId xmlns:p14="http://schemas.microsoft.com/office/powerpoint/2010/main" val="1384601503"/>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81" r:id="rId9"/>
    <p:sldLayoutId id="2147484383" r:id="rId10"/>
    <p:sldLayoutId id="2147484329" r:id="rId11"/>
    <p:sldLayoutId id="2147484328" r:id="rId12"/>
    <p:sldLayoutId id="2147484334" r:id="rId13"/>
    <p:sldLayoutId id="2147484338" r:id="rId14"/>
    <p:sldLayoutId id="2147484387" r:id="rId15"/>
    <p:sldLayoutId id="2147484390" r:id="rId16"/>
    <p:sldLayoutId id="2147484391" r:id="rId17"/>
    <p:sldLayoutId id="2147484392" r:id="rId18"/>
    <p:sldLayoutId id="2147484393" r:id="rId19"/>
    <p:sldLayoutId id="2147484395" r:id="rId20"/>
    <p:sldLayoutId id="2147484369" r:id="rId21"/>
    <p:sldLayoutId id="2147484371" r:id="rId22"/>
    <p:sldLayoutId id="2147484372" r:id="rId23"/>
    <p:sldLayoutId id="2147484373" r:id="rId24"/>
    <p:sldLayoutId id="2147484374" r:id="rId25"/>
    <p:sldLayoutId id="2147484375" r:id="rId26"/>
    <p:sldLayoutId id="2147484379" r:id="rId27"/>
    <p:sldLayoutId id="2147484401" r:id="rId28"/>
    <p:sldLayoutId id="2147484402" r:id="rId29"/>
  </p:sldLayoutIdLst>
  <p:timing>
    <p:tnLst>
      <p:par>
        <p:cTn id="1" dur="indefinite" restart="never" nodeType="tmRoot"/>
      </p:par>
    </p:tnLst>
  </p:timing>
  <p:hf hdr="0"/>
  <p:txStyles>
    <p:titleStyle>
      <a:lvl1pPr algn="r" rtl="0" eaLnBrk="0" fontAlgn="base" hangingPunct="0">
        <a:spcBef>
          <a:spcPct val="0"/>
        </a:spcBef>
        <a:spcAft>
          <a:spcPct val="0"/>
        </a:spcAft>
        <a:defRPr sz="2200" b="1" kern="1200" cap="all">
          <a:solidFill>
            <a:schemeClr val="bg1"/>
          </a:solidFill>
          <a:latin typeface="+mj-lt"/>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fontAlgn="base">
        <a:spcBef>
          <a:spcPct val="0"/>
        </a:spcBef>
        <a:spcAft>
          <a:spcPct val="0"/>
        </a:spcAft>
        <a:defRPr sz="2200" b="1">
          <a:solidFill>
            <a:schemeClr val="bg1"/>
          </a:solidFill>
          <a:latin typeface="Arial" charset="0"/>
        </a:defRPr>
      </a:lvl6pPr>
      <a:lvl7pPr marL="914400" algn="l" rtl="0" fontAlgn="base">
        <a:spcBef>
          <a:spcPct val="0"/>
        </a:spcBef>
        <a:spcAft>
          <a:spcPct val="0"/>
        </a:spcAft>
        <a:defRPr sz="2200" b="1">
          <a:solidFill>
            <a:schemeClr val="bg1"/>
          </a:solidFill>
          <a:latin typeface="Arial" charset="0"/>
        </a:defRPr>
      </a:lvl7pPr>
      <a:lvl8pPr marL="1371600" algn="l" rtl="0" fontAlgn="base">
        <a:spcBef>
          <a:spcPct val="0"/>
        </a:spcBef>
        <a:spcAft>
          <a:spcPct val="0"/>
        </a:spcAft>
        <a:defRPr sz="2200" b="1">
          <a:solidFill>
            <a:schemeClr val="bg1"/>
          </a:solidFill>
          <a:latin typeface="Arial" charset="0"/>
        </a:defRPr>
      </a:lvl8pPr>
      <a:lvl9pPr marL="1828800" algn="l" rtl="0" fontAlgn="base">
        <a:spcBef>
          <a:spcPct val="0"/>
        </a:spcBef>
        <a:spcAft>
          <a:spcPct val="0"/>
        </a:spcAft>
        <a:defRPr sz="2200" b="1">
          <a:solidFill>
            <a:schemeClr val="bg1"/>
          </a:solidFill>
          <a:latin typeface="Arial" charset="0"/>
        </a:defRPr>
      </a:lvl9pPr>
    </p:titleStyle>
    <p:bodyStyle>
      <a:lvl1pPr marL="923925" indent="-923925" algn="l" rtl="0" eaLnBrk="0" fontAlgn="base" hangingPunct="0">
        <a:spcBef>
          <a:spcPct val="0"/>
        </a:spcBef>
        <a:spcAft>
          <a:spcPts val="400"/>
        </a:spcAft>
        <a:buFont typeface="Arial" charset="0"/>
        <a:defRPr sz="2200" kern="1200">
          <a:solidFill>
            <a:schemeClr val="tx2"/>
          </a:solidFill>
          <a:latin typeface="+mn-lt"/>
          <a:ea typeface="+mn-ea"/>
          <a:cs typeface="+mn-cs"/>
        </a:defRPr>
      </a:lvl1pPr>
      <a:lvl2pPr marL="360363" indent="-360363" algn="l" rtl="0" eaLnBrk="0" fontAlgn="base" hangingPunct="0">
        <a:lnSpc>
          <a:spcPts val="2000"/>
        </a:lnSpc>
        <a:spcBef>
          <a:spcPct val="0"/>
        </a:spcBef>
        <a:spcAft>
          <a:spcPct val="0"/>
        </a:spcAft>
        <a:buSzPct val="90000"/>
        <a:buBlip>
          <a:blip r:embed="rId33"/>
        </a:buBlip>
        <a:defRPr sz="1600" kern="1200">
          <a:solidFill>
            <a:srgbClr val="666666"/>
          </a:solidFill>
          <a:latin typeface="+mn-lt"/>
          <a:ea typeface="+mn-ea"/>
          <a:cs typeface="+mn-cs"/>
        </a:defRPr>
      </a:lvl2pPr>
      <a:lvl3pPr marL="1009650" indent="-238125" algn="l" rtl="0" eaLnBrk="0" fontAlgn="base" hangingPunct="0">
        <a:lnSpc>
          <a:spcPts val="2000"/>
        </a:lnSpc>
        <a:spcBef>
          <a:spcPct val="0"/>
        </a:spcBef>
        <a:spcAft>
          <a:spcPct val="0"/>
        </a:spcAft>
        <a:buSzPct val="36000"/>
        <a:buFont typeface="Arial" charset="0"/>
        <a:defRPr sz="1600" kern="1200">
          <a:solidFill>
            <a:srgbClr val="666666"/>
          </a:solidFill>
          <a:latin typeface="+mn-lt"/>
          <a:ea typeface="+mn-ea"/>
          <a:cs typeface="+mn-cs"/>
        </a:defRPr>
      </a:lvl3pPr>
      <a:lvl4pPr marL="361950" indent="352425" algn="l" rtl="0" eaLnBrk="0" fontAlgn="base" hangingPunct="0">
        <a:lnSpc>
          <a:spcPts val="2000"/>
        </a:lnSpc>
        <a:spcBef>
          <a:spcPct val="0"/>
        </a:spcBef>
        <a:spcAft>
          <a:spcPct val="0"/>
        </a:spcAft>
        <a:buClr>
          <a:srgbClr val="666666"/>
        </a:buClr>
        <a:buSzPct val="36000"/>
        <a:buBlip>
          <a:blip r:embed="rId34"/>
        </a:buBlip>
        <a:defRPr lang="fr-FR" sz="1600" kern="1200" dirty="0">
          <a:solidFill>
            <a:srgbClr val="666666"/>
          </a:solidFill>
          <a:latin typeface="+mn-lt"/>
          <a:ea typeface="+mn-ea"/>
          <a:cs typeface="+mn-cs"/>
        </a:defRPr>
      </a:lvl4pPr>
      <a:lvl5pPr marL="895350" indent="-180975" algn="l" rtl="0" eaLnBrk="0" fontAlgn="base" hangingPunct="0">
        <a:lnSpc>
          <a:spcPts val="2000"/>
        </a:lnSpc>
        <a:spcBef>
          <a:spcPct val="0"/>
        </a:spcBef>
        <a:spcAft>
          <a:spcPct val="0"/>
        </a:spcAft>
        <a:buClr>
          <a:srgbClr val="666666"/>
        </a:buClr>
        <a:buFont typeface="Arial"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7538" y="438150"/>
            <a:ext cx="1765300" cy="6278563"/>
          </a:xfrm>
          <a:prstGeom prst="rect">
            <a:avLst/>
          </a:prstGeom>
          <a:noFill/>
          <a:ln w="9525">
            <a:noFill/>
            <a:miter lim="800000"/>
            <a:headEnd/>
            <a:tailEnd/>
          </a:ln>
          <a:effec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r>
              <a:rPr lang="en-US" altLang="fr-FR" sz="1200" smtClean="0">
                <a:solidFill>
                  <a:srgbClr val="FFFFFF"/>
                </a:solidFill>
                <a:cs typeface="+mn-cs"/>
              </a:rPr>
              <a:t>Slide title </a:t>
            </a:r>
          </a:p>
          <a:p>
            <a:pPr algn="r" eaLnBrk="1" hangingPunct="1"/>
            <a:r>
              <a:rPr lang="en-US" altLang="fr-FR" sz="1200" smtClean="0">
                <a:solidFill>
                  <a:srgbClr val="FFFFFF"/>
                </a:solidFill>
                <a:cs typeface="+mn-cs"/>
              </a:rPr>
              <a:t>44 pt</a:t>
            </a:r>
          </a:p>
          <a:p>
            <a:pPr algn="r" eaLnBrk="1" hangingPunct="1"/>
            <a:endParaRPr lang="en-US" altLang="fr-FR" sz="1200" smtClean="0">
              <a:solidFill>
                <a:srgbClr val="FFFFFF"/>
              </a:solidFill>
              <a:cs typeface="+mn-cs"/>
            </a:endParaRPr>
          </a:p>
          <a:p>
            <a:pPr algn="r" eaLnBrk="1" hangingPunct="1"/>
            <a:endParaRPr lang="en-US" altLang="fr-FR" sz="1200" smtClean="0">
              <a:solidFill>
                <a:srgbClr val="FFFFFF"/>
              </a:solidFill>
              <a:cs typeface="+mn-cs"/>
            </a:endParaRPr>
          </a:p>
          <a:p>
            <a:pPr algn="r" eaLnBrk="1" hangingPunct="1"/>
            <a:endParaRPr lang="en-US" altLang="fr-FR" sz="1200" smtClean="0">
              <a:solidFill>
                <a:srgbClr val="FFFFFF"/>
              </a:solidFill>
              <a:cs typeface="+mn-cs"/>
            </a:endParaRPr>
          </a:p>
          <a:p>
            <a:pPr algn="r" eaLnBrk="1" hangingPunct="1"/>
            <a:endParaRPr lang="en-US" altLang="fr-FR" sz="1200" smtClean="0">
              <a:solidFill>
                <a:srgbClr val="FFFFFF"/>
              </a:solidFill>
              <a:cs typeface="+mn-cs"/>
            </a:endParaRPr>
          </a:p>
          <a:p>
            <a:pPr algn="r" eaLnBrk="1" hangingPunct="1"/>
            <a:endParaRPr lang="en-US" altLang="fr-FR" sz="1200" smtClean="0">
              <a:solidFill>
                <a:srgbClr val="FFFFFF"/>
              </a:solidFill>
              <a:cs typeface="+mn-cs"/>
            </a:endParaRPr>
          </a:p>
          <a:p>
            <a:pPr algn="r" eaLnBrk="1" hangingPunct="1"/>
            <a:endParaRPr lang="en-US" altLang="fr-FR" sz="1200" smtClean="0">
              <a:solidFill>
                <a:srgbClr val="FFFFFF"/>
              </a:solidFill>
              <a:cs typeface="+mn-cs"/>
            </a:endParaRPr>
          </a:p>
          <a:p>
            <a:pPr algn="r" eaLnBrk="1" hangingPunct="1"/>
            <a:r>
              <a:rPr lang="en-US" altLang="fr-FR" sz="1200" smtClean="0">
                <a:solidFill>
                  <a:srgbClr val="FFFFFF"/>
                </a:solidFill>
                <a:cs typeface="+mn-cs"/>
              </a:rPr>
              <a:t>Text and bullet level 1</a:t>
            </a:r>
          </a:p>
          <a:p>
            <a:pPr algn="r" eaLnBrk="1" hangingPunct="1"/>
            <a:r>
              <a:rPr lang="en-US" altLang="fr-FR" sz="1200" smtClean="0">
                <a:solidFill>
                  <a:srgbClr val="FFFFFF"/>
                </a:solidFill>
                <a:cs typeface="+mn-cs"/>
              </a:rPr>
              <a:t> minimum 24 pt</a:t>
            </a:r>
          </a:p>
          <a:p>
            <a:pPr algn="r" eaLnBrk="1" hangingPunct="1"/>
            <a:endParaRPr lang="en-US" altLang="fr-FR" sz="1200" smtClean="0">
              <a:solidFill>
                <a:srgbClr val="FFFFFF"/>
              </a:solidFill>
              <a:cs typeface="+mn-cs"/>
            </a:endParaRPr>
          </a:p>
          <a:p>
            <a:pPr algn="r" eaLnBrk="1" hangingPunct="1"/>
            <a:r>
              <a:rPr lang="en-US" altLang="fr-FR" sz="1200" smtClean="0">
                <a:solidFill>
                  <a:srgbClr val="FFFFFF"/>
                </a:solidFill>
                <a:cs typeface="+mn-cs"/>
              </a:rPr>
              <a:t>Bullets level 2-5</a:t>
            </a:r>
          </a:p>
          <a:p>
            <a:pPr algn="r" eaLnBrk="1" hangingPunct="1"/>
            <a:r>
              <a:rPr lang="en-US" altLang="fr-FR" sz="1200" smtClean="0">
                <a:solidFill>
                  <a:srgbClr val="FFFFFF"/>
                </a:solidFill>
                <a:cs typeface="+mn-cs"/>
              </a:rPr>
              <a:t>minimum 20 pt</a:t>
            </a:r>
          </a:p>
          <a:p>
            <a:pPr algn="r" eaLnBrk="1" hangingPunct="1"/>
            <a:endParaRPr lang="en-US" altLang="fr-FR" sz="1200" smtClean="0">
              <a:solidFill>
                <a:srgbClr val="FFFFFF"/>
              </a:solidFill>
              <a:cs typeface="+mn-cs"/>
            </a:endParaRPr>
          </a:p>
          <a:p>
            <a:pPr algn="r" eaLnBrk="1" hangingPunct="1">
              <a:spcBef>
                <a:spcPct val="50000"/>
              </a:spcBef>
            </a:pPr>
            <a:endParaRPr lang="en-US" altLang="fr-FR" sz="800" smtClean="0">
              <a:solidFill>
                <a:srgbClr val="FFFFFF"/>
              </a:solidFill>
              <a:cs typeface="+mn-cs"/>
            </a:endParaRPr>
          </a:p>
          <a:p>
            <a:pPr algn="r" eaLnBrk="1" hangingPunct="1">
              <a:spcBef>
                <a:spcPct val="50000"/>
              </a:spcBef>
            </a:pPr>
            <a:endParaRPr lang="en-US" altLang="fr-FR" sz="800" smtClean="0">
              <a:solidFill>
                <a:srgbClr val="FFFFFF"/>
              </a:solidFill>
              <a:cs typeface="+mn-cs"/>
            </a:endParaRPr>
          </a:p>
          <a:p>
            <a:pPr algn="r" eaLnBrk="1" hangingPunct="1">
              <a:spcBef>
                <a:spcPct val="50000"/>
              </a:spcBef>
            </a:pPr>
            <a:endParaRPr lang="en-US" altLang="fr-FR" sz="800" smtClean="0">
              <a:solidFill>
                <a:srgbClr val="FFFFFF"/>
              </a:solidFill>
              <a:cs typeface="+mn-cs"/>
            </a:endParaRPr>
          </a:p>
          <a:p>
            <a:pPr eaLnBrk="1" hangingPunct="1">
              <a:spcBef>
                <a:spcPct val="50000"/>
              </a:spcBef>
            </a:pPr>
            <a:r>
              <a:rPr lang="en-US" altLang="fr-FR" sz="500" smtClean="0">
                <a:solidFill>
                  <a:srgbClr val="9FB7D3"/>
                </a:solidFill>
                <a:cs typeface="+mn-cs"/>
              </a:rPr>
              <a:t>Characters for Embedded font:</a:t>
            </a:r>
            <a:br>
              <a:rPr lang="en-US" altLang="fr-FR" sz="500" smtClean="0">
                <a:solidFill>
                  <a:srgbClr val="9FB7D3"/>
                </a:solidFill>
                <a:cs typeface="+mn-cs"/>
              </a:rPr>
            </a:br>
            <a:r>
              <a:rPr lang="en-US" altLang="fr-FR" sz="500" smtClean="0">
                <a:solidFill>
                  <a:srgbClr val="9FB7D3"/>
                </a:solidFill>
                <a:latin typeface="Ericsson Capital TT" charset="0"/>
                <a:cs typeface="+mn-cs"/>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a:t>
            </a:r>
            <a:r>
              <a:rPr lang="en-US" altLang="en-US" sz="500" smtClean="0">
                <a:solidFill>
                  <a:srgbClr val="9FB7D3"/>
                </a:solidFill>
                <a:latin typeface="Ericsson Capital TT" charset="0"/>
                <a:cs typeface="+mn-cs"/>
              </a:rPr>
              <a:t>‘’</a:t>
            </a:r>
            <a:r>
              <a:rPr lang="en-US" altLang="fr-FR" sz="500" smtClean="0">
                <a:solidFill>
                  <a:srgbClr val="9FB7D3"/>
                </a:solidFill>
                <a:latin typeface="Ericsson Capital TT" charset="0"/>
                <a:cs typeface="+mn-cs"/>
              </a:rPr>
              <a:t>‚</a:t>
            </a:r>
            <a:r>
              <a:rPr lang="en-US" altLang="en-US" sz="500" smtClean="0">
                <a:solidFill>
                  <a:srgbClr val="9FB7D3"/>
                </a:solidFill>
                <a:latin typeface="Ericsson Capital TT" charset="0"/>
                <a:cs typeface="+mn-cs"/>
              </a:rPr>
              <a:t>“”</a:t>
            </a:r>
            <a:r>
              <a:rPr lang="en-US" altLang="fr-FR" sz="500" smtClean="0">
                <a:solidFill>
                  <a:srgbClr val="9FB7D3"/>
                </a:solidFill>
                <a:latin typeface="Ericsson Capital TT" charset="0"/>
                <a:cs typeface="+mn-cs"/>
              </a:rPr>
              <a:t>„†‡•…‰‹›⁄€™ĀĀĂĂĄĄĆĆĊĊČČĎĎĐĐĒĒĖĖĘĘĚĚĞĞĠĠĢĢĪĪĮĮİĶĶĹĹĻĻĽĽŃŃŅŅŇŇŌŌŐŐŔŔŖŖŘŘŚŚŞŞŢŢŤŤŪŪŮŮŰŰŲŲŴŴŶŶŹŹŻŻȘș−≤≥ﬁﬂ</a:t>
            </a:r>
            <a:endParaRPr lang="en-US" altLang="fr-FR" sz="500" i="1" smtClean="0">
              <a:solidFill>
                <a:srgbClr val="9FB7D3"/>
              </a:solidFill>
              <a:latin typeface="Ericsson Capital TT" charset="0"/>
              <a:cs typeface="+mn-cs"/>
            </a:endParaRPr>
          </a:p>
          <a:p>
            <a:pPr eaLnBrk="1" hangingPunct="1">
              <a:spcBef>
                <a:spcPct val="50000"/>
              </a:spcBef>
            </a:pPr>
            <a:endParaRPr lang="en-US" altLang="fr-FR" sz="500" i="1" smtClean="0">
              <a:solidFill>
                <a:srgbClr val="9FB7D3"/>
              </a:solidFill>
              <a:latin typeface="Ericsson Capital TT" charset="0"/>
              <a:cs typeface="+mn-cs"/>
            </a:endParaRPr>
          </a:p>
          <a:p>
            <a:pPr eaLnBrk="1" hangingPunct="1">
              <a:spcBef>
                <a:spcPct val="50000"/>
              </a:spcBef>
            </a:pPr>
            <a:r>
              <a:rPr lang="en-US" altLang="fr-FR" sz="500" smtClean="0">
                <a:solidFill>
                  <a:srgbClr val="9FB7D3"/>
                </a:solidFill>
                <a:latin typeface="Ericsson Capital TT" charset="0"/>
                <a:cs typeface="+mn-cs"/>
              </a:rPr>
              <a:t>ΆΈΉΊΌΎΏΐΑΒΓΕΖΗΘΙΚΛΜΝΞΟΠΡΣΤΥΦΧΨΪΫΆΈΉΊΰαβγδεζηθικλνξορςΣΤΥΦΧΨΩΪΫΌΎΏ</a:t>
            </a:r>
            <a:endParaRPr lang="en-US" altLang="fr-FR" sz="500" i="1" smtClean="0">
              <a:solidFill>
                <a:srgbClr val="9FB7D3"/>
              </a:solidFill>
              <a:latin typeface="Ericsson Capital TT" charset="0"/>
              <a:cs typeface="+mn-cs"/>
            </a:endParaRPr>
          </a:p>
          <a:p>
            <a:pPr eaLnBrk="1" hangingPunct="1">
              <a:spcBef>
                <a:spcPct val="50000"/>
              </a:spcBef>
            </a:pPr>
            <a:r>
              <a:rPr lang="en-US" altLang="fr-FR" sz="500" smtClean="0">
                <a:solidFill>
                  <a:srgbClr val="9FB7D3"/>
                </a:solidFill>
                <a:latin typeface="Ericsson Capital TT" charset="0"/>
                <a:cs typeface="+mn-cs"/>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fr-FR" sz="500" smtClean="0">
              <a:solidFill>
                <a:srgbClr val="9FB7D3"/>
              </a:solidFill>
              <a:latin typeface="Ericsson Capital TT" charset="0"/>
              <a:cs typeface="+mn-cs"/>
            </a:endParaRPr>
          </a:p>
          <a:p>
            <a:pPr algn="r" eaLnBrk="1" hangingPunct="1"/>
            <a:endParaRPr lang="en-US" altLang="fr-FR" sz="500" smtClean="0">
              <a:solidFill>
                <a:srgbClr val="FFFFFF"/>
              </a:solidFill>
              <a:latin typeface="Ericsson Capital TT" charset="0"/>
              <a:cs typeface="+mn-cs"/>
            </a:endParaRPr>
          </a:p>
          <a:p>
            <a:pPr algn="r" eaLnBrk="1" hangingPunct="1"/>
            <a:endParaRPr lang="en-US" altLang="fr-FR" sz="800" smtClean="0">
              <a:solidFill>
                <a:srgbClr val="FFFFFF"/>
              </a:solidFill>
              <a:latin typeface="Ericsson Capital TT" charset="0"/>
              <a:cs typeface="+mn-cs"/>
            </a:endParaRPr>
          </a:p>
          <a:p>
            <a:pPr algn="r" eaLnBrk="1" hangingPunct="1"/>
            <a:endParaRPr lang="en-US" altLang="fr-FR" sz="800" smtClean="0">
              <a:solidFill>
                <a:srgbClr val="FFFFFF"/>
              </a:solidFill>
              <a:latin typeface="Ericsson Capital TT" charset="0"/>
              <a:cs typeface="+mn-cs"/>
            </a:endParaRPr>
          </a:p>
          <a:p>
            <a:pPr algn="r" eaLnBrk="1" hangingPunct="1"/>
            <a:endParaRPr lang="en-US" altLang="fr-FR" sz="800" smtClean="0">
              <a:solidFill>
                <a:srgbClr val="FFFFFF"/>
              </a:solidFill>
              <a:latin typeface="Ericsson Capital TT" charset="0"/>
              <a:cs typeface="+mn-cs"/>
            </a:endParaRPr>
          </a:p>
          <a:p>
            <a:pPr algn="r" eaLnBrk="1" hangingPunct="1"/>
            <a:endParaRPr lang="en-US" altLang="fr-FR" sz="800" smtClean="0">
              <a:solidFill>
                <a:srgbClr val="FFFFFF"/>
              </a:solidFill>
              <a:latin typeface="Ericsson Capital TT" charset="0"/>
              <a:cs typeface="+mn-cs"/>
            </a:endParaRPr>
          </a:p>
          <a:p>
            <a:pPr algn="r" eaLnBrk="1" hangingPunct="1"/>
            <a:endParaRPr lang="en-US" altLang="fr-FR" sz="800" smtClean="0">
              <a:solidFill>
                <a:srgbClr val="FFFFFF"/>
              </a:solidFill>
              <a:latin typeface="Ericsson Capital TT" charset="0"/>
              <a:cs typeface="+mn-cs"/>
            </a:endParaRPr>
          </a:p>
          <a:p>
            <a:pPr algn="r" eaLnBrk="1" hangingPunct="1"/>
            <a:endParaRPr lang="en-US" altLang="fr-FR" sz="1400" smtClean="0">
              <a:solidFill>
                <a:srgbClr val="FFFFFF"/>
              </a:solidFill>
              <a:cs typeface="+mn-cs"/>
            </a:endParaRPr>
          </a:p>
          <a:p>
            <a:pPr algn="r" eaLnBrk="1" hangingPunct="1"/>
            <a:r>
              <a:rPr lang="en-US" altLang="fr-FR" sz="1200" smtClean="0">
                <a:solidFill>
                  <a:srgbClr val="FFFFFF"/>
                </a:solidFill>
                <a:cs typeface="+mn-cs"/>
              </a:rPr>
              <a:t>Do not add objects or text in the footer area</a:t>
            </a:r>
          </a:p>
        </p:txBody>
      </p:sp>
      <p:pic>
        <p:nvPicPr>
          <p:cNvPr id="1027" name="Econ2011" descr="ECON_RG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15325" y="360363"/>
            <a:ext cx="4445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3" name="txtfooterCopy"/>
          <p:cNvSpPr txBox="1">
            <a:spLocks noChangeArrowheads="1"/>
          </p:cNvSpPr>
          <p:nvPr/>
        </p:nvSpPr>
        <p:spPr bwMode="auto">
          <a:xfrm>
            <a:off x="395288" y="6524625"/>
            <a:ext cx="7399337" cy="215900"/>
          </a:xfrm>
          <a:prstGeom prst="rect">
            <a:avLst/>
          </a:prstGeom>
          <a:noFill/>
          <a:ln w="12700" algn="ctr">
            <a:noFill/>
            <a:miter lim="800000"/>
            <a:headEnd/>
            <a:tailEnd/>
          </a:ln>
          <a:effectLst/>
        </p:spPr>
        <p:txBody>
          <a:bodyPr lIns="72000" rIns="7200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fr-FR" sz="800" smtClean="0">
                <a:solidFill>
                  <a:srgbClr val="87888A"/>
                </a:solidFill>
                <a:cs typeface="+mn-cs"/>
              </a:rPr>
              <a:t>Public  |  © Ericsson AB 2012  |  2015-09-25  |  Page </a:t>
            </a:r>
            <a:fld id="{2526F655-D50C-4D5C-BC05-122372EFFABD}" type="slidenum">
              <a:rPr lang="en-US" altLang="fr-FR" sz="800" smtClean="0">
                <a:solidFill>
                  <a:srgbClr val="87888A"/>
                </a:solidFill>
                <a:cs typeface="+mn-cs"/>
              </a:rPr>
              <a:pPr eaLnBrk="1" hangingPunct="1">
                <a:spcBef>
                  <a:spcPct val="50000"/>
                </a:spcBef>
              </a:pPr>
              <a:t>‹N°›</a:t>
            </a:fld>
            <a:endParaRPr lang="en-US" altLang="fr-FR" sz="800" smtClean="0">
              <a:solidFill>
                <a:srgbClr val="87888A"/>
              </a:solidFill>
              <a:cs typeface="+mn-cs"/>
            </a:endParaRPr>
          </a:p>
        </p:txBody>
      </p:sp>
      <p:sp>
        <p:nvSpPr>
          <p:cNvPr id="1029" name="Content_SM"/>
          <p:cNvSpPr>
            <a:spLocks noGrp="1" noChangeArrowheads="1"/>
          </p:cNvSpPr>
          <p:nvPr>
            <p:ph type="body" idx="1"/>
          </p:nvPr>
        </p:nvSpPr>
        <p:spPr bwMode="auto">
          <a:xfrm>
            <a:off x="396875" y="1800225"/>
            <a:ext cx="8351838"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fr-FR" smtClean="0"/>
              <a:t>Click to add text</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p>
        </p:txBody>
      </p:sp>
      <p:sp>
        <p:nvSpPr>
          <p:cNvPr id="1030" name="Title_SM"/>
          <p:cNvSpPr>
            <a:spLocks noGrp="1" noChangeArrowheads="1"/>
          </p:cNvSpPr>
          <p:nvPr>
            <p:ph type="title"/>
          </p:nvPr>
        </p:nvSpPr>
        <p:spPr bwMode="auto">
          <a:xfrm>
            <a:off x="393700" y="239713"/>
            <a:ext cx="74945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fr-FR" smtClean="0"/>
              <a:t>Click to Add Header</a:t>
            </a:r>
          </a:p>
        </p:txBody>
      </p:sp>
    </p:spTree>
    <p:extLst>
      <p:ext uri="{BB962C8B-B14F-4D97-AF65-F5344CB8AC3E}">
        <p14:creationId xmlns:p14="http://schemas.microsoft.com/office/powerpoint/2010/main" val="341648689"/>
      </p:ext>
    </p:extLst>
  </p:cSld>
  <p:clrMap bg1="lt1" tx1="dk1" bg2="lt2" tx2="dk2" accent1="accent1" accent2="accent2" accent3="accent3" accent4="accent4" accent5="accent5" accent6="accent6" hlink="hlink" folHlink="folHlink"/>
  <p:sldLayoutIdLst>
    <p:sldLayoutId id="2147484404" r:id="rId1"/>
    <p:sldLayoutId id="2147484405"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Lst>
  <p:timing>
    <p:tnLst>
      <p:par>
        <p:cT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mj-lt"/>
          <a:ea typeface="MS PGothic" panose="020B0600070205080204" pitchFamily="34" charset="-128"/>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ea typeface="MS PGothic" panose="020B0600070205080204" pitchFamily="34" charset="-128"/>
        </a:defRPr>
      </a:lvl2pPr>
      <a:lvl3pPr algn="l" rtl="0" eaLnBrk="0" fontAlgn="base" hangingPunct="0">
        <a:lnSpc>
          <a:spcPct val="75000"/>
        </a:lnSpc>
        <a:spcBef>
          <a:spcPct val="0"/>
        </a:spcBef>
        <a:spcAft>
          <a:spcPct val="0"/>
        </a:spcAft>
        <a:defRPr sz="4400">
          <a:solidFill>
            <a:schemeClr val="tx1"/>
          </a:solidFill>
          <a:latin typeface="Ericsson Capital TT" pitchFamily="2" charset="0"/>
          <a:ea typeface="MS PGothic" panose="020B0600070205080204" pitchFamily="34" charset="-128"/>
        </a:defRPr>
      </a:lvl3pPr>
      <a:lvl4pPr algn="l" rtl="0" eaLnBrk="0" fontAlgn="base" hangingPunct="0">
        <a:lnSpc>
          <a:spcPct val="75000"/>
        </a:lnSpc>
        <a:spcBef>
          <a:spcPct val="0"/>
        </a:spcBef>
        <a:spcAft>
          <a:spcPct val="0"/>
        </a:spcAft>
        <a:defRPr sz="4400">
          <a:solidFill>
            <a:schemeClr val="tx1"/>
          </a:solidFill>
          <a:latin typeface="Ericsson Capital TT" pitchFamily="2" charset="0"/>
          <a:ea typeface="MS PGothic" panose="020B0600070205080204" pitchFamily="34" charset="-128"/>
        </a:defRPr>
      </a:lvl4pPr>
      <a:lvl5pPr algn="l" rtl="0" eaLnBrk="0" fontAlgn="base" hangingPunct="0">
        <a:lnSpc>
          <a:spcPct val="75000"/>
        </a:lnSpc>
        <a:spcBef>
          <a:spcPct val="0"/>
        </a:spcBef>
        <a:spcAft>
          <a:spcPct val="0"/>
        </a:spcAft>
        <a:defRPr sz="4400">
          <a:solidFill>
            <a:schemeClr val="tx1"/>
          </a:solidFill>
          <a:latin typeface="Ericsson Capital TT" pitchFamily="2" charset="0"/>
          <a:ea typeface="MS PGothic" panose="020B0600070205080204" pitchFamily="34" charset="-128"/>
        </a:defRPr>
      </a:lvl5pPr>
      <a:lvl6pPr marL="457200" algn="l" rtl="0" fontAlgn="base">
        <a:lnSpc>
          <a:spcPct val="75000"/>
        </a:lnSpc>
        <a:spcBef>
          <a:spcPct val="0"/>
        </a:spcBef>
        <a:spcAft>
          <a:spcPct val="0"/>
        </a:spcAft>
        <a:defRPr sz="4400">
          <a:solidFill>
            <a:schemeClr val="tx1"/>
          </a:solidFill>
          <a:latin typeface="Ericsson Capital TT" pitchFamily="2" charset="0"/>
        </a:defRPr>
      </a:lvl6pPr>
      <a:lvl7pPr marL="914400" algn="l" rtl="0" fontAlgn="base">
        <a:lnSpc>
          <a:spcPct val="75000"/>
        </a:lnSpc>
        <a:spcBef>
          <a:spcPct val="0"/>
        </a:spcBef>
        <a:spcAft>
          <a:spcPct val="0"/>
        </a:spcAft>
        <a:defRPr sz="4400">
          <a:solidFill>
            <a:schemeClr val="tx1"/>
          </a:solidFill>
          <a:latin typeface="Ericsson Capital TT" pitchFamily="2" charset="0"/>
        </a:defRPr>
      </a:lvl7pPr>
      <a:lvl8pPr marL="1371600" algn="l" rtl="0" fontAlgn="base">
        <a:lnSpc>
          <a:spcPct val="75000"/>
        </a:lnSpc>
        <a:spcBef>
          <a:spcPct val="0"/>
        </a:spcBef>
        <a:spcAft>
          <a:spcPct val="0"/>
        </a:spcAft>
        <a:defRPr sz="4400">
          <a:solidFill>
            <a:schemeClr val="tx1"/>
          </a:solidFill>
          <a:latin typeface="Ericsson Capital TT" pitchFamily="2" charset="0"/>
        </a:defRPr>
      </a:lvl8pPr>
      <a:lvl9pPr marL="1828800" algn="l" rtl="0" fontAlgn="base">
        <a:lnSpc>
          <a:spcPct val="75000"/>
        </a:lnSpc>
        <a:spcBef>
          <a:spcPct val="0"/>
        </a:spcBef>
        <a:spcAft>
          <a:spcPct val="0"/>
        </a:spcAft>
        <a:defRPr sz="44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panose="020B0604020202020204" pitchFamily="34" charset="0"/>
        <a:buChar char="›"/>
        <a:defRPr sz="2400">
          <a:solidFill>
            <a:schemeClr val="tx1"/>
          </a:solidFill>
          <a:latin typeface="+mn-lt"/>
          <a:ea typeface="MS PGothic" panose="020B0600070205080204" pitchFamily="34" charset="-128"/>
          <a:cs typeface="+mn-cs"/>
        </a:defRPr>
      </a:lvl1pPr>
      <a:lvl2pPr marL="533400" indent="-177800" algn="l" rtl="0" eaLnBrk="0" fontAlgn="base" hangingPunct="0">
        <a:spcBef>
          <a:spcPct val="20000"/>
        </a:spcBef>
        <a:spcAft>
          <a:spcPct val="0"/>
        </a:spcAft>
        <a:buClr>
          <a:schemeClr val="tx1"/>
        </a:buClr>
        <a:buFont typeface="Ericsson Capital TT" charset="0"/>
        <a:buChar char="–"/>
        <a:defRPr sz="2000">
          <a:solidFill>
            <a:schemeClr val="tx1"/>
          </a:solidFill>
          <a:latin typeface="+mn-lt"/>
          <a:ea typeface="MS PGothic" panose="020B0600070205080204" pitchFamily="34" charset="-128"/>
        </a:defRPr>
      </a:lvl2pPr>
      <a:lvl3pPr marL="892175" indent="-179388" algn="l" rtl="0" eaLnBrk="0" fontAlgn="base" hangingPunct="0">
        <a:spcBef>
          <a:spcPct val="20000"/>
        </a:spcBef>
        <a:spcAft>
          <a:spcPct val="0"/>
        </a:spcAft>
        <a:buClr>
          <a:srgbClr val="92CCE5"/>
        </a:buClr>
        <a:buFont typeface="Ericsson Capital TT" charset="0"/>
        <a:buChar char="›"/>
        <a:defRPr sz="2000">
          <a:solidFill>
            <a:schemeClr val="tx1"/>
          </a:solidFill>
          <a:latin typeface="+mn-lt"/>
          <a:ea typeface="MS PGothic" panose="020B0600070205080204" pitchFamily="34" charset="-128"/>
        </a:defRPr>
      </a:lvl3pPr>
      <a:lvl4pPr marL="1252538" indent="-180975" algn="l" rtl="0" eaLnBrk="0" fontAlgn="base" hangingPunct="0">
        <a:spcBef>
          <a:spcPct val="20000"/>
        </a:spcBef>
        <a:spcAft>
          <a:spcPct val="0"/>
        </a:spcAft>
        <a:buClr>
          <a:schemeClr val="tx1"/>
        </a:buClr>
        <a:buFont typeface="Ericsson Capital TT" charset="0"/>
        <a:buChar char="-"/>
        <a:defRPr sz="2000">
          <a:solidFill>
            <a:schemeClr val="tx1"/>
          </a:solidFill>
          <a:latin typeface="+mn-lt"/>
          <a:ea typeface="MS PGothic" panose="020B0600070205080204" pitchFamily="34" charset="-128"/>
        </a:defRPr>
      </a:lvl4pPr>
      <a:lvl5pPr marL="1614488" indent="-180975" algn="l" rtl="0" eaLnBrk="0" fontAlgn="base" hangingPunct="0">
        <a:spcBef>
          <a:spcPct val="20000"/>
        </a:spcBef>
        <a:spcAft>
          <a:spcPct val="0"/>
        </a:spcAft>
        <a:buClr>
          <a:schemeClr val="tx1"/>
        </a:buClr>
        <a:buFont typeface="Ericsson Capital TT" charset="0"/>
        <a:buChar char="›"/>
        <a:defRPr sz="2000">
          <a:solidFill>
            <a:schemeClr val="tx1"/>
          </a:solidFill>
          <a:latin typeface="+mn-lt"/>
          <a:ea typeface="MS PGothic" panose="020B0600070205080204" pitchFamily="34" charset="-128"/>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gif"/></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jpeg"/><Relationship Id="rId18" Type="http://schemas.openxmlformats.org/officeDocument/2006/relationships/image" Target="../media/image64.jpeg"/><Relationship Id="rId26" Type="http://schemas.openxmlformats.org/officeDocument/2006/relationships/image" Target="../media/image72.jpeg"/><Relationship Id="rId3" Type="http://schemas.openxmlformats.org/officeDocument/2006/relationships/image" Target="../media/image49.jpeg"/><Relationship Id="rId21" Type="http://schemas.openxmlformats.org/officeDocument/2006/relationships/image" Target="../media/image67.jpeg"/><Relationship Id="rId34" Type="http://schemas.openxmlformats.org/officeDocument/2006/relationships/image" Target="../media/image80.jpeg"/><Relationship Id="rId7" Type="http://schemas.openxmlformats.org/officeDocument/2006/relationships/image" Target="../media/image53.jpeg"/><Relationship Id="rId12" Type="http://schemas.openxmlformats.org/officeDocument/2006/relationships/image" Target="../media/image58.jpeg"/><Relationship Id="rId17" Type="http://schemas.openxmlformats.org/officeDocument/2006/relationships/image" Target="../media/image63.jpeg"/><Relationship Id="rId25" Type="http://schemas.openxmlformats.org/officeDocument/2006/relationships/image" Target="../media/image71.png"/><Relationship Id="rId33" Type="http://schemas.openxmlformats.org/officeDocument/2006/relationships/image" Target="../media/image79.jpeg"/><Relationship Id="rId2" Type="http://schemas.openxmlformats.org/officeDocument/2006/relationships/image" Target="../media/image48.gif"/><Relationship Id="rId16" Type="http://schemas.openxmlformats.org/officeDocument/2006/relationships/image" Target="../media/image62.jpeg"/><Relationship Id="rId20" Type="http://schemas.openxmlformats.org/officeDocument/2006/relationships/image" Target="../media/image66.jpeg"/><Relationship Id="rId29" Type="http://schemas.openxmlformats.org/officeDocument/2006/relationships/image" Target="../media/image75.png"/><Relationship Id="rId1" Type="http://schemas.openxmlformats.org/officeDocument/2006/relationships/slideLayout" Target="../slideLayouts/slideLayout29.xml"/><Relationship Id="rId6" Type="http://schemas.openxmlformats.org/officeDocument/2006/relationships/image" Target="../media/image52.jpeg"/><Relationship Id="rId11" Type="http://schemas.openxmlformats.org/officeDocument/2006/relationships/image" Target="../media/image57.jpeg"/><Relationship Id="rId24" Type="http://schemas.openxmlformats.org/officeDocument/2006/relationships/image" Target="../media/image70.jpeg"/><Relationship Id="rId32" Type="http://schemas.openxmlformats.org/officeDocument/2006/relationships/image" Target="../media/image78.jpeg"/><Relationship Id="rId5" Type="http://schemas.openxmlformats.org/officeDocument/2006/relationships/image" Target="../media/image51.jpeg"/><Relationship Id="rId15" Type="http://schemas.openxmlformats.org/officeDocument/2006/relationships/image" Target="../media/image61.png"/><Relationship Id="rId23" Type="http://schemas.openxmlformats.org/officeDocument/2006/relationships/image" Target="../media/image69.jpeg"/><Relationship Id="rId28" Type="http://schemas.openxmlformats.org/officeDocument/2006/relationships/image" Target="../media/image74.jpeg"/><Relationship Id="rId36" Type="http://schemas.openxmlformats.org/officeDocument/2006/relationships/image" Target="../media/image81.jpeg"/><Relationship Id="rId10" Type="http://schemas.openxmlformats.org/officeDocument/2006/relationships/image" Target="../media/image56.jpeg"/><Relationship Id="rId19" Type="http://schemas.openxmlformats.org/officeDocument/2006/relationships/image" Target="../media/image65.jpeg"/><Relationship Id="rId31" Type="http://schemas.openxmlformats.org/officeDocument/2006/relationships/image" Target="../media/image77.jpeg"/><Relationship Id="rId4" Type="http://schemas.openxmlformats.org/officeDocument/2006/relationships/image" Target="../media/image50.jpeg"/><Relationship Id="rId9" Type="http://schemas.openxmlformats.org/officeDocument/2006/relationships/image" Target="../media/image55.jpeg"/><Relationship Id="rId14" Type="http://schemas.openxmlformats.org/officeDocument/2006/relationships/image" Target="../media/image60.jpeg"/><Relationship Id="rId22" Type="http://schemas.openxmlformats.org/officeDocument/2006/relationships/image" Target="../media/image68.jpeg"/><Relationship Id="rId27" Type="http://schemas.openxmlformats.org/officeDocument/2006/relationships/image" Target="../media/image73.jpeg"/><Relationship Id="rId30" Type="http://schemas.openxmlformats.org/officeDocument/2006/relationships/image" Target="../media/image76.jpeg"/><Relationship Id="rId35"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88.jpg"/><Relationship Id="rId13" Type="http://schemas.openxmlformats.org/officeDocument/2006/relationships/image" Target="../media/image93.jpeg"/><Relationship Id="rId18" Type="http://schemas.openxmlformats.org/officeDocument/2006/relationships/image" Target="../media/image98.png"/><Relationship Id="rId26" Type="http://schemas.openxmlformats.org/officeDocument/2006/relationships/image" Target="../media/image106.png"/><Relationship Id="rId3" Type="http://schemas.openxmlformats.org/officeDocument/2006/relationships/image" Target="../media/image83.jpeg"/><Relationship Id="rId21" Type="http://schemas.openxmlformats.org/officeDocument/2006/relationships/image" Target="../media/image101.jpeg"/><Relationship Id="rId7" Type="http://schemas.openxmlformats.org/officeDocument/2006/relationships/image" Target="../media/image87.jpg"/><Relationship Id="rId12" Type="http://schemas.openxmlformats.org/officeDocument/2006/relationships/image" Target="../media/image92.png"/><Relationship Id="rId17" Type="http://schemas.openxmlformats.org/officeDocument/2006/relationships/image" Target="../media/image97.png"/><Relationship Id="rId25" Type="http://schemas.openxmlformats.org/officeDocument/2006/relationships/image" Target="../media/image105.png"/><Relationship Id="rId2" Type="http://schemas.openxmlformats.org/officeDocument/2006/relationships/image" Target="../media/image82.jpeg"/><Relationship Id="rId16" Type="http://schemas.openxmlformats.org/officeDocument/2006/relationships/image" Target="../media/image96.png"/><Relationship Id="rId20" Type="http://schemas.openxmlformats.org/officeDocument/2006/relationships/image" Target="../media/image100.jpeg"/><Relationship Id="rId1" Type="http://schemas.openxmlformats.org/officeDocument/2006/relationships/slideLayout" Target="../slideLayouts/slideLayout28.xml"/><Relationship Id="rId6" Type="http://schemas.openxmlformats.org/officeDocument/2006/relationships/image" Target="../media/image86.png"/><Relationship Id="rId11" Type="http://schemas.openxmlformats.org/officeDocument/2006/relationships/image" Target="../media/image91.png"/><Relationship Id="rId24" Type="http://schemas.openxmlformats.org/officeDocument/2006/relationships/image" Target="../media/image104.png"/><Relationship Id="rId5" Type="http://schemas.openxmlformats.org/officeDocument/2006/relationships/image" Target="../media/image85.png"/><Relationship Id="rId15" Type="http://schemas.openxmlformats.org/officeDocument/2006/relationships/image" Target="../media/image95.png"/><Relationship Id="rId23" Type="http://schemas.openxmlformats.org/officeDocument/2006/relationships/image" Target="../media/image103.jpeg"/><Relationship Id="rId10" Type="http://schemas.openxmlformats.org/officeDocument/2006/relationships/image" Target="../media/image90.jpeg"/><Relationship Id="rId19" Type="http://schemas.openxmlformats.org/officeDocument/2006/relationships/image" Target="../media/image99.gif"/><Relationship Id="rId4" Type="http://schemas.openxmlformats.org/officeDocument/2006/relationships/image" Target="../media/image84.png"/><Relationship Id="rId9" Type="http://schemas.openxmlformats.org/officeDocument/2006/relationships/image" Target="../media/image89.jpeg"/><Relationship Id="rId14" Type="http://schemas.openxmlformats.org/officeDocument/2006/relationships/image" Target="../media/image94.png"/><Relationship Id="rId22" Type="http://schemas.openxmlformats.org/officeDocument/2006/relationships/image" Target="../media/image102.png"/><Relationship Id="rId27" Type="http://schemas.openxmlformats.org/officeDocument/2006/relationships/image" Target="../media/image107.jpeg"/></Relationships>
</file>

<file path=ppt/slides/_rels/slide13.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jpeg"/><Relationship Id="rId2" Type="http://schemas.openxmlformats.org/officeDocument/2006/relationships/image" Target="../media/image108.png"/><Relationship Id="rId1" Type="http://schemas.openxmlformats.org/officeDocument/2006/relationships/slideLayout" Target="../slideLayouts/slideLayout9.xml"/><Relationship Id="rId6" Type="http://schemas.openxmlformats.org/officeDocument/2006/relationships/image" Target="../media/image112.jpeg"/><Relationship Id="rId5" Type="http://schemas.openxmlformats.org/officeDocument/2006/relationships/image" Target="../media/image111.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2.xml"/><Relationship Id="rId4" Type="http://schemas.openxmlformats.org/officeDocument/2006/relationships/image" Target="../media/image1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118.png"/><Relationship Id="rId4" Type="http://schemas.openxmlformats.org/officeDocument/2006/relationships/image" Target="../media/image117.png"/></Relationships>
</file>

<file path=ppt/slides/_rels/slide1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2.jpeg"/><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image" Target="../media/image121.png"/><Relationship Id="rId5" Type="http://schemas.openxmlformats.org/officeDocument/2006/relationships/image" Target="../media/image118.png"/><Relationship Id="rId4" Type="http://schemas.openxmlformats.org/officeDocument/2006/relationships/image" Target="../media/image120.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jpeg"/><Relationship Id="rId7"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3.jpeg"/><Relationship Id="rId11" Type="http://schemas.openxmlformats.org/officeDocument/2006/relationships/image" Target="../media/image28.png"/><Relationship Id="rId5" Type="http://schemas.openxmlformats.org/officeDocument/2006/relationships/hyperlink" Target="http://www-aladen.cea.fr/Images/astImg/464_2.jpg" TargetMode="External"/><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0.xml.rels><?xml version="1.0" encoding="UTF-8" standalone="yes"?>
<Relationships xmlns="http://schemas.openxmlformats.org/package/2006/relationships"><Relationship Id="rId3" Type="http://schemas.openxmlformats.org/officeDocument/2006/relationships/image" Target="../media/image123.jpeg"/><Relationship Id="rId7" Type="http://schemas.openxmlformats.org/officeDocument/2006/relationships/image" Target="../media/image127.png"/><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2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1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3" Type="http://schemas.openxmlformats.org/officeDocument/2006/relationships/diagramLayout" Target="../diagrams/layout3.xml"/><Relationship Id="rId7" Type="http://schemas.openxmlformats.org/officeDocument/2006/relationships/image" Target="../media/image133.jpeg"/><Relationship Id="rId12" Type="http://schemas.openxmlformats.org/officeDocument/2006/relationships/image" Target="../media/image138.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openxmlformats.org/officeDocument/2006/relationships/image" Target="../media/image137.png"/><Relationship Id="rId5" Type="http://schemas.openxmlformats.org/officeDocument/2006/relationships/diagramColors" Target="../diagrams/colors3.xml"/><Relationship Id="rId10" Type="http://schemas.openxmlformats.org/officeDocument/2006/relationships/image" Target="../media/image136.png"/><Relationship Id="rId4" Type="http://schemas.openxmlformats.org/officeDocument/2006/relationships/diagramQuickStyle" Target="../diagrams/quickStyle3.xml"/><Relationship Id="rId9" Type="http://schemas.openxmlformats.org/officeDocument/2006/relationships/image" Target="../media/image135.jpeg"/><Relationship Id="rId14" Type="http://schemas.openxmlformats.org/officeDocument/2006/relationships/image" Target="../media/image14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9.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4.xml"/><Relationship Id="rId7" Type="http://schemas.openxmlformats.org/officeDocument/2006/relationships/image" Target="../media/image141.jpeg"/><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image" Target="../media/image142.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2.xml"/><Relationship Id="rId7" Type="http://schemas.openxmlformats.org/officeDocument/2006/relationships/image" Target="../media/image31.emf"/><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hyperlink" Target="Papyrus-AlfModule_Demo.flv" TargetMode="External"/><Relationship Id="rId3" Type="http://schemas.openxmlformats.org/officeDocument/2006/relationships/image" Target="../media/image35.png"/><Relationship Id="rId7" Type="http://schemas.openxmlformats.org/officeDocument/2006/relationships/image" Target="../media/image38.jp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hyperlink" Target="Papyrus_RTF.mp4"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4673" y="497937"/>
            <a:ext cx="5387807" cy="769441"/>
          </a:xfrm>
          <a:prstGeom prst="rect">
            <a:avLst/>
          </a:prstGeom>
        </p:spPr>
        <p:txBody>
          <a:bodyPr wrap="square">
            <a:spAutoFit/>
          </a:bodyPr>
          <a:lstStyle/>
          <a:p>
            <a:pPr>
              <a:defRPr/>
            </a:pPr>
            <a:r>
              <a:rPr lang="en-US" sz="4400" b="1" normalizeH="1" dirty="0" smtClean="0">
                <a:solidFill>
                  <a:srgbClr val="666666"/>
                </a:solidFill>
                <a:latin typeface="Bauhaus 93" panose="04030905020B02020C02" pitchFamily="82" charset="0"/>
              </a:rPr>
              <a:t>MDE WITH PAPYRUS</a:t>
            </a:r>
            <a:endParaRPr lang="en-US" sz="1000" dirty="0"/>
          </a:p>
        </p:txBody>
      </p:sp>
      <p:sp>
        <p:nvSpPr>
          <p:cNvPr id="9221" name="AutoShape 10" descr="data:image/jpeg;base64,/9j/4AAQSkZJRgABAQAAAQABAAD/2wCEAAkGBhQSERUUExQWFRUVGBQVFRUYFxgXFxcWFRcXFRYVFRQXHSYfFxkjGRcUHy8gIycpLC0sFh4xNTAqNSYrLCkBCQoKDgwOGg8PFykdHBwpLCkvKSkpLCkpLCwpKSkpKSkpLCkpKSwpKSkpKSspKSkpLCksKSkpLiwsLCwsLCkpLP/AABEIANMAoAMBIgACEQEDEQH/xAAcAAAABwEBAAAAAAAAAAAAAAAAAQIDBAUGBwj/xAA7EAABAwIEAwYEBQMEAgMAAAABAAIRAyEEBRIxQVFhBhMicYGRMqGxwQdCUtHwFGLhI4KS8TNTFUNy/8QAGQEAAwEBAQAAAAAAAAAAAAAAAQIDAAQF/8QAJhEAAgICAgEEAgMBAAAAAAAAAAECEQMhEjFBBCIyURNxI0KBFP/aAAwDAQACEQMRAD8AzeHrd42YhVebC1hYKfSxIa0AJYh4M8V5uOfCVgezLI4U7E4OHQnKWDJtC9X8qqyXEgCmUkpVaxg8EkOCdMFALUUJDnINejZhzSgnsHhqlQltOm6of7GucQd/ygx6qyw3ZDFP2oVZ5Fha4AkCSHRzWs1FNqQ7xaRv4f40kAYZ8nadMerg7w+o4J2v+GWNY3WaLtyNIhxtxsbiLyJ47IaDxMvrRFynYnK30jpqMc28XBHi4C6j91YWuZIHGNvsVgDOtHKLQpNFjYus5UaiOAkOKnamBN1C0lDmEjtpynAwBG90Jqo9PaAXONa4OsN1IqHQ0OKdpt1ifJQc/wAOTFyIC8RO2ossNvxPeOB4K5pbCyxuGxrmmN1rstxeoCyfLFpGiQ83y9u4F1ntBBWtzDGi8jZV+V4IVnOc46WNjURuSdmt6mOK6/TSk40JIqcPl1Sq4NpsLj/LknYdVsMt7O0qMOrgVXxZv5AesAF/yHmrLKcKykwkMiTZu5MfqJ+Izw/ZIxGIiSSBz/yV6KiktipNlrhc8gBjC6n/AGNaGM3tAaIVlhcVqN3EkxzP3+awjM2BcQz4RdzogAdBx9VIo9oHRB4i2kxA5XsT+/BQnJLo6I45M63ltSmR4oI4yfrOx6K2w+GpRqpxHGPvFwuQ4XOi/SC6wJsPDaBe3hb5bLc5WBqJouaJa3wz4Tbe3Nc7kyjxNFxneU0cQ1rarGu12a6C5vCByv8Ay91z/tL+GxJf3Ba0wAGubpkCCR3nMybEQY3W4wmZvpvc2o3wm7TazzAAnYAkn680l2ZFvhdL3mRpeCwMabkkO/8AJFpg+SKkTcPs87Y6i6m9zHtLXtJa5psQRwhRtRXbe2HYqljMN3jRpxDWyHT8YGweOLQ0hsm4suK4ugadRzHAtc0kFp3EcD12VYtMjKNDRcjBSHFO0SOKYUcpAE3SsTRja6VTa0lOEQeYU29hL/LmWhNZrWaWwVNo1BNlRZ3ROqV5aVyKsgUsBu5XuTkFscVDy2gSYmylUcIWPsbJpyv2gQ7meT640zJt/wBqTSptpMaxuzZInd77S8jgOA9E7/UEti9zpJHIAT7mB6lQsXWgi3Kw4DgAvR9ImoWzceT0W2Lx2hrWi5jxOnbmZ9ws3jMWahN4aPhH3KdfXLpk7/weyjGkFWTs6ceOgMqQws5x7Dh7pTDdF3UIlOjoSovsFi26QJAMjjHqVr8NiwTLdxtczAsD7QubU3K/yjNgHMBsZMnlaxSyiMn9nTcPiyYMmCfE03HW3LySsfXqsYKmllUM/KQXERceMeL6quw1bwgbncxv1291qsuwc0LmZMg/L1UqI5KoYw+Oa54ABAkBzRENgAAHm02ttZYb8Rfw+FWg+vRZNejLnAC9Sl1j4nsDbcx6LQ5VWLMR3ZBAc6HAxZ0RIPKwvbYclrjT2d+ZsyduF/Q2TxZzTjWjyOXJ2hQLjYLZ/ip2dGGxWttPQyqS4RsXEy6OQNyPIhUGXNgTFlaUqVkGiBRfpN+CcqYiSpmOwQd4mqrfhyN0iaYDU0DJjgouY+F0G6qcsxzmney0FWh3wB4hefNcXvooQcL4nCDGw91ps27NmhSp1NRdqifUf4VPhsujbcfZdGxtHvMFS4wW/J0n5J8ajJMxi8XT0MDCPE3xO6arkeYt7qnqXKt80k6jxLifTgqc7rvvVI6MUdDFQkJrWVYFgUZ9BCzqUWNteklyUWJZorWg0xtkkxurnC4HZ1pbfSR8QH9p3KgYOzgug5G5ry1jwLBjgyA4EP3Gm52vsdoQkwVXZLyKi7vGCwcI1NPHb4CdrG7SujYN7S3w7AxbgWm4I4FYrL8CW1XuAAuYAPh02DoJu1wubTxELS08c2m4l4LCWscSL6y2x/3R7iOSmmc+RX0UPaL/AE8ZqMaYa7rNoA9QtfhapcBPGfXj9PosX21w5c9tQbAAA/qBMg+YDvryvpsnxA7tgJ4C542m55wQguxJL2ozn4tdnm4nBtEEPa8d27fS7SbOH6TBBjmFwmlUdTJY4QWmCN7+fEdeIK9J9tKJdgq+kS5g71kGCHUyHtIm0gjbjtxXnXF4rvnSWiY3HLcD02Cds55DYx0BRGkudKbcw6oT9EFqGkKQ8NSdYhaHLsYWiCIVLhHuBjgtNRaHU7i44rlysdBf1JBEXldFwD9WAHQ/suWUjpdO8bLo/ZuvqwTw7w8L23tZNgjt0azLZqLAcZNvKypMUw306bcCTPyEK2xUk1HvdJJDRGwAkWnnuVT4yvA0026rXuBc8zx8guhtx0dUdoiisWnxEfMfa6epV3EExIEXF/fleyqsZQfwn/i0Dy3Vhk+JLWubBu14Jm2nSZACDtjQm0yU9lgegSe8JEAT8lHNYng2LGDMwes7qXhROtrQS9pIuYIIHIpXaOnnYil4bu9ACY87NlaDBY99SH0yHGlp0gjxaSfFteb7HhKymJrPmCSI4XifqU3g8wex4MnzBMhFW0QlKmd67LYnvHankTHiHHeCTPxNPW4hX+Iw0ABptYC/Qiy5j2a7Sd3BqOgkBpAYJLo3nUCJlvC5JW37N9p6eIpuIa86S06YBPiAlzINwDKVCytOyLmmJe0toPH/ANZ0v5kRE8uVuisKVbToAmzmiPMTf/kR6KbjsKKzWnu3ggDcAEbGDJMGY/yqnunNrU3OBDZkbECATcg22W6EtMue0pjB1yTpilUvy8Jv5DdeYG4s6jxub8+o8916T7d4mMuru/tb13cOC86ty8tfO4+iLaRHg5EGtVMyktx8K0x7m6JWdJTY2pISUaZd4fBmVcmpppnqoOb4loHgN1Wf/IOI0rnpyMWuHpSDOy2nZPEFuDrNaeMAyTEmLe6w9J004m62fYWhLKrJmWk+1/snxamYp8xn4RYSf2Cp6joMx7GD/lXmZ0YcRy4KnrUiSrd7PShDRGfUDthHmnaNFoa7hLdI/wB2/wAp90kUL3PspTqZIsLDZBUFwIuGo6nmy0uB016TmNaBiGeNhHxVgAGub1dpAMcdJUTsu6kzEtOIkU7hxG+1ohSs9yDEUZrU2VDQB1Mq6S2wIhxG7dxfZaaUg/EqKrQ4kx4huDued0yazeG/VNVMWXkuJkm5PMm5kpGszaPZBRDKKfgs8DgjUJc1wa+0F5LWuP5Wh2zTykhb/wDC7CVaJeC0FjrPhzmVGOGzXU3AX/exKx/ZfBPLidII0xBFiHCII/nLiukZFiho7yJewim8k3qUNhr5vpkxqNyB1StUTkqVGzdUDWztcR7gBQ8ypDQXDYuafcQfTZJxjy9rWtJuQSeNrj5ws/8AiPn3c06dBtnVNTja2lsAg+ZPyWclVkIY3KSSGcz7R06uGxVExIoPdcEgxs2BeSbCLyuQYDENcOMcJifWPr9Fr82pd7gW/wB9OlSPOWV6j/o1Y/D4LS6FySyXryWyY1CdRJ9XK2vputeLLD18I5pILSBMAkGPdb81zTbO4TOZ4htaiIaBHHy6Kvp5uPy8nJnZjzSnqmmshytHtAceQUQvDngAKydk6LLBYPw6nGy1n4eYkf1ekGzhH1CyPdnRc2Vr2BrCnjafU/slh87A0XObU/8AVc08CR8yFT4gALQdqKeio48dRk8yXH7Kto4KfEfQRw/n1VOLcqR6UMqhCynbh3OMj0SqmduYS1zWkTeP8cVeN03baeP0gfT2WXzpkbDi49N4APXj6qjxoh/0SbscxmaAR3Yk73m3oP3Vhhu1uMqU309Rc1w0vF/h4iCSY2mOSqsqpEvcI5H3AJt6LVdncJSpuqVH3Z3ZIkCTJazTPAkmEFjRpZ5PsybGlu6kaVsXdjXVKrqbSDpiH9HRAdG4hwII4TvAVLmXZ2pQDXEEse1rjb4A8w2ZvGrwmdjHAoSjXRfFmT0yz7L13aHN35TwMSfORFlsuy7jeNnOceAgkCQfWPdYLLTUw5plw8NaC3kWgw7yP7rpmQ4HRB/V7QDYjnwHqFzydlZNJWaLAM2PL/pYP8VsSXmiA0nSXy6DA1BsAu2BJBMdF0JvhbbrHubAc7Ln+UZw3FVKlGsCDXeC0/8AqcwOIdf9MNHuhPqifp75PJXxM72gc6lgsPT/ADnvHkciTAB5QC73VJQpg0xq+JaHMajKlQx8DBoZO7gJ8R6uJLvVQcGxuoz/AD/C83muVEMk+U2/shOw5cL7KBjKBps6FXNemJsUzmDSaUEfzyVoT95PNXGivqYVp4WSaeCYPywea6K/LaY/KFjO1eatou0hu/oqLI5OkgPRTYp7GSo+S4toxdIt/V9VT1saXE9UjBVA2tTM7Pb9V2YotbZGUrOudrqM1L3nxRzkAj6hZ/OcwNGXN4NEee3pwWwz2lLKbxfVTb+1+axPaHLdZLjtb0MD/v0K6HpsqtpGaNas7xAjkbEyBsf5ySDiXk+NojiRJ5/dWTaJGnTYbbRvb15oq9N5IGgGen86qf7OhJJEAYmJI3FhE3+Vkt+fVNBZcNMEgAcCCL72ICXUolo+EHy/nn7JLTadI681qC2mazsz26h+qpI0s0gkWlr6bmfIEdF0t+HZiWNbuHsqsBnZrmiYO+4b1ELhoy8k3Ezy8l1/8OWvFAB//tc4O3nV4iHRtY+VkGyTjW0Vme5EKbKTTJDalbTzLf8ATcJjqbxHFbzLx4GDlsR1g7cJgqFmNIVKLecnTaSDMO8hDforjDgT5b9CRP2SUPKdxI/aFlU4d/cx3ghwnkHBxA6wOK5/nOCfQZiK4Y5jqut1NpF2sJaa0wbSXkDpK6RmVN7qNVtKzywhpsLmwuVzntRnRpUxhKgFSo0A94CfC2oNyJmbcbRzUsvTZo5HGLS8mZwOEdUEut0CepM0mACbosPiRNj5qWD4rkb+XqvIjBuZN6RU55UNO4F91Wsz1zyA4QAtSaLXvh17KYOz9GNgu2M4p8WhJJy2W1TMW8wuYfiM7VUDgbJirhsTzf8ANV+Iyys/4tR85XTjxKLuyblfgoe8QpvuPMFWjuz7/wBLvYpp+SuHA+y7Lj9iHaauZs/pMMXmA4NZJ2E7fOPdQsVg5aRFweN/I38yotfLe+yQ76mMkc5aAUx2Qz0vpMpVrVWgNaXb1ABaJvqAF/JFvZWF1RW46iWzHDe3H+QojMQdO3Ty9fTbqtZmWVAz7jqbb/P2WdxuEcCbWGw58rcU2uyy2QC78sTwjhsQft7IqWGLySDtHXbeTygBSjhvGPMdeEx7yrjKcGwOk2IDYF5IklwDpjUCGnlutoNUFlmVmZe3YzPOIENdxMQum9n8D3bTAFxqDZjhYfNQOz+HBAcWy1oIFiBAOxaeJJB8o5KVjMz3ZTu6fyiee32PKVKTQu3ofywhw8VxTLYPpf1m3WFc0bSee/7KqpPaxjQTAbaeZ4nyBlMjOC51vhJhgG8RcmLEQQpt0MouXResqwY5gn2gfUj5rmPbnKRVxlR7TFSkNoElga1/hIvILjvzK6HgnyS79Tmtb/8AkCx9TJ9VyvMO0rBjsTiHu8DKjmDqAYIaOJOgfJJLcaOj0+BZJtP6MRWxjg8xtMfyFq+z9Rr6cP8AiHPjyIULI6FLHtq941rKkyxzYaRJJaHgWI2bMTfdO4esyk0Pc15Y2z3MIcWEWPeUyARfiJHVQ/ElVDS9DkXW0TWODahE3KVm9GoG+AmeicqZM2sG18O/UDxk+xadiFZUcI/dxCjPHJS5I45Rcfa9F07DM/SEz/Qs/SFIrVg1pc4gACSSYAA3JK5l2n/ER9QmnhiWU9i/Z7/L9I6C6MMcpvQ8IORu8dmWFoWquY0/pmXf8Rceqy+bdusIP/HR1n9ToY32EuPsub1MSTcmSmXPk/uu2OCC72dChCPizVYz8RMS5hp0SKNM76WgfMyfms4zFuD+8LnF4M6pMz5lNxZNT9QroLVeDrfZvPxiqB1/Gwhrx6Ah3kfsVIxuXhzbEG0TxtJ9N1zzsdjizEVBzaD5wY+jitu3FahIFwVOUqIqO9C25fMHynyO4+qsMswjdUkgadLpPPeFSPqOgw4x5+d0mrVdFz0gWlJ+VjODOgf14qNdRpSNnOcORl1j5nbiEWLxDcOwVHkNBcIOxFi6L8TEADmstg+0tGlTBqO1eKzWgEugAgnp8ICyWf8Aaapiamp5gQA1g2gbEjbV1R7FjDZrMf2ybULQDAi7Re7j8JjebRxHVScLmOqpEyXfEZ+BszNo1E7TwkjcrnFHGOAtY8+Mfa3EX6qyy3PjRsADABvtaSC7+0G+nilasukoo6d2t7ZNwWFLgQKpaW0Wce8eIDnDkxvi6khcDfWLyJJIE7nnv6kp/Os5fiKhe5xd1O5J3PToOShtNlRKkHHp2WGWYgioXNcWOa1xa4GIcBIHrER1Vniu1PeQ8eCo5pbWb+R5IjvG/pcRuOazbHW80GuW4nTHM10bj8P8/wC6qGk8kNqRDuDXDY8l0H+saLVDpdMD+7kQuGUahBsSNrgwfktHie1hewUqjnE0nHu6zY1Fu0PYY1eYMqcoKRb+PJGsi/0tfxF7TS84am6WsP8Aqng5/wCjqB9fJYF55p/EPJJJMkmSeZNyUw8SFSEVFUcLjxVLwG4WSHNSqTuCUWpwVasRSqo3tg+xTb2pdOpNisBP+rLLJLYlv9zXN+U/ZbGhV9+awVF5aQQfE0gg+S1ODzAVBI3/ADN4g/t1Up7GUaf7LA1DO6i4uuTadr25lKe5RYkqKLUiJWfH84KPp+6fxG91GrYlrRcx0FyqrZJqhRPlbjwHmq7HZhq8Lfh4ni49enRMYrHF9thy/fmmGhUSoi3fQYSqjrQkyilMG9UOAoBJSmIDrscCGtFKQSgUbH6nwgpppTwuxMMKKBLtBCxToKQ4INKwq0KLUy+nCeBRkLXQzjyG2VE7TrFpBBgjYhNuppN/NDsW2uyzGf1Ig6T1iD8imxnVSZ8PlCr9SCHFA5D9fMHu3MeVlFKUkkooRghAlBG0IgSBCJGUAiYMpTQiaECUB1rYZKJAIFYzZJo/D/yUdSqI+rh8lGeLrIpNaQsbJvilNKFRqwr2rBKMOSGlBajKQ7KIlIDkZchQ/KwFJQ1IpWEbQRRaYSklERghGUAgiAKEoBBESsboMlEiSgsHsNJKBKJYDZPo/f7BRqu6JBIuzon8Qkt+yCCYmuhoIyggiJ4CQCNBYKAjCCCARJSUEEUK+wIwggsACCCCxgIFBBYwSNBBYB//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9222" name="AutoShape 12" descr="data:image/jpeg;base64,/9j/4AAQSkZJRgABAQAAAQABAAD/2wCEAAkGBhQSERUUExQWFRUVGBQVFRUYFxgXFxcWFRcXFRYVFRQXHSYfFxkjGRcUHy8gIycpLC0sFh4xNTAqNSYrLCkBCQoKDgwOGg8PFykdHBwpLCkvKSkpLCkpLCwpKSkpKSkpLCkpKSwpKSkpKSspKSkpLCksKSkpLiwsLCwsLCkpLP/AABEIANMAoAMBIgACEQEDEQH/xAAcAAAABwEBAAAAAAAAAAAAAAAAAQIDBAUGBwj/xAA7EAABAwIEAwYEBQMEAgMAAAABAAIRAyEEBRIxQVFhBhMicYGRMqGxwQdCUtHwFGLhI4KS8TNTFUNy/8QAGQEAAwEBAQAAAAAAAAAAAAAAAQIDAAQF/8QAJhEAAgICAgEEAgMBAAAAAAAAAAECEQMhEjFBBCIyURNxI0KBFP/aAAwDAQACEQMRAD8AzeHrd42YhVebC1hYKfSxIa0AJYh4M8V5uOfCVgezLI4U7E4OHQnKWDJtC9X8qqyXEgCmUkpVaxg8EkOCdMFALUUJDnINejZhzSgnsHhqlQltOm6of7GucQd/ygx6qyw3ZDFP2oVZ5Fha4AkCSHRzWs1FNqQ7xaRv4f40kAYZ8nadMerg7w+o4J2v+GWNY3WaLtyNIhxtxsbiLyJ47IaDxMvrRFynYnK30jpqMc28XBHi4C6j91YWuZIHGNvsVgDOtHKLQpNFjYus5UaiOAkOKnamBN1C0lDmEjtpynAwBG90Jqo9PaAXONa4OsN1IqHQ0OKdpt1ifJQc/wAOTFyIC8RO2ossNvxPeOB4K5pbCyxuGxrmmN1rstxeoCyfLFpGiQ83y9u4F1ntBBWtzDGi8jZV+V4IVnOc46WNjURuSdmt6mOK6/TSk40JIqcPl1Sq4NpsLj/LknYdVsMt7O0qMOrgVXxZv5AesAF/yHmrLKcKykwkMiTZu5MfqJ+Izw/ZIxGIiSSBz/yV6KiktipNlrhc8gBjC6n/AGNaGM3tAaIVlhcVqN3EkxzP3+awjM2BcQz4RdzogAdBx9VIo9oHRB4i2kxA5XsT+/BQnJLo6I45M63ltSmR4oI4yfrOx6K2w+GpRqpxHGPvFwuQ4XOi/SC6wJsPDaBe3hb5bLc5WBqJouaJa3wz4Tbe3Nc7kyjxNFxneU0cQ1rarGu12a6C5vCByv8Ay91z/tL+GxJf3Ba0wAGubpkCCR3nMybEQY3W4wmZvpvc2o3wm7TazzAAnYAkn680l2ZFvhdL3mRpeCwMabkkO/8AJFpg+SKkTcPs87Y6i6m9zHtLXtJa5psQRwhRtRXbe2HYqljMN3jRpxDWyHT8YGweOLQ0hsm4suK4ugadRzHAtc0kFp3EcD12VYtMjKNDRcjBSHFO0SOKYUcpAE3SsTRja6VTa0lOEQeYU29hL/LmWhNZrWaWwVNo1BNlRZ3ROqV5aVyKsgUsBu5XuTkFscVDy2gSYmylUcIWPsbJpyv2gQ7meT640zJt/wBqTSptpMaxuzZInd77S8jgOA9E7/UEti9zpJHIAT7mB6lQsXWgi3Kw4DgAvR9ImoWzceT0W2Lx2hrWi5jxOnbmZ9ws3jMWahN4aPhH3KdfXLpk7/weyjGkFWTs6ceOgMqQws5x7Dh7pTDdF3UIlOjoSovsFi26QJAMjjHqVr8NiwTLdxtczAsD7QubU3K/yjNgHMBsZMnlaxSyiMn9nTcPiyYMmCfE03HW3LySsfXqsYKmllUM/KQXERceMeL6quw1bwgbncxv1291qsuwc0LmZMg/L1UqI5KoYw+Oa54ABAkBzRENgAAHm02ttZYb8Rfw+FWg+vRZNejLnAC9Sl1j4nsDbcx6LQ5VWLMR3ZBAc6HAxZ0RIPKwvbYclrjT2d+ZsyduF/Q2TxZzTjWjyOXJ2hQLjYLZ/ip2dGGxWttPQyqS4RsXEy6OQNyPIhUGXNgTFlaUqVkGiBRfpN+CcqYiSpmOwQd4mqrfhyN0iaYDU0DJjgouY+F0G6qcsxzmney0FWh3wB4hefNcXvooQcL4nCDGw91ps27NmhSp1NRdqifUf4VPhsujbcfZdGxtHvMFS4wW/J0n5J8ajJMxi8XT0MDCPE3xO6arkeYt7qnqXKt80k6jxLifTgqc7rvvVI6MUdDFQkJrWVYFgUZ9BCzqUWNteklyUWJZorWg0xtkkxurnC4HZ1pbfSR8QH9p3KgYOzgug5G5ry1jwLBjgyA4EP3Gm52vsdoQkwVXZLyKi7vGCwcI1NPHb4CdrG7SujYN7S3w7AxbgWm4I4FYrL8CW1XuAAuYAPh02DoJu1wubTxELS08c2m4l4LCWscSL6y2x/3R7iOSmmc+RX0UPaL/AE8ZqMaYa7rNoA9QtfhapcBPGfXj9PosX21w5c9tQbAAA/qBMg+YDvryvpsnxA7tgJ4C542m55wQguxJL2ozn4tdnm4nBtEEPa8d27fS7SbOH6TBBjmFwmlUdTJY4QWmCN7+fEdeIK9J9tKJdgq+kS5g71kGCHUyHtIm0gjbjtxXnXF4rvnSWiY3HLcD02Cds55DYx0BRGkudKbcw6oT9EFqGkKQ8NSdYhaHLsYWiCIVLhHuBjgtNRaHU7i44rlysdBf1JBEXldFwD9WAHQ/suWUjpdO8bLo/ZuvqwTw7w8L23tZNgjt0azLZqLAcZNvKypMUw306bcCTPyEK2xUk1HvdJJDRGwAkWnnuVT4yvA0026rXuBc8zx8guhtx0dUdoiisWnxEfMfa6epV3EExIEXF/fleyqsZQfwn/i0Dy3Vhk+JLWubBu14Jm2nSZACDtjQm0yU9lgegSe8JEAT8lHNYng2LGDMwes7qXhROtrQS9pIuYIIHIpXaOnnYil4bu9ACY87NlaDBY99SH0yHGlp0gjxaSfFteb7HhKymJrPmCSI4XifqU3g8wex4MnzBMhFW0QlKmd67LYnvHankTHiHHeCTPxNPW4hX+Iw0ABptYC/Qiy5j2a7Sd3BqOgkBpAYJLo3nUCJlvC5JW37N9p6eIpuIa86S06YBPiAlzINwDKVCytOyLmmJe0toPH/ANZ0v5kRE8uVuisKVbToAmzmiPMTf/kR6KbjsKKzWnu3ggDcAEbGDJMGY/yqnunNrU3OBDZkbECATcg22W6EtMue0pjB1yTpilUvy8Jv5DdeYG4s6jxub8+o8916T7d4mMuru/tb13cOC86ty8tfO4+iLaRHg5EGtVMyktx8K0x7m6JWdJTY2pISUaZd4fBmVcmpppnqoOb4loHgN1Wf/IOI0rnpyMWuHpSDOy2nZPEFuDrNaeMAyTEmLe6w9J004m62fYWhLKrJmWk+1/snxamYp8xn4RYSf2Cp6joMx7GD/lXmZ0YcRy4KnrUiSrd7PShDRGfUDthHmnaNFoa7hLdI/wB2/wAp90kUL3PspTqZIsLDZBUFwIuGo6nmy0uB016TmNaBiGeNhHxVgAGub1dpAMcdJUTsu6kzEtOIkU7hxG+1ohSs9yDEUZrU2VDQB1Mq6S2wIhxG7dxfZaaUg/EqKrQ4kx4huDued0yazeG/VNVMWXkuJkm5PMm5kpGszaPZBRDKKfgs8DgjUJc1wa+0F5LWuP5Wh2zTykhb/wDC7CVaJeC0FjrPhzmVGOGzXU3AX/exKx/ZfBPLidII0xBFiHCII/nLiukZFiho7yJewim8k3qUNhr5vpkxqNyB1StUTkqVGzdUDWztcR7gBQ8ypDQXDYuafcQfTZJxjy9rWtJuQSeNrj5ws/8AiPn3c06dBtnVNTja2lsAg+ZPyWclVkIY3KSSGcz7R06uGxVExIoPdcEgxs2BeSbCLyuQYDENcOMcJifWPr9Fr82pd7gW/wB9OlSPOWV6j/o1Y/D4LS6FySyXryWyY1CdRJ9XK2vputeLLD18I5pILSBMAkGPdb81zTbO4TOZ4htaiIaBHHy6Kvp5uPy8nJnZjzSnqmmshytHtAceQUQvDngAKydk6LLBYPw6nGy1n4eYkf1ekGzhH1CyPdnRc2Vr2BrCnjafU/slh87A0XObU/8AVc08CR8yFT4gALQdqKeio48dRk8yXH7Kto4KfEfQRw/n1VOLcqR6UMqhCynbh3OMj0SqmduYS1zWkTeP8cVeN03baeP0gfT2WXzpkbDi49N4APXj6qjxoh/0SbscxmaAR3Yk73m3oP3Vhhu1uMqU309Rc1w0vF/h4iCSY2mOSqsqpEvcI5H3AJt6LVdncJSpuqVH3Z3ZIkCTJazTPAkmEFjRpZ5PsybGlu6kaVsXdjXVKrqbSDpiH9HRAdG4hwII4TvAVLmXZ2pQDXEEse1rjb4A8w2ZvGrwmdjHAoSjXRfFmT0yz7L13aHN35TwMSfORFlsuy7jeNnOceAgkCQfWPdYLLTUw5plw8NaC3kWgw7yP7rpmQ4HRB/V7QDYjnwHqFzydlZNJWaLAM2PL/pYP8VsSXmiA0nSXy6DA1BsAu2BJBMdF0JvhbbrHubAc7Ln+UZw3FVKlGsCDXeC0/8AqcwOIdf9MNHuhPqifp75PJXxM72gc6lgsPT/ADnvHkciTAB5QC73VJQpg0xq+JaHMajKlQx8DBoZO7gJ8R6uJLvVQcGxuoz/AD/C83muVEMk+U2/shOw5cL7KBjKBps6FXNemJsUzmDSaUEfzyVoT95PNXGivqYVp4WSaeCYPywea6K/LaY/KFjO1eatou0hu/oqLI5OkgPRTYp7GSo+S4toxdIt/V9VT1saXE9UjBVA2tTM7Pb9V2YotbZGUrOudrqM1L3nxRzkAj6hZ/OcwNGXN4NEee3pwWwz2lLKbxfVTb+1+axPaHLdZLjtb0MD/v0K6HpsqtpGaNas7xAjkbEyBsf5ySDiXk+NojiRJ5/dWTaJGnTYbbRvb15oq9N5IGgGen86qf7OhJJEAYmJI3FhE3+Vkt+fVNBZcNMEgAcCCL72ICXUolo+EHy/nn7JLTadI681qC2mazsz26h+qpI0s0gkWlr6bmfIEdF0t+HZiWNbuHsqsBnZrmiYO+4b1ELhoy8k3Ezy8l1/8OWvFAB//tc4O3nV4iHRtY+VkGyTjW0Vme5EKbKTTJDalbTzLf8ATcJjqbxHFbzLx4GDlsR1g7cJgqFmNIVKLecnTaSDMO8hDforjDgT5b9CRP2SUPKdxI/aFlU4d/cx3ghwnkHBxA6wOK5/nOCfQZiK4Y5jqut1NpF2sJaa0wbSXkDpK6RmVN7qNVtKzywhpsLmwuVzntRnRpUxhKgFSo0A94CfC2oNyJmbcbRzUsvTZo5HGLS8mZwOEdUEut0CepM0mACbosPiRNj5qWD4rkb+XqvIjBuZN6RU55UNO4F91Wsz1zyA4QAtSaLXvh17KYOz9GNgu2M4p8WhJJy2W1TMW8wuYfiM7VUDgbJirhsTzf8ANV+Iyys/4tR85XTjxKLuyblfgoe8QpvuPMFWjuz7/wBLvYpp+SuHA+y7Lj9iHaauZs/pMMXmA4NZJ2E7fOPdQsVg5aRFweN/I38yotfLe+yQ76mMkc5aAUx2Qz0vpMpVrVWgNaXb1ABaJvqAF/JFvZWF1RW46iWzHDe3H+QojMQdO3Ty9fTbqtZmWVAz7jqbb/P2WdxuEcCbWGw58rcU2uyy2QC78sTwjhsQft7IqWGLySDtHXbeTygBSjhvGPMdeEx7yrjKcGwOk2IDYF5IklwDpjUCGnlutoNUFlmVmZe3YzPOIENdxMQum9n8D3bTAFxqDZjhYfNQOz+HBAcWy1oIFiBAOxaeJJB8o5KVjMz3ZTu6fyiee32PKVKTQu3ofywhw8VxTLYPpf1m3WFc0bSee/7KqpPaxjQTAbaeZ4nyBlMjOC51vhJhgG8RcmLEQQpt0MouXResqwY5gn2gfUj5rmPbnKRVxlR7TFSkNoElga1/hIvILjvzK6HgnyS79Tmtb/8AkCx9TJ9VyvMO0rBjsTiHu8DKjmDqAYIaOJOgfJJLcaOj0+BZJtP6MRWxjg8xtMfyFq+z9Rr6cP8AiHPjyIULI6FLHtq941rKkyxzYaRJJaHgWI2bMTfdO4esyk0Pc15Y2z3MIcWEWPeUyARfiJHVQ/ElVDS9DkXW0TWODahE3KVm9GoG+AmeicqZM2sG18O/UDxk+xadiFZUcI/dxCjPHJS5I45Rcfa9F07DM/SEz/Qs/SFIrVg1pc4gACSSYAA3JK5l2n/ER9QmnhiWU9i/Z7/L9I6C6MMcpvQ8IORu8dmWFoWquY0/pmXf8Rceqy+bdusIP/HR1n9ToY32EuPsub1MSTcmSmXPk/uu2OCC72dChCPizVYz8RMS5hp0SKNM76WgfMyfms4zFuD+8LnF4M6pMz5lNxZNT9QroLVeDrfZvPxiqB1/Gwhrx6Ah3kfsVIxuXhzbEG0TxtJ9N1zzsdjizEVBzaD5wY+jitu3FahIFwVOUqIqO9C25fMHynyO4+qsMswjdUkgadLpPPeFSPqOgw4x5+d0mrVdFz0gWlJ+VjODOgf14qNdRpSNnOcORl1j5nbiEWLxDcOwVHkNBcIOxFi6L8TEADmstg+0tGlTBqO1eKzWgEugAgnp8ICyWf8Aaapiamp5gQA1g2gbEjbV1R7FjDZrMf2ybULQDAi7Re7j8JjebRxHVScLmOqpEyXfEZ+BszNo1E7TwkjcrnFHGOAtY8+Mfa3EX6qyy3PjRsADABvtaSC7+0G+nilasukoo6d2t7ZNwWFLgQKpaW0Wce8eIDnDkxvi6khcDfWLyJJIE7nnv6kp/Os5fiKhe5xd1O5J3PToOShtNlRKkHHp2WGWYgioXNcWOa1xa4GIcBIHrER1Vniu1PeQ8eCo5pbWb+R5IjvG/pcRuOazbHW80GuW4nTHM10bj8P8/wC6qGk8kNqRDuDXDY8l0H+saLVDpdMD+7kQuGUahBsSNrgwfktHie1hewUqjnE0nHu6zY1Fu0PYY1eYMqcoKRb+PJGsi/0tfxF7TS84am6WsP8Aqng5/wCjqB9fJYF55p/EPJJJMkmSeZNyUw8SFSEVFUcLjxVLwG4WSHNSqTuCUWpwVasRSqo3tg+xTb2pdOpNisBP+rLLJLYlv9zXN+U/ZbGhV9+awVF5aQQfE0gg+S1ODzAVBI3/ADN4g/t1Up7GUaf7LA1DO6i4uuTadr25lKe5RYkqKLUiJWfH84KPp+6fxG91GrYlrRcx0FyqrZJqhRPlbjwHmq7HZhq8Lfh4ni49enRMYrHF9thy/fmmGhUSoi3fQYSqjrQkyilMG9UOAoBJSmIDrscCGtFKQSgUbH6nwgpppTwuxMMKKBLtBCxToKQ4INKwq0KLUy+nCeBRkLXQzjyG2VE7TrFpBBgjYhNuppN/NDsW2uyzGf1Ig6T1iD8imxnVSZ8PlCr9SCHFA5D9fMHu3MeVlFKUkkooRghAlBG0IgSBCJGUAiYMpTQiaECUB1rYZKJAIFYzZJo/D/yUdSqI+rh8lGeLrIpNaQsbJvilNKFRqwr2rBKMOSGlBajKQ7KIlIDkZchQ/KwFJQ1IpWEbQRRaYSklERghGUAgiAKEoBBESsboMlEiSgsHsNJKBKJYDZPo/f7BRqu6JBIuzon8Qkt+yCCYmuhoIyggiJ4CQCNBYKAjCCCARJSUEEUK+wIwggsACCCCxgIFBBYwSNBBYB//2Q=="/>
          <p:cNvSpPr>
            <a:spLocks noChangeAspect="1" noChangeArrowheads="1"/>
          </p:cNvSpPr>
          <p:nvPr/>
        </p:nvSpPr>
        <p:spPr bwMode="auto">
          <a:xfrm>
            <a:off x="307975" y="7938"/>
            <a:ext cx="304800" cy="304800"/>
          </a:xfrm>
          <a:prstGeom prst="rect">
            <a:avLst/>
          </a:prstGeom>
          <a:noFill/>
          <a:ln w="9525">
            <a:noFill/>
            <a:miter lim="800000"/>
            <a:headEnd/>
            <a:tailEnd/>
          </a:ln>
        </p:spPr>
        <p:txBody>
          <a:bodyPr/>
          <a:lstStyle/>
          <a:p>
            <a:endParaRPr lang="en-US"/>
          </a:p>
        </p:txBody>
      </p:sp>
      <p:sp>
        <p:nvSpPr>
          <p:cNvPr id="9223" name="AutoShape 14" descr="data:image/jpeg;base64,/9j/4AAQSkZJRgABAQAAAQABAAD/2wCEAAkGBhQSERUUExQWFRUVGBQVFRUYFxgXFxcWFRcXFRYVFRQXHSYfFxkjGRcUHy8gIycpLC0sFh4xNTAqNSYrLCkBCQoKDgwOGg8PFykdHBwpLCkvKSkpLCkpLCwpKSkpKSkpLCkpKSwpKSkpKSspKSkpLCksKSkpLiwsLCwsLCkpLP/AABEIANMAoAMBIgACEQEDEQH/xAAcAAAABwEBAAAAAAAAAAAAAAAAAQIDBAUGBwj/xAA7EAABAwIEAwYEBQMEAgMAAAABAAIRAyEEBRIxQVFhBhMicYGRMqGxwQdCUtHwFGLhI4KS8TNTFUNy/8QAGQEAAwEBAQAAAAAAAAAAAAAAAQIDAAQF/8QAJhEAAgICAgEEAgMBAAAAAAAAAAECEQMhEjFBBCIyURNxI0KBFP/aAAwDAQACEQMRAD8AzeHrd42YhVebC1hYKfSxIa0AJYh4M8V5uOfCVgezLI4U7E4OHQnKWDJtC9X8qqyXEgCmUkpVaxg8EkOCdMFALUUJDnINejZhzSgnsHhqlQltOm6of7GucQd/ygx6qyw3ZDFP2oVZ5Fha4AkCSHRzWs1FNqQ7xaRv4f40kAYZ8nadMerg7w+o4J2v+GWNY3WaLtyNIhxtxsbiLyJ47IaDxMvrRFynYnK30jpqMc28XBHi4C6j91YWuZIHGNvsVgDOtHKLQpNFjYus5UaiOAkOKnamBN1C0lDmEjtpynAwBG90Jqo9PaAXONa4OsN1IqHQ0OKdpt1ifJQc/wAOTFyIC8RO2ossNvxPeOB4K5pbCyxuGxrmmN1rstxeoCyfLFpGiQ83y9u4F1ntBBWtzDGi8jZV+V4IVnOc46WNjURuSdmt6mOK6/TSk40JIqcPl1Sq4NpsLj/LknYdVsMt7O0qMOrgVXxZv5AesAF/yHmrLKcKykwkMiTZu5MfqJ+Izw/ZIxGIiSSBz/yV6KiktipNlrhc8gBjC6n/AGNaGM3tAaIVlhcVqN3EkxzP3+awjM2BcQz4RdzogAdBx9VIo9oHRB4i2kxA5XsT+/BQnJLo6I45M63ltSmR4oI4yfrOx6K2w+GpRqpxHGPvFwuQ4XOi/SC6wJsPDaBe3hb5bLc5WBqJouaJa3wz4Tbe3Nc7kyjxNFxneU0cQ1rarGu12a6C5vCByv8Ay91z/tL+GxJf3Ba0wAGubpkCCR3nMybEQY3W4wmZvpvc2o3wm7TazzAAnYAkn680l2ZFvhdL3mRpeCwMabkkO/8AJFpg+SKkTcPs87Y6i6m9zHtLXtJa5psQRwhRtRXbe2HYqljMN3jRpxDWyHT8YGweOLQ0hsm4suK4ugadRzHAtc0kFp3EcD12VYtMjKNDRcjBSHFO0SOKYUcpAE3SsTRja6VTa0lOEQeYU29hL/LmWhNZrWaWwVNo1BNlRZ3ROqV5aVyKsgUsBu5XuTkFscVDy2gSYmylUcIWPsbJpyv2gQ7meT640zJt/wBqTSptpMaxuzZInd77S8jgOA9E7/UEti9zpJHIAT7mB6lQsXWgi3Kw4DgAvR9ImoWzceT0W2Lx2hrWi5jxOnbmZ9ws3jMWahN4aPhH3KdfXLpk7/weyjGkFWTs6ceOgMqQws5x7Dh7pTDdF3UIlOjoSovsFi26QJAMjjHqVr8NiwTLdxtczAsD7QubU3K/yjNgHMBsZMnlaxSyiMn9nTcPiyYMmCfE03HW3LySsfXqsYKmllUM/KQXERceMeL6quw1bwgbncxv1291qsuwc0LmZMg/L1UqI5KoYw+Oa54ABAkBzRENgAAHm02ttZYb8Rfw+FWg+vRZNejLnAC9Sl1j4nsDbcx6LQ5VWLMR3ZBAc6HAxZ0RIPKwvbYclrjT2d+ZsyduF/Q2TxZzTjWjyOXJ2hQLjYLZ/ip2dGGxWttPQyqS4RsXEy6OQNyPIhUGXNgTFlaUqVkGiBRfpN+CcqYiSpmOwQd4mqrfhyN0iaYDU0DJjgouY+F0G6qcsxzmney0FWh3wB4hefNcXvooQcL4nCDGw91ps27NmhSp1NRdqifUf4VPhsujbcfZdGxtHvMFS4wW/J0n5J8ajJMxi8XT0MDCPE3xO6arkeYt7qnqXKt80k6jxLifTgqc7rvvVI6MUdDFQkJrWVYFgUZ9BCzqUWNteklyUWJZorWg0xtkkxurnC4HZ1pbfSR8QH9p3KgYOzgug5G5ry1jwLBjgyA4EP3Gm52vsdoQkwVXZLyKi7vGCwcI1NPHb4CdrG7SujYN7S3w7AxbgWm4I4FYrL8CW1XuAAuYAPh02DoJu1wubTxELS08c2m4l4LCWscSL6y2x/3R7iOSmmc+RX0UPaL/AE8ZqMaYa7rNoA9QtfhapcBPGfXj9PosX21w5c9tQbAAA/qBMg+YDvryvpsnxA7tgJ4C542m55wQguxJL2ozn4tdnm4nBtEEPa8d27fS7SbOH6TBBjmFwmlUdTJY4QWmCN7+fEdeIK9J9tKJdgq+kS5g71kGCHUyHtIm0gjbjtxXnXF4rvnSWiY3HLcD02Cds55DYx0BRGkudKbcw6oT9EFqGkKQ8NSdYhaHLsYWiCIVLhHuBjgtNRaHU7i44rlysdBf1JBEXldFwD9WAHQ/suWUjpdO8bLo/ZuvqwTw7w8L23tZNgjt0azLZqLAcZNvKypMUw306bcCTPyEK2xUk1HvdJJDRGwAkWnnuVT4yvA0026rXuBc8zx8guhtx0dUdoiisWnxEfMfa6epV3EExIEXF/fleyqsZQfwn/i0Dy3Vhk+JLWubBu14Jm2nSZACDtjQm0yU9lgegSe8JEAT8lHNYng2LGDMwes7qXhROtrQS9pIuYIIHIpXaOnnYil4bu9ACY87NlaDBY99SH0yHGlp0gjxaSfFteb7HhKymJrPmCSI4XifqU3g8wex4MnzBMhFW0QlKmd67LYnvHankTHiHHeCTPxNPW4hX+Iw0ABptYC/Qiy5j2a7Sd3BqOgkBpAYJLo3nUCJlvC5JW37N9p6eIpuIa86S06YBPiAlzINwDKVCytOyLmmJe0toPH/ANZ0v5kRE8uVuisKVbToAmzmiPMTf/kR6KbjsKKzWnu3ggDcAEbGDJMGY/yqnunNrU3OBDZkbECATcg22W6EtMue0pjB1yTpilUvy8Jv5DdeYG4s6jxub8+o8916T7d4mMuru/tb13cOC86ty8tfO4+iLaRHg5EGtVMyktx8K0x7m6JWdJTY2pISUaZd4fBmVcmpppnqoOb4loHgN1Wf/IOI0rnpyMWuHpSDOy2nZPEFuDrNaeMAyTEmLe6w9J004m62fYWhLKrJmWk+1/snxamYp8xn4RYSf2Cp6joMx7GD/lXmZ0YcRy4KnrUiSrd7PShDRGfUDthHmnaNFoa7hLdI/wB2/wAp90kUL3PspTqZIsLDZBUFwIuGo6nmy0uB016TmNaBiGeNhHxVgAGub1dpAMcdJUTsu6kzEtOIkU7hxG+1ohSs9yDEUZrU2VDQB1Mq6S2wIhxG7dxfZaaUg/EqKrQ4kx4huDued0yazeG/VNVMWXkuJkm5PMm5kpGszaPZBRDKKfgs8DgjUJc1wa+0F5LWuP5Wh2zTykhb/wDC7CVaJeC0FjrPhzmVGOGzXU3AX/exKx/ZfBPLidII0xBFiHCII/nLiukZFiho7yJewim8k3qUNhr5vpkxqNyB1StUTkqVGzdUDWztcR7gBQ8ypDQXDYuafcQfTZJxjy9rWtJuQSeNrj5ws/8AiPn3c06dBtnVNTja2lsAg+ZPyWclVkIY3KSSGcz7R06uGxVExIoPdcEgxs2BeSbCLyuQYDENcOMcJifWPr9Fr82pd7gW/wB9OlSPOWV6j/o1Y/D4LS6FySyXryWyY1CdRJ9XK2vputeLLD18I5pILSBMAkGPdb81zTbO4TOZ4htaiIaBHHy6Kvp5uPy8nJnZjzSnqmmshytHtAceQUQvDngAKydk6LLBYPw6nGy1n4eYkf1ekGzhH1CyPdnRc2Vr2BrCnjafU/slh87A0XObU/8AVc08CR8yFT4gALQdqKeio48dRk8yXH7Kto4KfEfQRw/n1VOLcqR6UMqhCynbh3OMj0SqmduYS1zWkTeP8cVeN03baeP0gfT2WXzpkbDi49N4APXj6qjxoh/0SbscxmaAR3Yk73m3oP3Vhhu1uMqU309Rc1w0vF/h4iCSY2mOSqsqpEvcI5H3AJt6LVdncJSpuqVH3Z3ZIkCTJazTPAkmEFjRpZ5PsybGlu6kaVsXdjXVKrqbSDpiH9HRAdG4hwII4TvAVLmXZ2pQDXEEse1rjb4A8w2ZvGrwmdjHAoSjXRfFmT0yz7L13aHN35TwMSfORFlsuy7jeNnOceAgkCQfWPdYLLTUw5plw8NaC3kWgw7yP7rpmQ4HRB/V7QDYjnwHqFzydlZNJWaLAM2PL/pYP8VsSXmiA0nSXy6DA1BsAu2BJBMdF0JvhbbrHubAc7Ln+UZw3FVKlGsCDXeC0/8AqcwOIdf9MNHuhPqifp75PJXxM72gc6lgsPT/ADnvHkciTAB5QC73VJQpg0xq+JaHMajKlQx8DBoZO7gJ8R6uJLvVQcGxuoz/AD/C83muVEMk+U2/shOw5cL7KBjKBps6FXNemJsUzmDSaUEfzyVoT95PNXGivqYVp4WSaeCYPywea6K/LaY/KFjO1eatou0hu/oqLI5OkgPRTYp7GSo+S4toxdIt/V9VT1saXE9UjBVA2tTM7Pb9V2YotbZGUrOudrqM1L3nxRzkAj6hZ/OcwNGXN4NEee3pwWwz2lLKbxfVTb+1+axPaHLdZLjtb0MD/v0K6HpsqtpGaNas7xAjkbEyBsf5ySDiXk+NojiRJ5/dWTaJGnTYbbRvb15oq9N5IGgGen86qf7OhJJEAYmJI3FhE3+Vkt+fVNBZcNMEgAcCCL72ICXUolo+EHy/nn7JLTadI681qC2mazsz26h+qpI0s0gkWlr6bmfIEdF0t+HZiWNbuHsqsBnZrmiYO+4b1ELhoy8k3Ezy8l1/8OWvFAB//tc4O3nV4iHRtY+VkGyTjW0Vme5EKbKTTJDalbTzLf8ATcJjqbxHFbzLx4GDlsR1g7cJgqFmNIVKLecnTaSDMO8hDforjDgT5b9CRP2SUPKdxI/aFlU4d/cx3ghwnkHBxA6wOK5/nOCfQZiK4Y5jqut1NpF2sJaa0wbSXkDpK6RmVN7qNVtKzywhpsLmwuVzntRnRpUxhKgFSo0A94CfC2oNyJmbcbRzUsvTZo5HGLS8mZwOEdUEut0CepM0mACbosPiRNj5qWD4rkb+XqvIjBuZN6RU55UNO4F91Wsz1zyA4QAtSaLXvh17KYOz9GNgu2M4p8WhJJy2W1TMW8wuYfiM7VUDgbJirhsTzf8ANV+Iyys/4tR85XTjxKLuyblfgoe8QpvuPMFWjuz7/wBLvYpp+SuHA+y7Lj9iHaauZs/pMMXmA4NZJ2E7fOPdQsVg5aRFweN/I38yotfLe+yQ76mMkc5aAUx2Qz0vpMpVrVWgNaXb1ABaJvqAF/JFvZWF1RW46iWzHDe3H+QojMQdO3Ty9fTbqtZmWVAz7jqbb/P2WdxuEcCbWGw58rcU2uyy2QC78sTwjhsQft7IqWGLySDtHXbeTygBSjhvGPMdeEx7yrjKcGwOk2IDYF5IklwDpjUCGnlutoNUFlmVmZe3YzPOIENdxMQum9n8D3bTAFxqDZjhYfNQOz+HBAcWy1oIFiBAOxaeJJB8o5KVjMz3ZTu6fyiee32PKVKTQu3ofywhw8VxTLYPpf1m3WFc0bSee/7KqpPaxjQTAbaeZ4nyBlMjOC51vhJhgG8RcmLEQQpt0MouXResqwY5gn2gfUj5rmPbnKRVxlR7TFSkNoElga1/hIvILjvzK6HgnyS79Tmtb/8AkCx9TJ9VyvMO0rBjsTiHu8DKjmDqAYIaOJOgfJJLcaOj0+BZJtP6MRWxjg8xtMfyFq+z9Rr6cP8AiHPjyIULI6FLHtq941rKkyxzYaRJJaHgWI2bMTfdO4esyk0Pc15Y2z3MIcWEWPeUyARfiJHVQ/ElVDS9DkXW0TWODahE3KVm9GoG+AmeicqZM2sG18O/UDxk+xadiFZUcI/dxCjPHJS5I45Rcfa9F07DM/SEz/Qs/SFIrVg1pc4gACSSYAA3JK5l2n/ER9QmnhiWU9i/Z7/L9I6C6MMcpvQ8IORu8dmWFoWquY0/pmXf8Rceqy+bdusIP/HR1n9ToY32EuPsub1MSTcmSmXPk/uu2OCC72dChCPizVYz8RMS5hp0SKNM76WgfMyfms4zFuD+8LnF4M6pMz5lNxZNT9QroLVeDrfZvPxiqB1/Gwhrx6Ah3kfsVIxuXhzbEG0TxtJ9N1zzsdjizEVBzaD5wY+jitu3FahIFwVOUqIqO9C25fMHynyO4+qsMswjdUkgadLpPPeFSPqOgw4x5+d0mrVdFz0gWlJ+VjODOgf14qNdRpSNnOcORl1j5nbiEWLxDcOwVHkNBcIOxFi6L8TEADmstg+0tGlTBqO1eKzWgEugAgnp8ICyWf8Aaapiamp5gQA1g2gbEjbV1R7FjDZrMf2ybULQDAi7Re7j8JjebRxHVScLmOqpEyXfEZ+BszNo1E7TwkjcrnFHGOAtY8+Mfa3EX6qyy3PjRsADABvtaSC7+0G+nilasukoo6d2t7ZNwWFLgQKpaW0Wce8eIDnDkxvi6khcDfWLyJJIE7nnv6kp/Os5fiKhe5xd1O5J3PToOShtNlRKkHHp2WGWYgioXNcWOa1xa4GIcBIHrER1Vniu1PeQ8eCo5pbWb+R5IjvG/pcRuOazbHW80GuW4nTHM10bj8P8/wC6qGk8kNqRDuDXDY8l0H+saLVDpdMD+7kQuGUahBsSNrgwfktHie1hewUqjnE0nHu6zY1Fu0PYY1eYMqcoKRb+PJGsi/0tfxF7TS84am6WsP8Aqng5/wCjqB9fJYF55p/EPJJJMkmSeZNyUw8SFSEVFUcLjxVLwG4WSHNSqTuCUWpwVasRSqo3tg+xTb2pdOpNisBP+rLLJLYlv9zXN+U/ZbGhV9+awVF5aQQfE0gg+S1ODzAVBI3/ADN4g/t1Up7GUaf7LA1DO6i4uuTadr25lKe5RYkqKLUiJWfH84KPp+6fxG91GrYlrRcx0FyqrZJqhRPlbjwHmq7HZhq8Lfh4ni49enRMYrHF9thy/fmmGhUSoi3fQYSqjrQkyilMG9UOAoBJSmIDrscCGtFKQSgUbH6nwgpppTwuxMMKKBLtBCxToKQ4INKwq0KLUy+nCeBRkLXQzjyG2VE7TrFpBBgjYhNuppN/NDsW2uyzGf1Ig6T1iD8imxnVSZ8PlCr9SCHFA5D9fMHu3MeVlFKUkkooRghAlBG0IgSBCJGUAiYMpTQiaECUB1rYZKJAIFYzZJo/D/yUdSqI+rh8lGeLrIpNaQsbJvilNKFRqwr2rBKMOSGlBajKQ7KIlIDkZchQ/KwFJQ1IpWEbQRRaYSklERghGUAgiAKEoBBESsboMlEiSgsHsNJKBKJYDZPo/f7BRqu6JBIuzon8Qkt+yCCYmuhoIyggiJ4CQCNBYKAjCCCARJSUEEUK+wIwggsACCCCxgIFBBYwSNBBYB//2Q=="/>
          <p:cNvSpPr>
            <a:spLocks noChangeAspect="1" noChangeArrowheads="1"/>
          </p:cNvSpPr>
          <p:nvPr/>
        </p:nvSpPr>
        <p:spPr bwMode="auto">
          <a:xfrm>
            <a:off x="460375" y="160338"/>
            <a:ext cx="304800" cy="304800"/>
          </a:xfrm>
          <a:prstGeom prst="rect">
            <a:avLst/>
          </a:prstGeom>
          <a:noFill/>
          <a:ln w="9525">
            <a:noFill/>
            <a:miter lim="800000"/>
            <a:headEnd/>
            <a:tailEnd/>
          </a:ln>
        </p:spPr>
        <p:txBody>
          <a:bodyPr/>
          <a:lstStyle/>
          <a:p>
            <a:endParaRPr lang="en-US"/>
          </a:p>
        </p:txBody>
      </p:sp>
      <p:sp>
        <p:nvSpPr>
          <p:cNvPr id="9224" name="AutoShape 16" descr="data:image/jpeg;base64,/9j/4AAQSkZJRgABAQAAAQABAAD/2wCEAAkGBhQSERUUExQWFRUVGBQVFRUYFxgXFxcWFRcXFRYVFRQXHSYfFxkjGRcUHy8gIycpLC0sFh4xNTAqNSYrLCkBCQoKDgwOGg8PFykdHBwpLCkvKSkpLCkpLCwpKSkpKSkpLCkpKSwpKSkpKSspKSkpLCksKSkpLiwsLCwsLCkpLP/AABEIANMAoAMBIgACEQEDEQH/xAAcAAAABwEBAAAAAAAAAAAAAAAAAQIDBAUGBwj/xAA7EAABAwIEAwYEBQMEAgMAAAABAAIRAyEEBRIxQVFhBhMicYGRMqGxwQdCUtHwFGLhI4KS8TNTFUNy/8QAGQEAAwEBAQAAAAAAAAAAAAAAAQIDAAQF/8QAJhEAAgICAgEEAgMBAAAAAAAAAAECEQMhEjFBBCIyURNxI0KBFP/aAAwDAQACEQMRAD8AzeHrd42YhVebC1hYKfSxIa0AJYh4M8V5uOfCVgezLI4U7E4OHQnKWDJtC9X8qqyXEgCmUkpVaxg8EkOCdMFALUUJDnINejZhzSgnsHhqlQltOm6of7GucQd/ygx6qyw3ZDFP2oVZ5Fha4AkCSHRzWs1FNqQ7xaRv4f40kAYZ8nadMerg7w+o4J2v+GWNY3WaLtyNIhxtxsbiLyJ47IaDxMvrRFynYnK30jpqMc28XBHi4C6j91YWuZIHGNvsVgDOtHKLQpNFjYus5UaiOAkOKnamBN1C0lDmEjtpynAwBG90Jqo9PaAXONa4OsN1IqHQ0OKdpt1ifJQc/wAOTFyIC8RO2ossNvxPeOB4K5pbCyxuGxrmmN1rstxeoCyfLFpGiQ83y9u4F1ntBBWtzDGi8jZV+V4IVnOc46WNjURuSdmt6mOK6/TSk40JIqcPl1Sq4NpsLj/LknYdVsMt7O0qMOrgVXxZv5AesAF/yHmrLKcKykwkMiTZu5MfqJ+Izw/ZIxGIiSSBz/yV6KiktipNlrhc8gBjC6n/AGNaGM3tAaIVlhcVqN3EkxzP3+awjM2BcQz4RdzogAdBx9VIo9oHRB4i2kxA5XsT+/BQnJLo6I45M63ltSmR4oI4yfrOx6K2w+GpRqpxHGPvFwuQ4XOi/SC6wJsPDaBe3hb5bLc5WBqJouaJa3wz4Tbe3Nc7kyjxNFxneU0cQ1rarGu12a6C5vCByv8Ay91z/tL+GxJf3Ba0wAGubpkCCR3nMybEQY3W4wmZvpvc2o3wm7TazzAAnYAkn680l2ZFvhdL3mRpeCwMabkkO/8AJFpg+SKkTcPs87Y6i6m9zHtLXtJa5psQRwhRtRXbe2HYqljMN3jRpxDWyHT8YGweOLQ0hsm4suK4ugadRzHAtc0kFp3EcD12VYtMjKNDRcjBSHFO0SOKYUcpAE3SsTRja6VTa0lOEQeYU29hL/LmWhNZrWaWwVNo1BNlRZ3ROqV5aVyKsgUsBu5XuTkFscVDy2gSYmylUcIWPsbJpyv2gQ7meT640zJt/wBqTSptpMaxuzZInd77S8jgOA9E7/UEti9zpJHIAT7mB6lQsXWgi3Kw4DgAvR9ImoWzceT0W2Lx2hrWi5jxOnbmZ9ws3jMWahN4aPhH3KdfXLpk7/weyjGkFWTs6ceOgMqQws5x7Dh7pTDdF3UIlOjoSovsFi26QJAMjjHqVr8NiwTLdxtczAsD7QubU3K/yjNgHMBsZMnlaxSyiMn9nTcPiyYMmCfE03HW3LySsfXqsYKmllUM/KQXERceMeL6quw1bwgbncxv1291qsuwc0LmZMg/L1UqI5KoYw+Oa54ABAkBzRENgAAHm02ttZYb8Rfw+FWg+vRZNejLnAC9Sl1j4nsDbcx6LQ5VWLMR3ZBAc6HAxZ0RIPKwvbYclrjT2d+ZsyduF/Q2TxZzTjWjyOXJ2hQLjYLZ/ip2dGGxWttPQyqS4RsXEy6OQNyPIhUGXNgTFlaUqVkGiBRfpN+CcqYiSpmOwQd4mqrfhyN0iaYDU0DJjgouY+F0G6qcsxzmney0FWh3wB4hefNcXvooQcL4nCDGw91ps27NmhSp1NRdqifUf4VPhsujbcfZdGxtHvMFS4wW/J0n5J8ajJMxi8XT0MDCPE3xO6arkeYt7qnqXKt80k6jxLifTgqc7rvvVI6MUdDFQkJrWVYFgUZ9BCzqUWNteklyUWJZorWg0xtkkxurnC4HZ1pbfSR8QH9p3KgYOzgug5G5ry1jwLBjgyA4EP3Gm52vsdoQkwVXZLyKi7vGCwcI1NPHb4CdrG7SujYN7S3w7AxbgWm4I4FYrL8CW1XuAAuYAPh02DoJu1wubTxELS08c2m4l4LCWscSL6y2x/3R7iOSmmc+RX0UPaL/AE8ZqMaYa7rNoA9QtfhapcBPGfXj9PosX21w5c9tQbAAA/qBMg+YDvryvpsnxA7tgJ4C542m55wQguxJL2ozn4tdnm4nBtEEPa8d27fS7SbOH6TBBjmFwmlUdTJY4QWmCN7+fEdeIK9J9tKJdgq+kS5g71kGCHUyHtIm0gjbjtxXnXF4rvnSWiY3HLcD02Cds55DYx0BRGkudKbcw6oT9EFqGkKQ8NSdYhaHLsYWiCIVLhHuBjgtNRaHU7i44rlysdBf1JBEXldFwD9WAHQ/suWUjpdO8bLo/ZuvqwTw7w8L23tZNgjt0azLZqLAcZNvKypMUw306bcCTPyEK2xUk1HvdJJDRGwAkWnnuVT4yvA0026rXuBc8zx8guhtx0dUdoiisWnxEfMfa6epV3EExIEXF/fleyqsZQfwn/i0Dy3Vhk+JLWubBu14Jm2nSZACDtjQm0yU9lgegSe8JEAT8lHNYng2LGDMwes7qXhROtrQS9pIuYIIHIpXaOnnYil4bu9ACY87NlaDBY99SH0yHGlp0gjxaSfFteb7HhKymJrPmCSI4XifqU3g8wex4MnzBMhFW0QlKmd67LYnvHankTHiHHeCTPxNPW4hX+Iw0ABptYC/Qiy5j2a7Sd3BqOgkBpAYJLo3nUCJlvC5JW37N9p6eIpuIa86S06YBPiAlzINwDKVCytOyLmmJe0toPH/ANZ0v5kRE8uVuisKVbToAmzmiPMTf/kR6KbjsKKzWnu3ggDcAEbGDJMGY/yqnunNrU3OBDZkbECATcg22W6EtMue0pjB1yTpilUvy8Jv5DdeYG4s6jxub8+o8916T7d4mMuru/tb13cOC86ty8tfO4+iLaRHg5EGtVMyktx8K0x7m6JWdJTY2pISUaZd4fBmVcmpppnqoOb4loHgN1Wf/IOI0rnpyMWuHpSDOy2nZPEFuDrNaeMAyTEmLe6w9J004m62fYWhLKrJmWk+1/snxamYp8xn4RYSf2Cp6joMx7GD/lXmZ0YcRy4KnrUiSrd7PShDRGfUDthHmnaNFoa7hLdI/wB2/wAp90kUL3PspTqZIsLDZBUFwIuGo6nmy0uB016TmNaBiGeNhHxVgAGub1dpAMcdJUTsu6kzEtOIkU7hxG+1ohSs9yDEUZrU2VDQB1Mq6S2wIhxG7dxfZaaUg/EqKrQ4kx4huDued0yazeG/VNVMWXkuJkm5PMm5kpGszaPZBRDKKfgs8DgjUJc1wa+0F5LWuP5Wh2zTykhb/wDC7CVaJeC0FjrPhzmVGOGzXU3AX/exKx/ZfBPLidII0xBFiHCII/nLiukZFiho7yJewim8k3qUNhr5vpkxqNyB1StUTkqVGzdUDWztcR7gBQ8ypDQXDYuafcQfTZJxjy9rWtJuQSeNrj5ws/8AiPn3c06dBtnVNTja2lsAg+ZPyWclVkIY3KSSGcz7R06uGxVExIoPdcEgxs2BeSbCLyuQYDENcOMcJifWPr9Fr82pd7gW/wB9OlSPOWV6j/o1Y/D4LS6FySyXryWyY1CdRJ9XK2vputeLLD18I5pILSBMAkGPdb81zTbO4TOZ4htaiIaBHHy6Kvp5uPy8nJnZjzSnqmmshytHtAceQUQvDngAKydk6LLBYPw6nGy1n4eYkf1ekGzhH1CyPdnRc2Vr2BrCnjafU/slh87A0XObU/8AVc08CR8yFT4gALQdqKeio48dRk8yXH7Kto4KfEfQRw/n1VOLcqR6UMqhCynbh3OMj0SqmduYS1zWkTeP8cVeN03baeP0gfT2WXzpkbDi49N4APXj6qjxoh/0SbscxmaAR3Yk73m3oP3Vhhu1uMqU309Rc1w0vF/h4iCSY2mOSqsqpEvcI5H3AJt6LVdncJSpuqVH3Z3ZIkCTJazTPAkmEFjRpZ5PsybGlu6kaVsXdjXVKrqbSDpiH9HRAdG4hwII4TvAVLmXZ2pQDXEEse1rjb4A8w2ZvGrwmdjHAoSjXRfFmT0yz7L13aHN35TwMSfORFlsuy7jeNnOceAgkCQfWPdYLLTUw5plw8NaC3kWgw7yP7rpmQ4HRB/V7QDYjnwHqFzydlZNJWaLAM2PL/pYP8VsSXmiA0nSXy6DA1BsAu2BJBMdF0JvhbbrHubAc7Ln+UZw3FVKlGsCDXeC0/8AqcwOIdf9MNHuhPqifp75PJXxM72gc6lgsPT/ADnvHkciTAB5QC73VJQpg0xq+JaHMajKlQx8DBoZO7gJ8R6uJLvVQcGxuoz/AD/C83muVEMk+U2/shOw5cL7KBjKBps6FXNemJsUzmDSaUEfzyVoT95PNXGivqYVp4WSaeCYPywea6K/LaY/KFjO1eatou0hu/oqLI5OkgPRTYp7GSo+S4toxdIt/V9VT1saXE9UjBVA2tTM7Pb9V2YotbZGUrOudrqM1L3nxRzkAj6hZ/OcwNGXN4NEee3pwWwz2lLKbxfVTb+1+axPaHLdZLjtb0MD/v0K6HpsqtpGaNas7xAjkbEyBsf5ySDiXk+NojiRJ5/dWTaJGnTYbbRvb15oq9N5IGgGen86qf7OhJJEAYmJI3FhE3+Vkt+fVNBZcNMEgAcCCL72ICXUolo+EHy/nn7JLTadI681qC2mazsz26h+qpI0s0gkWlr6bmfIEdF0t+HZiWNbuHsqsBnZrmiYO+4b1ELhoy8k3Ezy8l1/8OWvFAB//tc4O3nV4iHRtY+VkGyTjW0Vme5EKbKTTJDalbTzLf8ATcJjqbxHFbzLx4GDlsR1g7cJgqFmNIVKLecnTaSDMO8hDforjDgT5b9CRP2SUPKdxI/aFlU4d/cx3ghwnkHBxA6wOK5/nOCfQZiK4Y5jqut1NpF2sJaa0wbSXkDpK6RmVN7qNVtKzywhpsLmwuVzntRnRpUxhKgFSo0A94CfC2oNyJmbcbRzUsvTZo5HGLS8mZwOEdUEut0CepM0mACbosPiRNj5qWD4rkb+XqvIjBuZN6RU55UNO4F91Wsz1zyA4QAtSaLXvh17KYOz9GNgu2M4p8WhJJy2W1TMW8wuYfiM7VUDgbJirhsTzf8ANV+Iyys/4tR85XTjxKLuyblfgoe8QpvuPMFWjuz7/wBLvYpp+SuHA+y7Lj9iHaauZs/pMMXmA4NZJ2E7fOPdQsVg5aRFweN/I38yotfLe+yQ76mMkc5aAUx2Qz0vpMpVrVWgNaXb1ABaJvqAF/JFvZWF1RW46iWzHDe3H+QojMQdO3Ty9fTbqtZmWVAz7jqbb/P2WdxuEcCbWGw58rcU2uyy2QC78sTwjhsQft7IqWGLySDtHXbeTygBSjhvGPMdeEx7yrjKcGwOk2IDYF5IklwDpjUCGnlutoNUFlmVmZe3YzPOIENdxMQum9n8D3bTAFxqDZjhYfNQOz+HBAcWy1oIFiBAOxaeJJB8o5KVjMz3ZTu6fyiee32PKVKTQu3ofywhw8VxTLYPpf1m3WFc0bSee/7KqpPaxjQTAbaeZ4nyBlMjOC51vhJhgG8RcmLEQQpt0MouXResqwY5gn2gfUj5rmPbnKRVxlR7TFSkNoElga1/hIvILjvzK6HgnyS79Tmtb/8AkCx9TJ9VyvMO0rBjsTiHu8DKjmDqAYIaOJOgfJJLcaOj0+BZJtP6MRWxjg8xtMfyFq+z9Rr6cP8AiHPjyIULI6FLHtq941rKkyxzYaRJJaHgWI2bMTfdO4esyk0Pc15Y2z3MIcWEWPeUyARfiJHVQ/ElVDS9DkXW0TWODahE3KVm9GoG+AmeicqZM2sG18O/UDxk+xadiFZUcI/dxCjPHJS5I45Rcfa9F07DM/SEz/Qs/SFIrVg1pc4gACSSYAA3JK5l2n/ER9QmnhiWU9i/Z7/L9I6C6MMcpvQ8IORu8dmWFoWquY0/pmXf8Rceqy+bdusIP/HR1n9ToY32EuPsub1MSTcmSmXPk/uu2OCC72dChCPizVYz8RMS5hp0SKNM76WgfMyfms4zFuD+8LnF4M6pMz5lNxZNT9QroLVeDrfZvPxiqB1/Gwhrx6Ah3kfsVIxuXhzbEG0TxtJ9N1zzsdjizEVBzaD5wY+jitu3FahIFwVOUqIqO9C25fMHynyO4+qsMswjdUkgadLpPPeFSPqOgw4x5+d0mrVdFz0gWlJ+VjODOgf14qNdRpSNnOcORl1j5nbiEWLxDcOwVHkNBcIOxFi6L8TEADmstg+0tGlTBqO1eKzWgEugAgnp8ICyWf8Aaapiamp5gQA1g2gbEjbV1R7FjDZrMf2ybULQDAi7Re7j8JjebRxHVScLmOqpEyXfEZ+BszNo1E7TwkjcrnFHGOAtY8+Mfa3EX6qyy3PjRsADABvtaSC7+0G+nilasukoo6d2t7ZNwWFLgQKpaW0Wce8eIDnDkxvi6khcDfWLyJJIE7nnv6kp/Os5fiKhe5xd1O5J3PToOShtNlRKkHHp2WGWYgioXNcWOa1xa4GIcBIHrER1Vniu1PeQ8eCo5pbWb+R5IjvG/pcRuOazbHW80GuW4nTHM10bj8P8/wC6qGk8kNqRDuDXDY8l0H+saLVDpdMD+7kQuGUahBsSNrgwfktHie1hewUqjnE0nHu6zY1Fu0PYY1eYMqcoKRb+PJGsi/0tfxF7TS84am6WsP8Aqng5/wCjqB9fJYF55p/EPJJJMkmSeZNyUw8SFSEVFUcLjxVLwG4WSHNSqTuCUWpwVasRSqo3tg+xTb2pdOpNisBP+rLLJLYlv9zXN+U/ZbGhV9+awVF5aQQfE0gg+S1ODzAVBI3/ADN4g/t1Up7GUaf7LA1DO6i4uuTadr25lKe5RYkqKLUiJWfH84KPp+6fxG91GrYlrRcx0FyqrZJqhRPlbjwHmq7HZhq8Lfh4ni49enRMYrHF9thy/fmmGhUSoi3fQYSqjrQkyilMG9UOAoBJSmIDrscCGtFKQSgUbH6nwgpppTwuxMMKKBLtBCxToKQ4INKwq0KLUy+nCeBRkLXQzjyG2VE7TrFpBBgjYhNuppN/NDsW2uyzGf1Ig6T1iD8imxnVSZ8PlCr9SCHFA5D9fMHu3MeVlFKUkkooRghAlBG0IgSBCJGUAiYMpTQiaECUB1rYZKJAIFYzZJo/D/yUdSqI+rh8lGeLrIpNaQsbJvilNKFRqwr2rBKMOSGlBajKQ7KIlIDkZchQ/KwFJQ1IpWEbQRRaYSklERghGUAgiAKEoBBESsboMlEiSgsHsNJKBKJYDZPo/f7BRqu6JBIuzon8Qkt+yCCYmuhoIyggiJ4CQCNBYKAjCCCARJSUEEUK+wIwggsACCCCxgIFBBYwSNBBYB//2Q=="/>
          <p:cNvSpPr>
            <a:spLocks noChangeAspect="1" noChangeArrowheads="1"/>
          </p:cNvSpPr>
          <p:nvPr/>
        </p:nvSpPr>
        <p:spPr bwMode="auto">
          <a:xfrm>
            <a:off x="612775" y="312738"/>
            <a:ext cx="304800" cy="304800"/>
          </a:xfrm>
          <a:prstGeom prst="rect">
            <a:avLst/>
          </a:prstGeom>
          <a:noFill/>
          <a:ln w="9525">
            <a:noFill/>
            <a:miter lim="800000"/>
            <a:headEnd/>
            <a:tailEnd/>
          </a:ln>
        </p:spPr>
        <p:txBody>
          <a:bodyPr/>
          <a:lstStyle/>
          <a:p>
            <a:endParaRPr lang="en-US"/>
          </a:p>
        </p:txBody>
      </p:sp>
      <p:sp>
        <p:nvSpPr>
          <p:cNvPr id="9225" name="AutoShape 18" descr="data:image/jpeg;base64,/9j/4AAQSkZJRgABAQAAAQABAAD/2wCEAAkGBhQSERUUExQWFRUVGBQVFRUYFxgXFxcWFRcXFRYVFRQXHSYfFxkjGRcUHy8gIycpLC0sFh4xNTAqNSYrLCkBCQoKDgwOGg8PFykdHBwpLCkvKSkpLCkpLCwpKSkpKSkpLCkpKSwpKSkpKSspKSkpLCksKSkpLiwsLCwsLCkpLP/AABEIANMAoAMBIgACEQEDEQH/xAAcAAAABwEBAAAAAAAAAAAAAAAAAQIDBAUGBwj/xAA7EAABAwIEAwYEBQMEAgMAAAABAAIRAyEEBRIxQVFhBhMicYGRMqGxwQdCUtHwFGLhI4KS8TNTFUNy/8QAGQEAAwEBAQAAAAAAAAAAAAAAAQIDAAQF/8QAJhEAAgICAgEEAgMBAAAAAAAAAAECEQMhEjFBBCIyURNxI0KBFP/aAAwDAQACEQMRAD8AzeHrd42YhVebC1hYKfSxIa0AJYh4M8V5uOfCVgezLI4U7E4OHQnKWDJtC9X8qqyXEgCmUkpVaxg8EkOCdMFALUUJDnINejZhzSgnsHhqlQltOm6of7GucQd/ygx6qyw3ZDFP2oVZ5Fha4AkCSHRzWs1FNqQ7xaRv4f40kAYZ8nadMerg7w+o4J2v+GWNY3WaLtyNIhxtxsbiLyJ47IaDxMvrRFynYnK30jpqMc28XBHi4C6j91YWuZIHGNvsVgDOtHKLQpNFjYus5UaiOAkOKnamBN1C0lDmEjtpynAwBG90Jqo9PaAXONa4OsN1IqHQ0OKdpt1ifJQc/wAOTFyIC8RO2ossNvxPeOB4K5pbCyxuGxrmmN1rstxeoCyfLFpGiQ83y9u4F1ntBBWtzDGi8jZV+V4IVnOc46WNjURuSdmt6mOK6/TSk40JIqcPl1Sq4NpsLj/LknYdVsMt7O0qMOrgVXxZv5AesAF/yHmrLKcKykwkMiTZu5MfqJ+Izw/ZIxGIiSSBz/yV6KiktipNlrhc8gBjC6n/AGNaGM3tAaIVlhcVqN3EkxzP3+awjM2BcQz4RdzogAdBx9VIo9oHRB4i2kxA5XsT+/BQnJLo6I45M63ltSmR4oI4yfrOx6K2w+GpRqpxHGPvFwuQ4XOi/SC6wJsPDaBe3hb5bLc5WBqJouaJa3wz4Tbe3Nc7kyjxNFxneU0cQ1rarGu12a6C5vCByv8Ay91z/tL+GxJf3Ba0wAGubpkCCR3nMybEQY3W4wmZvpvc2o3wm7TazzAAnYAkn680l2ZFvhdL3mRpeCwMabkkO/8AJFpg+SKkTcPs87Y6i6m9zHtLXtJa5psQRwhRtRXbe2HYqljMN3jRpxDWyHT8YGweOLQ0hsm4suK4ugadRzHAtc0kFp3EcD12VYtMjKNDRcjBSHFO0SOKYUcpAE3SsTRja6VTa0lOEQeYU29hL/LmWhNZrWaWwVNo1BNlRZ3ROqV5aVyKsgUsBu5XuTkFscVDy2gSYmylUcIWPsbJpyv2gQ7meT640zJt/wBqTSptpMaxuzZInd77S8jgOA9E7/UEti9zpJHIAT7mB6lQsXWgi3Kw4DgAvR9ImoWzceT0W2Lx2hrWi5jxOnbmZ9ws3jMWahN4aPhH3KdfXLpk7/weyjGkFWTs6ceOgMqQws5x7Dh7pTDdF3UIlOjoSovsFi26QJAMjjHqVr8NiwTLdxtczAsD7QubU3K/yjNgHMBsZMnlaxSyiMn9nTcPiyYMmCfE03HW3LySsfXqsYKmllUM/KQXERceMeL6quw1bwgbncxv1291qsuwc0LmZMg/L1UqI5KoYw+Oa54ABAkBzRENgAAHm02ttZYb8Rfw+FWg+vRZNejLnAC9Sl1j4nsDbcx6LQ5VWLMR3ZBAc6HAxZ0RIPKwvbYclrjT2d+ZsyduF/Q2TxZzTjWjyOXJ2hQLjYLZ/ip2dGGxWttPQyqS4RsXEy6OQNyPIhUGXNgTFlaUqVkGiBRfpN+CcqYiSpmOwQd4mqrfhyN0iaYDU0DJjgouY+F0G6qcsxzmney0FWh3wB4hefNcXvooQcL4nCDGw91ps27NmhSp1NRdqifUf4VPhsujbcfZdGxtHvMFS4wW/J0n5J8ajJMxi8XT0MDCPE3xO6arkeYt7qnqXKt80k6jxLifTgqc7rvvVI6MUdDFQkJrWVYFgUZ9BCzqUWNteklyUWJZorWg0xtkkxurnC4HZ1pbfSR8QH9p3KgYOzgug5G5ry1jwLBjgyA4EP3Gm52vsdoQkwVXZLyKi7vGCwcI1NPHb4CdrG7SujYN7S3w7AxbgWm4I4FYrL8CW1XuAAuYAPh02DoJu1wubTxELS08c2m4l4LCWscSL6y2x/3R7iOSmmc+RX0UPaL/AE8ZqMaYa7rNoA9QtfhapcBPGfXj9PosX21w5c9tQbAAA/qBMg+YDvryvpsnxA7tgJ4C542m55wQguxJL2ozn4tdnm4nBtEEPa8d27fS7SbOH6TBBjmFwmlUdTJY4QWmCN7+fEdeIK9J9tKJdgq+kS5g71kGCHUyHtIm0gjbjtxXnXF4rvnSWiY3HLcD02Cds55DYx0BRGkudKbcw6oT9EFqGkKQ8NSdYhaHLsYWiCIVLhHuBjgtNRaHU7i44rlysdBf1JBEXldFwD9WAHQ/suWUjpdO8bLo/ZuvqwTw7w8L23tZNgjt0azLZqLAcZNvKypMUw306bcCTPyEK2xUk1HvdJJDRGwAkWnnuVT4yvA0026rXuBc8zx8guhtx0dUdoiisWnxEfMfa6epV3EExIEXF/fleyqsZQfwn/i0Dy3Vhk+JLWubBu14Jm2nSZACDtjQm0yU9lgegSe8JEAT8lHNYng2LGDMwes7qXhROtrQS9pIuYIIHIpXaOnnYil4bu9ACY87NlaDBY99SH0yHGlp0gjxaSfFteb7HhKymJrPmCSI4XifqU3g8wex4MnzBMhFW0QlKmd67LYnvHankTHiHHeCTPxNPW4hX+Iw0ABptYC/Qiy5j2a7Sd3BqOgkBpAYJLo3nUCJlvC5JW37N9p6eIpuIa86S06YBPiAlzINwDKVCytOyLmmJe0toPH/ANZ0v5kRE8uVuisKVbToAmzmiPMTf/kR6KbjsKKzWnu3ggDcAEbGDJMGY/yqnunNrU3OBDZkbECATcg22W6EtMue0pjB1yTpilUvy8Jv5DdeYG4s6jxub8+o8916T7d4mMuru/tb13cOC86ty8tfO4+iLaRHg5EGtVMyktx8K0x7m6JWdJTY2pISUaZd4fBmVcmpppnqoOb4loHgN1Wf/IOI0rnpyMWuHpSDOy2nZPEFuDrNaeMAyTEmLe6w9J004m62fYWhLKrJmWk+1/snxamYp8xn4RYSf2Cp6joMx7GD/lXmZ0YcRy4KnrUiSrd7PShDRGfUDthHmnaNFoa7hLdI/wB2/wAp90kUL3PspTqZIsLDZBUFwIuGo6nmy0uB016TmNaBiGeNhHxVgAGub1dpAMcdJUTsu6kzEtOIkU7hxG+1ohSs9yDEUZrU2VDQB1Mq6S2wIhxG7dxfZaaUg/EqKrQ4kx4huDued0yazeG/VNVMWXkuJkm5PMm5kpGszaPZBRDKKfgs8DgjUJc1wa+0F5LWuP5Wh2zTykhb/wDC7CVaJeC0FjrPhzmVGOGzXU3AX/exKx/ZfBPLidII0xBFiHCII/nLiukZFiho7yJewim8k3qUNhr5vpkxqNyB1StUTkqVGzdUDWztcR7gBQ8ypDQXDYuafcQfTZJxjy9rWtJuQSeNrj5ws/8AiPn3c06dBtnVNTja2lsAg+ZPyWclVkIY3KSSGcz7R06uGxVExIoPdcEgxs2BeSbCLyuQYDENcOMcJifWPr9Fr82pd7gW/wB9OlSPOWV6j/o1Y/D4LS6FySyXryWyY1CdRJ9XK2vputeLLD18I5pILSBMAkGPdb81zTbO4TOZ4htaiIaBHHy6Kvp5uPy8nJnZjzSnqmmshytHtAceQUQvDngAKydk6LLBYPw6nGy1n4eYkf1ekGzhH1CyPdnRc2Vr2BrCnjafU/slh87A0XObU/8AVc08CR8yFT4gALQdqKeio48dRk8yXH7Kto4KfEfQRw/n1VOLcqR6UMqhCynbh3OMj0SqmduYS1zWkTeP8cVeN03baeP0gfT2WXzpkbDi49N4APXj6qjxoh/0SbscxmaAR3Yk73m3oP3Vhhu1uMqU309Rc1w0vF/h4iCSY2mOSqsqpEvcI5H3AJt6LVdncJSpuqVH3Z3ZIkCTJazTPAkmEFjRpZ5PsybGlu6kaVsXdjXVKrqbSDpiH9HRAdG4hwII4TvAVLmXZ2pQDXEEse1rjb4A8w2ZvGrwmdjHAoSjXRfFmT0yz7L13aHN35TwMSfORFlsuy7jeNnOceAgkCQfWPdYLLTUw5plw8NaC3kWgw7yP7rpmQ4HRB/V7QDYjnwHqFzydlZNJWaLAM2PL/pYP8VsSXmiA0nSXy6DA1BsAu2BJBMdF0JvhbbrHubAc7Ln+UZw3FVKlGsCDXeC0/8AqcwOIdf9MNHuhPqifp75PJXxM72gc6lgsPT/ADnvHkciTAB5QC73VJQpg0xq+JaHMajKlQx8DBoZO7gJ8R6uJLvVQcGxuoz/AD/C83muVEMk+U2/shOw5cL7KBjKBps6FXNemJsUzmDSaUEfzyVoT95PNXGivqYVp4WSaeCYPywea6K/LaY/KFjO1eatou0hu/oqLI5OkgPRTYp7GSo+S4toxdIt/V9VT1saXE9UjBVA2tTM7Pb9V2YotbZGUrOudrqM1L3nxRzkAj6hZ/OcwNGXN4NEee3pwWwz2lLKbxfVTb+1+axPaHLdZLjtb0MD/v0K6HpsqtpGaNas7xAjkbEyBsf5ySDiXk+NojiRJ5/dWTaJGnTYbbRvb15oq9N5IGgGen86qf7OhJJEAYmJI3FhE3+Vkt+fVNBZcNMEgAcCCL72ICXUolo+EHy/nn7JLTadI681qC2mazsz26h+qpI0s0gkWlr6bmfIEdF0t+HZiWNbuHsqsBnZrmiYO+4b1ELhoy8k3Ezy8l1/8OWvFAB//tc4O3nV4iHRtY+VkGyTjW0Vme5EKbKTTJDalbTzLf8ATcJjqbxHFbzLx4GDlsR1g7cJgqFmNIVKLecnTaSDMO8hDforjDgT5b9CRP2SUPKdxI/aFlU4d/cx3ghwnkHBxA6wOK5/nOCfQZiK4Y5jqut1NpF2sJaa0wbSXkDpK6RmVN7qNVtKzywhpsLmwuVzntRnRpUxhKgFSo0A94CfC2oNyJmbcbRzUsvTZo5HGLS8mZwOEdUEut0CepM0mACbosPiRNj5qWD4rkb+XqvIjBuZN6RU55UNO4F91Wsz1zyA4QAtSaLXvh17KYOz9GNgu2M4p8WhJJy2W1TMW8wuYfiM7VUDgbJirhsTzf8ANV+Iyys/4tR85XTjxKLuyblfgoe8QpvuPMFWjuz7/wBLvYpp+SuHA+y7Lj9iHaauZs/pMMXmA4NZJ2E7fOPdQsVg5aRFweN/I38yotfLe+yQ76mMkc5aAUx2Qz0vpMpVrVWgNaXb1ABaJvqAF/JFvZWF1RW46iWzHDe3H+QojMQdO3Ty9fTbqtZmWVAz7jqbb/P2WdxuEcCbWGw58rcU2uyy2QC78sTwjhsQft7IqWGLySDtHXbeTygBSjhvGPMdeEx7yrjKcGwOk2IDYF5IklwDpjUCGnlutoNUFlmVmZe3YzPOIENdxMQum9n8D3bTAFxqDZjhYfNQOz+HBAcWy1oIFiBAOxaeJJB8o5KVjMz3ZTu6fyiee32PKVKTQu3ofywhw8VxTLYPpf1m3WFc0bSee/7KqpPaxjQTAbaeZ4nyBlMjOC51vhJhgG8RcmLEQQpt0MouXResqwY5gn2gfUj5rmPbnKRVxlR7TFSkNoElga1/hIvILjvzK6HgnyS79Tmtb/8AkCx9TJ9VyvMO0rBjsTiHu8DKjmDqAYIaOJOgfJJLcaOj0+BZJtP6MRWxjg8xtMfyFq+z9Rr6cP8AiHPjyIULI6FLHtq941rKkyxzYaRJJaHgWI2bMTfdO4esyk0Pc15Y2z3MIcWEWPeUyARfiJHVQ/ElVDS9DkXW0TWODahE3KVm9GoG+AmeicqZM2sG18O/UDxk+xadiFZUcI/dxCjPHJS5I45Rcfa9F07DM/SEz/Qs/SFIrVg1pc4gACSSYAA3JK5l2n/ER9QmnhiWU9i/Z7/L9I6C6MMcpvQ8IORu8dmWFoWquY0/pmXf8Rceqy+bdusIP/HR1n9ToY32EuPsub1MSTcmSmXPk/uu2OCC72dChCPizVYz8RMS5hp0SKNM76WgfMyfms4zFuD+8LnF4M6pMz5lNxZNT9QroLVeDrfZvPxiqB1/Gwhrx6Ah3kfsVIxuXhzbEG0TxtJ9N1zzsdjizEVBzaD5wY+jitu3FahIFwVOUqIqO9C25fMHynyO4+qsMswjdUkgadLpPPeFSPqOgw4x5+d0mrVdFz0gWlJ+VjODOgf14qNdRpSNnOcORl1j5nbiEWLxDcOwVHkNBcIOxFi6L8TEADmstg+0tGlTBqO1eKzWgEugAgnp8ICyWf8Aaapiamp5gQA1g2gbEjbV1R7FjDZrMf2ybULQDAi7Re7j8JjebRxHVScLmOqpEyXfEZ+BszNo1E7TwkjcrnFHGOAtY8+Mfa3EX6qyy3PjRsADABvtaSC7+0G+nilasukoo6d2t7ZNwWFLgQKpaW0Wce8eIDnDkxvi6khcDfWLyJJIE7nnv6kp/Os5fiKhe5xd1O5J3PToOShtNlRKkHHp2WGWYgioXNcWOa1xa4GIcBIHrER1Vniu1PeQ8eCo5pbWb+R5IjvG/pcRuOazbHW80GuW4nTHM10bj8P8/wC6qGk8kNqRDuDXDY8l0H+saLVDpdMD+7kQuGUahBsSNrgwfktHie1hewUqjnE0nHu6zY1Fu0PYY1eYMqcoKRb+PJGsi/0tfxF7TS84am6WsP8Aqng5/wCjqB9fJYF55p/EPJJJMkmSeZNyUw8SFSEVFUcLjxVLwG4WSHNSqTuCUWpwVasRSqo3tg+xTb2pdOpNisBP+rLLJLYlv9zXN+U/ZbGhV9+awVF5aQQfE0gg+S1ODzAVBI3/ADN4g/t1Up7GUaf7LA1DO6i4uuTadr25lKe5RYkqKLUiJWfH84KPp+6fxG91GrYlrRcx0FyqrZJqhRPlbjwHmq7HZhq8Lfh4ni49enRMYrHF9thy/fmmGhUSoi3fQYSqjrQkyilMG9UOAoBJSmIDrscCGtFKQSgUbH6nwgpppTwuxMMKKBLtBCxToKQ4INKwq0KLUy+nCeBRkLXQzjyG2VE7TrFpBBgjYhNuppN/NDsW2uyzGf1Ig6T1iD8imxnVSZ8PlCr9SCHFA5D9fMHu3MeVlFKUkkooRghAlBG0IgSBCJGUAiYMpTQiaECUB1rYZKJAIFYzZJo/D/yUdSqI+rh8lGeLrIpNaQsbJvilNKFRqwr2rBKMOSGlBajKQ7KIlIDkZchQ/KwFJQ1IpWEbQRRaYSklERghGUAgiAKEoBBESsboMlEiSgsHsNJKBKJYDZPo/f7BRqu6JBIuzon8Qkt+yCCYmuhoIyggiJ4CQCNBYKAjCCCARJSUEEUK+wIwggsACCCCxgIFBBYwSNBBYB//2Q=="/>
          <p:cNvSpPr>
            <a:spLocks noChangeAspect="1" noChangeArrowheads="1"/>
          </p:cNvSpPr>
          <p:nvPr/>
        </p:nvSpPr>
        <p:spPr bwMode="auto">
          <a:xfrm>
            <a:off x="765175" y="465138"/>
            <a:ext cx="304800" cy="304800"/>
          </a:xfrm>
          <a:prstGeom prst="rect">
            <a:avLst/>
          </a:prstGeom>
          <a:noFill/>
          <a:ln w="9525">
            <a:noFill/>
            <a:miter lim="800000"/>
            <a:headEnd/>
            <a:tailEnd/>
          </a:ln>
        </p:spPr>
        <p:txBody>
          <a:bodyPr/>
          <a:lstStyle/>
          <a:p>
            <a:endParaRPr lang="en-US"/>
          </a:p>
        </p:txBody>
      </p:sp>
      <p:sp>
        <p:nvSpPr>
          <p:cNvPr id="9226" name="AutoShape 20" descr="data:image/jpeg;base64,/9j/4AAQSkZJRgABAQAAAQABAAD/2wCEAAkGBhQSERUUExQWFRUVGBQVFRUYFxgXFxcWFRcXFRYVFRQXHSYfFxkjGRcUHy8gIycpLC0sFh4xNTAqNSYrLCkBCQoKDgwOGg8PFykdHBwpLCkvKSkpLCkpLCwpKSkpKSkpLCkpKSwpKSkpKSspKSkpLCksKSkpLiwsLCwsLCkpLP/AABEIANMAoAMBIgACEQEDEQH/xAAcAAAABwEBAAAAAAAAAAAAAAAAAQIDBAUGBwj/xAA7EAABAwIEAwYEBQMEAgMAAAABAAIRAyEEBRIxQVFhBhMicYGRMqGxwQdCUtHwFGLhI4KS8TNTFUNy/8QAGQEAAwEBAQAAAAAAAAAAAAAAAQIDAAQF/8QAJhEAAgICAgEEAgMBAAAAAAAAAAECEQMhEjFBBCIyURNxI0KBFP/aAAwDAQACEQMRAD8AzeHrd42YhVebC1hYKfSxIa0AJYh4M8V5uOfCVgezLI4U7E4OHQnKWDJtC9X8qqyXEgCmUkpVaxg8EkOCdMFALUUJDnINejZhzSgnsHhqlQltOm6of7GucQd/ygx6qyw3ZDFP2oVZ5Fha4AkCSHRzWs1FNqQ7xaRv4f40kAYZ8nadMerg7w+o4J2v+GWNY3WaLtyNIhxtxsbiLyJ47IaDxMvrRFynYnK30jpqMc28XBHi4C6j91YWuZIHGNvsVgDOtHKLQpNFjYus5UaiOAkOKnamBN1C0lDmEjtpynAwBG90Jqo9PaAXONa4OsN1IqHQ0OKdpt1ifJQc/wAOTFyIC8RO2ossNvxPeOB4K5pbCyxuGxrmmN1rstxeoCyfLFpGiQ83y9u4F1ntBBWtzDGi8jZV+V4IVnOc46WNjURuSdmt6mOK6/TSk40JIqcPl1Sq4NpsLj/LknYdVsMt7O0qMOrgVXxZv5AesAF/yHmrLKcKykwkMiTZu5MfqJ+Izw/ZIxGIiSSBz/yV6KiktipNlrhc8gBjC6n/AGNaGM3tAaIVlhcVqN3EkxzP3+awjM2BcQz4RdzogAdBx9VIo9oHRB4i2kxA5XsT+/BQnJLo6I45M63ltSmR4oI4yfrOx6K2w+GpRqpxHGPvFwuQ4XOi/SC6wJsPDaBe3hb5bLc5WBqJouaJa3wz4Tbe3Nc7kyjxNFxneU0cQ1rarGu12a6C5vCByv8Ay91z/tL+GxJf3Ba0wAGubpkCCR3nMybEQY3W4wmZvpvc2o3wm7TazzAAnYAkn680l2ZFvhdL3mRpeCwMabkkO/8AJFpg+SKkTcPs87Y6i6m9zHtLXtJa5psQRwhRtRXbe2HYqljMN3jRpxDWyHT8YGweOLQ0hsm4suK4ugadRzHAtc0kFp3EcD12VYtMjKNDRcjBSHFO0SOKYUcpAE3SsTRja6VTa0lOEQeYU29hL/LmWhNZrWaWwVNo1BNlRZ3ROqV5aVyKsgUsBu5XuTkFscVDy2gSYmylUcIWPsbJpyv2gQ7meT640zJt/wBqTSptpMaxuzZInd77S8jgOA9E7/UEti9zpJHIAT7mB6lQsXWgi3Kw4DgAvR9ImoWzceT0W2Lx2hrWi5jxOnbmZ9ws3jMWahN4aPhH3KdfXLpk7/weyjGkFWTs6ceOgMqQws5x7Dh7pTDdF3UIlOjoSovsFi26QJAMjjHqVr8NiwTLdxtczAsD7QubU3K/yjNgHMBsZMnlaxSyiMn9nTcPiyYMmCfE03HW3LySsfXqsYKmllUM/KQXERceMeL6quw1bwgbncxv1291qsuwc0LmZMg/L1UqI5KoYw+Oa54ABAkBzRENgAAHm02ttZYb8Rfw+FWg+vRZNejLnAC9Sl1j4nsDbcx6LQ5VWLMR3ZBAc6HAxZ0RIPKwvbYclrjT2d+ZsyduF/Q2TxZzTjWjyOXJ2hQLjYLZ/ip2dGGxWttPQyqS4RsXEy6OQNyPIhUGXNgTFlaUqVkGiBRfpN+CcqYiSpmOwQd4mqrfhyN0iaYDU0DJjgouY+F0G6qcsxzmney0FWh3wB4hefNcXvooQcL4nCDGw91ps27NmhSp1NRdqifUf4VPhsujbcfZdGxtHvMFS4wW/J0n5J8ajJMxi8XT0MDCPE3xO6arkeYt7qnqXKt80k6jxLifTgqc7rvvVI6MUdDFQkJrWVYFgUZ9BCzqUWNteklyUWJZorWg0xtkkxurnC4HZ1pbfSR8QH9p3KgYOzgug5G5ry1jwLBjgyA4EP3Gm52vsdoQkwVXZLyKi7vGCwcI1NPHb4CdrG7SujYN7S3w7AxbgWm4I4FYrL8CW1XuAAuYAPh02DoJu1wubTxELS08c2m4l4LCWscSL6y2x/3R7iOSmmc+RX0UPaL/AE8ZqMaYa7rNoA9QtfhapcBPGfXj9PosX21w5c9tQbAAA/qBMg+YDvryvpsnxA7tgJ4C542m55wQguxJL2ozn4tdnm4nBtEEPa8d27fS7SbOH6TBBjmFwmlUdTJY4QWmCN7+fEdeIK9J9tKJdgq+kS5g71kGCHUyHtIm0gjbjtxXnXF4rvnSWiY3HLcD02Cds55DYx0BRGkudKbcw6oT9EFqGkKQ8NSdYhaHLsYWiCIVLhHuBjgtNRaHU7i44rlysdBf1JBEXldFwD9WAHQ/suWUjpdO8bLo/ZuvqwTw7w8L23tZNgjt0azLZqLAcZNvKypMUw306bcCTPyEK2xUk1HvdJJDRGwAkWnnuVT4yvA0026rXuBc8zx8guhtx0dUdoiisWnxEfMfa6epV3EExIEXF/fleyqsZQfwn/i0Dy3Vhk+JLWubBu14Jm2nSZACDtjQm0yU9lgegSe8JEAT8lHNYng2LGDMwes7qXhROtrQS9pIuYIIHIpXaOnnYil4bu9ACY87NlaDBY99SH0yHGlp0gjxaSfFteb7HhKymJrPmCSI4XifqU3g8wex4MnzBMhFW0QlKmd67LYnvHankTHiHHeCTPxNPW4hX+Iw0ABptYC/Qiy5j2a7Sd3BqOgkBpAYJLo3nUCJlvC5JW37N9p6eIpuIa86S06YBPiAlzINwDKVCytOyLmmJe0toPH/ANZ0v5kRE8uVuisKVbToAmzmiPMTf/kR6KbjsKKzWnu3ggDcAEbGDJMGY/yqnunNrU3OBDZkbECATcg22W6EtMue0pjB1yTpilUvy8Jv5DdeYG4s6jxub8+o8916T7d4mMuru/tb13cOC86ty8tfO4+iLaRHg5EGtVMyktx8K0x7m6JWdJTY2pISUaZd4fBmVcmpppnqoOb4loHgN1Wf/IOI0rnpyMWuHpSDOy2nZPEFuDrNaeMAyTEmLe6w9J004m62fYWhLKrJmWk+1/snxamYp8xn4RYSf2Cp6joMx7GD/lXmZ0YcRy4KnrUiSrd7PShDRGfUDthHmnaNFoa7hLdI/wB2/wAp90kUL3PspTqZIsLDZBUFwIuGo6nmy0uB016TmNaBiGeNhHxVgAGub1dpAMcdJUTsu6kzEtOIkU7hxG+1ohSs9yDEUZrU2VDQB1Mq6S2wIhxG7dxfZaaUg/EqKrQ4kx4huDued0yazeG/VNVMWXkuJkm5PMm5kpGszaPZBRDKKfgs8DgjUJc1wa+0F5LWuP5Wh2zTykhb/wDC7CVaJeC0FjrPhzmVGOGzXU3AX/exKx/ZfBPLidII0xBFiHCII/nLiukZFiho7yJewim8k3qUNhr5vpkxqNyB1StUTkqVGzdUDWztcR7gBQ8ypDQXDYuafcQfTZJxjy9rWtJuQSeNrj5ws/8AiPn3c06dBtnVNTja2lsAg+ZPyWclVkIY3KSSGcz7R06uGxVExIoPdcEgxs2BeSbCLyuQYDENcOMcJifWPr9Fr82pd7gW/wB9OlSPOWV6j/o1Y/D4LS6FySyXryWyY1CdRJ9XK2vputeLLD18I5pILSBMAkGPdb81zTbO4TOZ4htaiIaBHHy6Kvp5uPy8nJnZjzSnqmmshytHtAceQUQvDngAKydk6LLBYPw6nGy1n4eYkf1ekGzhH1CyPdnRc2Vr2BrCnjafU/slh87A0XObU/8AVc08CR8yFT4gALQdqKeio48dRk8yXH7Kto4KfEfQRw/n1VOLcqR6UMqhCynbh3OMj0SqmduYS1zWkTeP8cVeN03baeP0gfT2WXzpkbDi49N4APXj6qjxoh/0SbscxmaAR3Yk73m3oP3Vhhu1uMqU309Rc1w0vF/h4iCSY2mOSqsqpEvcI5H3AJt6LVdncJSpuqVH3Z3ZIkCTJazTPAkmEFjRpZ5PsybGlu6kaVsXdjXVKrqbSDpiH9HRAdG4hwII4TvAVLmXZ2pQDXEEse1rjb4A8w2ZvGrwmdjHAoSjXRfFmT0yz7L13aHN35TwMSfORFlsuy7jeNnOceAgkCQfWPdYLLTUw5plw8NaC3kWgw7yP7rpmQ4HRB/V7QDYjnwHqFzydlZNJWaLAM2PL/pYP8VsSXmiA0nSXy6DA1BsAu2BJBMdF0JvhbbrHubAc7Ln+UZw3FVKlGsCDXeC0/8AqcwOIdf9MNHuhPqifp75PJXxM72gc6lgsPT/ADnvHkciTAB5QC73VJQpg0xq+JaHMajKlQx8DBoZO7gJ8R6uJLvVQcGxuoz/AD/C83muVEMk+U2/shOw5cL7KBjKBps6FXNemJsUzmDSaUEfzyVoT95PNXGivqYVp4WSaeCYPywea6K/LaY/KFjO1eatou0hu/oqLI5OkgPRTYp7GSo+S4toxdIt/V9VT1saXE9UjBVA2tTM7Pb9V2YotbZGUrOudrqM1L3nxRzkAj6hZ/OcwNGXN4NEee3pwWwz2lLKbxfVTb+1+axPaHLdZLjtb0MD/v0K6HpsqtpGaNas7xAjkbEyBsf5ySDiXk+NojiRJ5/dWTaJGnTYbbRvb15oq9N5IGgGen86qf7OhJJEAYmJI3FhE3+Vkt+fVNBZcNMEgAcCCL72ICXUolo+EHy/nn7JLTadI681qC2mazsz26h+qpI0s0gkWlr6bmfIEdF0t+HZiWNbuHsqsBnZrmiYO+4b1ELhoy8k3Ezy8l1/8OWvFAB//tc4O3nV4iHRtY+VkGyTjW0Vme5EKbKTTJDalbTzLf8ATcJjqbxHFbzLx4GDlsR1g7cJgqFmNIVKLecnTaSDMO8hDforjDgT5b9CRP2SUPKdxI/aFlU4d/cx3ghwnkHBxA6wOK5/nOCfQZiK4Y5jqut1NpF2sJaa0wbSXkDpK6RmVN7qNVtKzywhpsLmwuVzntRnRpUxhKgFSo0A94CfC2oNyJmbcbRzUsvTZo5HGLS8mZwOEdUEut0CepM0mACbosPiRNj5qWD4rkb+XqvIjBuZN6RU55UNO4F91Wsz1zyA4QAtSaLXvh17KYOz9GNgu2M4p8WhJJy2W1TMW8wuYfiM7VUDgbJirhsTzf8ANV+Iyys/4tR85XTjxKLuyblfgoe8QpvuPMFWjuz7/wBLvYpp+SuHA+y7Lj9iHaauZs/pMMXmA4NZJ2E7fOPdQsVg5aRFweN/I38yotfLe+yQ76mMkc5aAUx2Qz0vpMpVrVWgNaXb1ABaJvqAF/JFvZWF1RW46iWzHDe3H+QojMQdO3Ty9fTbqtZmWVAz7jqbb/P2WdxuEcCbWGw58rcU2uyy2QC78sTwjhsQft7IqWGLySDtHXbeTygBSjhvGPMdeEx7yrjKcGwOk2IDYF5IklwDpjUCGnlutoNUFlmVmZe3YzPOIENdxMQum9n8D3bTAFxqDZjhYfNQOz+HBAcWy1oIFiBAOxaeJJB8o5KVjMz3ZTu6fyiee32PKVKTQu3ofywhw8VxTLYPpf1m3WFc0bSee/7KqpPaxjQTAbaeZ4nyBlMjOC51vhJhgG8RcmLEQQpt0MouXResqwY5gn2gfUj5rmPbnKRVxlR7TFSkNoElga1/hIvILjvzK6HgnyS79Tmtb/8AkCx9TJ9VyvMO0rBjsTiHu8DKjmDqAYIaOJOgfJJLcaOj0+BZJtP6MRWxjg8xtMfyFq+z9Rr6cP8AiHPjyIULI6FLHtq941rKkyxzYaRJJaHgWI2bMTfdO4esyk0Pc15Y2z3MIcWEWPeUyARfiJHVQ/ElVDS9DkXW0TWODahE3KVm9GoG+AmeicqZM2sG18O/UDxk+xadiFZUcI/dxCjPHJS5I45Rcfa9F07DM/SEz/Qs/SFIrVg1pc4gACSSYAA3JK5l2n/ER9QmnhiWU9i/Z7/L9I6C6MMcpvQ8IORu8dmWFoWquY0/pmXf8Rceqy+bdusIP/HR1n9ToY32EuPsub1MSTcmSmXPk/uu2OCC72dChCPizVYz8RMS5hp0SKNM76WgfMyfms4zFuD+8LnF4M6pMz5lNxZNT9QroLVeDrfZvPxiqB1/Gwhrx6Ah3kfsVIxuXhzbEG0TxtJ9N1zzsdjizEVBzaD5wY+jitu3FahIFwVOUqIqO9C25fMHynyO4+qsMswjdUkgadLpPPeFSPqOgw4x5+d0mrVdFz0gWlJ+VjODOgf14qNdRpSNnOcORl1j5nbiEWLxDcOwVHkNBcIOxFi6L8TEADmstg+0tGlTBqO1eKzWgEugAgnp8ICyWf8Aaapiamp5gQA1g2gbEjbV1R7FjDZrMf2ybULQDAi7Re7j8JjebRxHVScLmOqpEyXfEZ+BszNo1E7TwkjcrnFHGOAtY8+Mfa3EX6qyy3PjRsADABvtaSC7+0G+nilasukoo6d2t7ZNwWFLgQKpaW0Wce8eIDnDkxvi6khcDfWLyJJIE7nnv6kp/Os5fiKhe5xd1O5J3PToOShtNlRKkHHp2WGWYgioXNcWOa1xa4GIcBIHrER1Vniu1PeQ8eCo5pbWb+R5IjvG/pcRuOazbHW80GuW4nTHM10bj8P8/wC6qGk8kNqRDuDXDY8l0H+saLVDpdMD+7kQuGUahBsSNrgwfktHie1hewUqjnE0nHu6zY1Fu0PYY1eYMqcoKRb+PJGsi/0tfxF7TS84am6WsP8Aqng5/wCjqB9fJYF55p/EPJJJMkmSeZNyUw8SFSEVFUcLjxVLwG4WSHNSqTuCUWpwVasRSqo3tg+xTb2pdOpNisBP+rLLJLYlv9zXN+U/ZbGhV9+awVF5aQQfE0gg+S1ODzAVBI3/ADN4g/t1Up7GUaf7LA1DO6i4uuTadr25lKe5RYkqKLUiJWfH84KPp+6fxG91GrYlrRcx0FyqrZJqhRPlbjwHmq7HZhq8Lfh4ni49enRMYrHF9thy/fmmGhUSoi3fQYSqjrQkyilMG9UOAoBJSmIDrscCGtFKQSgUbH6nwgpppTwuxMMKKBLtBCxToKQ4INKwq0KLUy+nCeBRkLXQzjyG2VE7TrFpBBgjYhNuppN/NDsW2uyzGf1Ig6T1iD8imxnVSZ8PlCr9SCHFA5D9fMHu3MeVlFKUkkooRghAlBG0IgSBCJGUAiYMpTQiaECUB1rYZKJAIFYzZJo/D/yUdSqI+rh8lGeLrIpNaQsbJvilNKFRqwr2rBKMOSGlBajKQ7KIlIDkZchQ/KwFJQ1IpWEbQRRaYSklERghGUAgiAKEoBBESsboMlEiSgsHsNJKBKJYDZPo/f7BRqu6JBIuzon8Qkt+yCCYmuhoIyggiJ4CQCNBYKAjCCCARJSUEEUK+wIwggsACCCCxgIFBBYwSNBBYB//2Q=="/>
          <p:cNvSpPr>
            <a:spLocks noChangeAspect="1" noChangeArrowheads="1"/>
          </p:cNvSpPr>
          <p:nvPr/>
        </p:nvSpPr>
        <p:spPr bwMode="auto">
          <a:xfrm>
            <a:off x="917575" y="617538"/>
            <a:ext cx="304800" cy="304800"/>
          </a:xfrm>
          <a:prstGeom prst="rect">
            <a:avLst/>
          </a:prstGeom>
          <a:noFill/>
          <a:ln w="9525">
            <a:noFill/>
            <a:miter lim="800000"/>
            <a:headEnd/>
            <a:tailEnd/>
          </a:ln>
        </p:spPr>
        <p:txBody>
          <a:bodyPr/>
          <a:lstStyle/>
          <a:p>
            <a:endParaRPr lang="en-US"/>
          </a:p>
        </p:txBody>
      </p:sp>
      <p:sp>
        <p:nvSpPr>
          <p:cNvPr id="3" name="ZoneTexte 2"/>
          <p:cNvSpPr txBox="1"/>
          <p:nvPr/>
        </p:nvSpPr>
        <p:spPr>
          <a:xfrm>
            <a:off x="3491880" y="1318977"/>
            <a:ext cx="5400600" cy="669863"/>
          </a:xfrm>
          <a:prstGeom prst="rect">
            <a:avLst/>
          </a:prstGeom>
          <a:noFill/>
        </p:spPr>
        <p:txBody>
          <a:bodyPr wrap="square" rtlCol="0">
            <a:spAutoFit/>
          </a:bodyPr>
          <a:lstStyle/>
          <a:p>
            <a:pPr>
              <a:lnSpc>
                <a:spcPts val="4800"/>
              </a:lnSpc>
            </a:pPr>
            <a:r>
              <a:rPr lang="en-US" sz="3600" dirty="0">
                <a:solidFill>
                  <a:srgbClr val="666666"/>
                </a:solidFill>
                <a:latin typeface="Comic Sans MS" panose="030F0702030302020204" pitchFamily="66" charset="0"/>
              </a:rPr>
              <a:t>n</a:t>
            </a:r>
            <a:r>
              <a:rPr lang="en-US" sz="3600" dirty="0" smtClean="0">
                <a:solidFill>
                  <a:srgbClr val="666666"/>
                </a:solidFill>
                <a:latin typeface="Comic Sans MS" panose="030F0702030302020204" pitchFamily="66" charset="0"/>
              </a:rPr>
              <a:t>ovelties and beyond</a:t>
            </a:r>
            <a:endParaRPr lang="en-US" sz="3600" dirty="0">
              <a:solidFill>
                <a:srgbClr val="666666"/>
              </a:solidFill>
              <a:latin typeface="Comic Sans MS" panose="030F0702030302020204" pitchFamily="66" charset="0"/>
            </a:endParaRPr>
          </a:p>
        </p:txBody>
      </p:sp>
      <p:pic>
        <p:nvPicPr>
          <p:cNvPr id="15" name="Image 14"/>
          <p:cNvPicPr>
            <a:picLocks noChangeAspect="1"/>
          </p:cNvPicPr>
          <p:nvPr/>
        </p:nvPicPr>
        <p:blipFill rotWithShape="1">
          <a:blip r:embed="rId3" cstate="print">
            <a:extLst>
              <a:ext uri="{28A0092B-C50C-407E-A947-70E740481C1C}">
                <a14:useLocalDpi xmlns:a14="http://schemas.microsoft.com/office/drawing/2010/main" val="0"/>
              </a:ext>
            </a:extLst>
          </a:blip>
          <a:srcRect l="19807" r="16021"/>
          <a:stretch/>
        </p:blipFill>
        <p:spPr bwMode="auto">
          <a:xfrm>
            <a:off x="3967151" y="4509120"/>
            <a:ext cx="1087326" cy="1125838"/>
          </a:xfrm>
          <a:prstGeom prst="rect">
            <a:avLst/>
          </a:prstGeom>
          <a:ln>
            <a:noFill/>
          </a:ln>
          <a:effectLst>
            <a:outerShdw blurRad="190500" algn="tl" rotWithShape="0">
              <a:srgbClr val="000000">
                <a:alpha val="70000"/>
              </a:srgbClr>
            </a:outerShdw>
          </a:effectLst>
        </p:spPr>
      </p:pic>
      <p:sp>
        <p:nvSpPr>
          <p:cNvPr id="16" name="Rectangle à coins arrondis 15"/>
          <p:cNvSpPr/>
          <p:nvPr/>
        </p:nvSpPr>
        <p:spPr>
          <a:xfrm>
            <a:off x="5387618" y="5013265"/>
            <a:ext cx="3354732" cy="954818"/>
          </a:xfrm>
          <a:prstGeom prst="wedgeRoundRectCallout">
            <a:avLst>
              <a:gd name="adj1" fmla="val -74239"/>
              <a:gd name="adj2" fmla="val -24292"/>
              <a:gd name="adj3" fmla="val 16667"/>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tabLst>
                <a:tab pos="1160463" algn="l"/>
              </a:tabLst>
            </a:pPr>
            <a:r>
              <a:rPr lang="fr-FR" b="1" dirty="0" smtClean="0">
                <a:solidFill>
                  <a:schemeClr val="bg1"/>
                </a:solidFill>
                <a:latin typeface="Comic Sans MS" pitchFamily="66" charset="0"/>
                <a:cs typeface="Arial" pitchFamily="34" charset="0"/>
              </a:rPr>
              <a:t>Francis Bordeleau</a:t>
            </a:r>
          </a:p>
          <a:p>
            <a:pPr>
              <a:spcBef>
                <a:spcPts val="300"/>
              </a:spcBef>
              <a:tabLst>
                <a:tab pos="1160463" algn="l"/>
              </a:tabLst>
            </a:pPr>
            <a:r>
              <a:rPr lang="fr-FR" sz="1600" dirty="0" smtClean="0">
                <a:solidFill>
                  <a:schemeClr val="bg1"/>
                </a:solidFill>
                <a:latin typeface="Comic Sans MS" pitchFamily="66" charset="0"/>
                <a:cs typeface="Arial" pitchFamily="34" charset="0"/>
              </a:rPr>
              <a:t>Ericsson, Canada</a:t>
            </a:r>
          </a:p>
          <a:p>
            <a:pPr>
              <a:spcBef>
                <a:spcPts val="300"/>
              </a:spcBef>
              <a:tabLst>
                <a:tab pos="1160463" algn="l"/>
              </a:tabLst>
            </a:pPr>
            <a:r>
              <a:rPr lang="fr-FR" sz="1600" dirty="0" smtClean="0">
                <a:solidFill>
                  <a:schemeClr val="bg1"/>
                </a:solidFill>
                <a:latin typeface="Comic Sans MS" pitchFamily="66" charset="0"/>
                <a:cs typeface="Arial" pitchFamily="34" charset="0"/>
              </a:rPr>
              <a:t>francis.bordeleau@ericsson.com</a:t>
            </a:r>
            <a:endParaRPr lang="fr-FR" sz="2000" dirty="0">
              <a:solidFill>
                <a:schemeClr val="bg1"/>
              </a:solidFill>
              <a:latin typeface="Comic Sans MS" pitchFamily="66" charset="0"/>
              <a:cs typeface="Arial" pitchFamily="34" charset="0"/>
            </a:endParaRP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5756" y="5682934"/>
            <a:ext cx="1232003" cy="252698"/>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5409" y="2398154"/>
            <a:ext cx="1742210" cy="1089310"/>
          </a:xfrm>
          <a:prstGeom prst="rect">
            <a:avLst/>
          </a:prstGeom>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575" y="3322423"/>
            <a:ext cx="2785933" cy="2302752"/>
          </a:xfrm>
          <a:prstGeom prst="rect">
            <a:avLst/>
          </a:prstGeom>
        </p:spPr>
      </p:pic>
      <p:sp>
        <p:nvSpPr>
          <p:cNvPr id="25" name="Rectangle à coins arrondis 24"/>
          <p:cNvSpPr/>
          <p:nvPr/>
        </p:nvSpPr>
        <p:spPr>
          <a:xfrm>
            <a:off x="5888073" y="2348880"/>
            <a:ext cx="2808312" cy="1583780"/>
          </a:xfrm>
          <a:prstGeom prst="wedgeRoundRectCallout">
            <a:avLst>
              <a:gd name="adj1" fmla="val -65692"/>
              <a:gd name="adj2" fmla="val -9949"/>
              <a:gd name="adj3" fmla="val 16667"/>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tabLst>
                <a:tab pos="1160463" algn="l"/>
              </a:tabLst>
            </a:pPr>
            <a:r>
              <a:rPr lang="fr-FR" b="1" dirty="0" smtClean="0">
                <a:solidFill>
                  <a:schemeClr val="bg1"/>
                </a:solidFill>
                <a:latin typeface="Comic Sans MS" pitchFamily="66" charset="0"/>
                <a:cs typeface="Arial" pitchFamily="34" charset="0"/>
              </a:rPr>
              <a:t>Florian </a:t>
            </a:r>
            <a:r>
              <a:rPr lang="fr-FR" b="1" dirty="0" err="1" smtClean="0">
                <a:solidFill>
                  <a:schemeClr val="bg1"/>
                </a:solidFill>
                <a:latin typeface="Comic Sans MS" pitchFamily="66" charset="0"/>
                <a:cs typeface="Arial" pitchFamily="34" charset="0"/>
              </a:rPr>
              <a:t>Noyrit</a:t>
            </a:r>
            <a:endParaRPr lang="fr-FR" b="1" dirty="0" smtClean="0">
              <a:solidFill>
                <a:schemeClr val="bg1"/>
              </a:solidFill>
              <a:latin typeface="Comic Sans MS" pitchFamily="66" charset="0"/>
              <a:cs typeface="Arial" pitchFamily="34" charset="0"/>
            </a:endParaRPr>
          </a:p>
          <a:p>
            <a:pPr>
              <a:spcBef>
                <a:spcPts val="600"/>
              </a:spcBef>
              <a:tabLst>
                <a:tab pos="1160463" algn="l"/>
              </a:tabLst>
            </a:pPr>
            <a:r>
              <a:rPr lang="fr-FR" sz="1400" dirty="0" smtClean="0">
                <a:solidFill>
                  <a:schemeClr val="bg1"/>
                </a:solidFill>
                <a:latin typeface="Comic Sans MS" pitchFamily="66" charset="0"/>
                <a:cs typeface="Arial" pitchFamily="34" charset="0"/>
              </a:rPr>
              <a:t>On </a:t>
            </a:r>
            <a:r>
              <a:rPr lang="fr-FR" sz="1400" dirty="0" err="1" smtClean="0">
                <a:solidFill>
                  <a:schemeClr val="bg1"/>
                </a:solidFill>
                <a:latin typeface="Comic Sans MS" pitchFamily="66" charset="0"/>
                <a:cs typeface="Arial" pitchFamily="34" charset="0"/>
              </a:rPr>
              <a:t>Behalf</a:t>
            </a:r>
            <a:r>
              <a:rPr lang="fr-FR" sz="1400" dirty="0" smtClean="0">
                <a:solidFill>
                  <a:schemeClr val="bg1"/>
                </a:solidFill>
                <a:latin typeface="Comic Sans MS" pitchFamily="66" charset="0"/>
                <a:cs typeface="Arial" pitchFamily="34" charset="0"/>
              </a:rPr>
              <a:t> of </a:t>
            </a:r>
          </a:p>
          <a:p>
            <a:pPr>
              <a:spcBef>
                <a:spcPts val="600"/>
              </a:spcBef>
              <a:tabLst>
                <a:tab pos="1160463" algn="l"/>
              </a:tabLst>
            </a:pPr>
            <a:r>
              <a:rPr lang="fr-FR" b="1" dirty="0" smtClean="0">
                <a:solidFill>
                  <a:schemeClr val="bg1"/>
                </a:solidFill>
                <a:latin typeface="Comic Sans MS" pitchFamily="66" charset="0"/>
                <a:cs typeface="Arial" pitchFamily="34" charset="0"/>
              </a:rPr>
              <a:t>Sebastien GERARD</a:t>
            </a:r>
          </a:p>
          <a:p>
            <a:pPr>
              <a:spcBef>
                <a:spcPts val="300"/>
              </a:spcBef>
              <a:tabLst>
                <a:tab pos="1160463" algn="l"/>
              </a:tabLst>
            </a:pPr>
            <a:r>
              <a:rPr lang="fr-FR" sz="1600" dirty="0" smtClean="0">
                <a:solidFill>
                  <a:schemeClr val="bg1"/>
                </a:solidFill>
                <a:latin typeface="Comic Sans MS" pitchFamily="66" charset="0"/>
                <a:cs typeface="Arial" pitchFamily="34" charset="0"/>
              </a:rPr>
              <a:t>CEA </a:t>
            </a:r>
            <a:r>
              <a:rPr lang="fr-FR" sz="1600" dirty="0">
                <a:solidFill>
                  <a:schemeClr val="bg1"/>
                </a:solidFill>
                <a:latin typeface="Comic Sans MS" pitchFamily="66" charset="0"/>
                <a:cs typeface="Arial" pitchFamily="34" charset="0"/>
              </a:rPr>
              <a:t>Tech / LIST, France</a:t>
            </a:r>
          </a:p>
          <a:p>
            <a:pPr>
              <a:spcBef>
                <a:spcPts val="300"/>
              </a:spcBef>
              <a:tabLst>
                <a:tab pos="1160463" algn="l"/>
              </a:tabLst>
            </a:pPr>
            <a:r>
              <a:rPr lang="fr-FR" sz="1600" dirty="0" smtClean="0">
                <a:solidFill>
                  <a:schemeClr val="bg1"/>
                </a:solidFill>
                <a:latin typeface="Comic Sans MS" pitchFamily="66" charset="0"/>
                <a:cs typeface="Arial" pitchFamily="34" charset="0"/>
              </a:rPr>
              <a:t>sebastien.gerard@cea.fr</a:t>
            </a:r>
            <a:endParaRPr lang="fr-FR" sz="2000" dirty="0">
              <a:solidFill>
                <a:schemeClr val="bg1"/>
              </a:solidFill>
              <a:latin typeface="Comic Sans MS" pitchFamily="66"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e 112"/>
          <p:cNvGrpSpPr>
            <a:grpSpLocks/>
          </p:cNvGrpSpPr>
          <p:nvPr/>
        </p:nvGrpSpPr>
        <p:grpSpPr bwMode="auto">
          <a:xfrm>
            <a:off x="1609725" y="1955800"/>
            <a:ext cx="1377950" cy="1112838"/>
            <a:chOff x="914648" y="3828042"/>
            <a:chExt cx="1378664" cy="1112508"/>
          </a:xfrm>
        </p:grpSpPr>
        <p:sp>
          <p:nvSpPr>
            <p:cNvPr id="69764" name="Rectangle 113"/>
            <p:cNvSpPr>
              <a:spLocks noChangeArrowheads="1"/>
            </p:cNvSpPr>
            <p:nvPr/>
          </p:nvSpPr>
          <p:spPr bwMode="auto">
            <a:xfrm>
              <a:off x="914648" y="4478885"/>
              <a:ext cx="137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M. Golubev</a:t>
              </a:r>
            </a:p>
            <a:p>
              <a:pPr marL="0" lvl="1" algn="ctr" eaLnBrk="1" hangingPunct="1">
                <a:buSzPct val="90000"/>
              </a:pPr>
              <a:r>
                <a:rPr lang="en-US" altLang="fr-FR" sz="1200">
                  <a:solidFill>
                    <a:srgbClr val="666666"/>
                  </a:solidFill>
                  <a:latin typeface="Comic Sans MS" pitchFamily="66" charset="0"/>
                </a:rPr>
                <a:t>Montages</a:t>
              </a:r>
            </a:p>
          </p:txBody>
        </p:sp>
        <p:pic>
          <p:nvPicPr>
            <p:cNvPr id="115" name="Image 1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122" y="3828042"/>
              <a:ext cx="622824" cy="6228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
        <p:nvSpPr>
          <p:cNvPr id="130" name="Rectangle 129"/>
          <p:cNvSpPr/>
          <p:nvPr/>
        </p:nvSpPr>
        <p:spPr>
          <a:xfrm>
            <a:off x="1258888" y="6597650"/>
            <a:ext cx="7885112" cy="1857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9636" name="Titre 1"/>
          <p:cNvSpPr>
            <a:spLocks noGrp="1"/>
          </p:cNvSpPr>
          <p:nvPr>
            <p:ph type="title"/>
          </p:nvPr>
        </p:nvSpPr>
        <p:spPr bwMode="auto">
          <a:xfrm>
            <a:off x="134938" y="44450"/>
            <a:ext cx="8748712" cy="720725"/>
          </a:xfrm>
        </p:spPr>
        <p:txBody>
          <a:bodyPr wrap="square" numCol="1" compatLnSpc="1">
            <a:prstTxWarp prst="textNoShape">
              <a:avLst/>
            </a:prstTxWarp>
          </a:bodyPr>
          <a:lstStyle/>
          <a:p>
            <a:r>
              <a:rPr lang="en-US" altLang="fr-FR" sz="2400" cap="none" smtClean="0"/>
              <a:t>A world-class international development team</a:t>
            </a:r>
            <a:endParaRPr lang="fr-FR" altLang="fr-FR" sz="2400" cap="none" smtClean="0"/>
          </a:p>
        </p:txBody>
      </p:sp>
      <p:grpSp>
        <p:nvGrpSpPr>
          <p:cNvPr id="69637" name="Groupe 23"/>
          <p:cNvGrpSpPr>
            <a:grpSpLocks/>
          </p:cNvGrpSpPr>
          <p:nvPr/>
        </p:nvGrpSpPr>
        <p:grpSpPr bwMode="auto">
          <a:xfrm>
            <a:off x="-87313" y="1443038"/>
            <a:ext cx="1114426" cy="1116012"/>
            <a:chOff x="476580" y="1397710"/>
            <a:chExt cx="1114241" cy="1127510"/>
          </a:xfrm>
        </p:grpSpPr>
        <p:sp>
          <p:nvSpPr>
            <p:cNvPr id="69762" name="Rectangle 4"/>
            <p:cNvSpPr>
              <a:spLocks noChangeArrowheads="1"/>
            </p:cNvSpPr>
            <p:nvPr/>
          </p:nvSpPr>
          <p:spPr bwMode="auto">
            <a:xfrm>
              <a:off x="476580" y="2063555"/>
              <a:ext cx="1114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B. Maggi</a:t>
              </a:r>
            </a:p>
            <a:p>
              <a:pPr marL="0" lvl="1" algn="ctr" eaLnBrk="1" hangingPunct="1">
                <a:buSzPct val="90000"/>
              </a:pPr>
              <a:r>
                <a:rPr lang="en-US" altLang="fr-FR" sz="1200">
                  <a:solidFill>
                    <a:srgbClr val="666666"/>
                  </a:solidFill>
                  <a:latin typeface="Comic Sans MS" pitchFamily="66" charset="0"/>
                </a:rPr>
                <a:t>CEA</a:t>
              </a:r>
            </a:p>
          </p:txBody>
        </p:sp>
        <p:pic>
          <p:nvPicPr>
            <p:cNvPr id="6" name="Picture 4" descr="C:\Documents\LISE\trombi\BenoitMagg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830" y="1397710"/>
              <a:ext cx="636634" cy="6366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38" name="Groupe 22"/>
          <p:cNvGrpSpPr>
            <a:grpSpLocks/>
          </p:cNvGrpSpPr>
          <p:nvPr/>
        </p:nvGrpSpPr>
        <p:grpSpPr bwMode="auto">
          <a:xfrm>
            <a:off x="1968500" y="3186113"/>
            <a:ext cx="1439863" cy="1150937"/>
            <a:chOff x="2483768" y="3748775"/>
            <a:chExt cx="1440160" cy="1150225"/>
          </a:xfrm>
        </p:grpSpPr>
        <p:sp>
          <p:nvSpPr>
            <p:cNvPr id="69760" name="Rectangle 14"/>
            <p:cNvSpPr>
              <a:spLocks noChangeArrowheads="1"/>
            </p:cNvSpPr>
            <p:nvPr/>
          </p:nvSpPr>
          <p:spPr bwMode="auto">
            <a:xfrm>
              <a:off x="2483768" y="4437335"/>
              <a:ext cx="14401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P. Tessier</a:t>
              </a:r>
            </a:p>
            <a:p>
              <a:pPr marL="0" lvl="1" algn="ctr" eaLnBrk="1" hangingPunct="1">
                <a:buSzPct val="90000"/>
              </a:pPr>
              <a:r>
                <a:rPr lang="en-US" altLang="fr-FR" sz="1200">
                  <a:solidFill>
                    <a:srgbClr val="666666"/>
                  </a:solidFill>
                  <a:latin typeface="Comic Sans MS" pitchFamily="66" charset="0"/>
                </a:rPr>
                <a:t>CEA</a:t>
              </a:r>
            </a:p>
          </p:txBody>
        </p:sp>
        <p:pic>
          <p:nvPicPr>
            <p:cNvPr id="16" name="Picture 3" descr="C:\Documents\LISE\trombi\PatrickTessi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0432"/>
            <a:stretch/>
          </p:blipFill>
          <p:spPr bwMode="auto">
            <a:xfrm>
              <a:off x="2872786" y="3748775"/>
              <a:ext cx="689019" cy="6494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39" name="Groupe 25"/>
          <p:cNvGrpSpPr>
            <a:grpSpLocks/>
          </p:cNvGrpSpPr>
          <p:nvPr/>
        </p:nvGrpSpPr>
        <p:grpSpPr bwMode="auto">
          <a:xfrm>
            <a:off x="5270500" y="2262188"/>
            <a:ext cx="1749425" cy="1149350"/>
            <a:chOff x="5555933" y="1627903"/>
            <a:chExt cx="1749197" cy="1148262"/>
          </a:xfrm>
        </p:grpSpPr>
        <p:sp>
          <p:nvSpPr>
            <p:cNvPr id="69758" name="Rectangle 18"/>
            <p:cNvSpPr>
              <a:spLocks noChangeArrowheads="1"/>
            </p:cNvSpPr>
            <p:nvPr/>
          </p:nvSpPr>
          <p:spPr bwMode="auto">
            <a:xfrm>
              <a:off x="5555933" y="2314500"/>
              <a:ext cx="17491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R. Schnekenburger</a:t>
              </a:r>
            </a:p>
            <a:p>
              <a:pPr marL="0" lvl="1" algn="ctr" eaLnBrk="1" hangingPunct="1">
                <a:buSzPct val="90000"/>
              </a:pPr>
              <a:r>
                <a:rPr lang="en-US" altLang="fr-FR" sz="1200">
                  <a:solidFill>
                    <a:srgbClr val="666666"/>
                  </a:solidFill>
                  <a:latin typeface="Comic Sans MS" pitchFamily="66" charset="0"/>
                </a:rPr>
                <a:t>CEA</a:t>
              </a:r>
            </a:p>
          </p:txBody>
        </p:sp>
        <p:pic>
          <p:nvPicPr>
            <p:cNvPr id="20" name="Picture 4" descr="C:\Documents\Perso\profil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9932" y="1627903"/>
              <a:ext cx="645443" cy="6398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40" name="Groupe 45"/>
          <p:cNvGrpSpPr>
            <a:grpSpLocks/>
          </p:cNvGrpSpPr>
          <p:nvPr/>
        </p:nvGrpSpPr>
        <p:grpSpPr bwMode="auto">
          <a:xfrm>
            <a:off x="4197350" y="2806700"/>
            <a:ext cx="1454150" cy="1054100"/>
            <a:chOff x="3410140" y="4034823"/>
            <a:chExt cx="1454244" cy="1054484"/>
          </a:xfrm>
        </p:grpSpPr>
        <p:sp>
          <p:nvSpPr>
            <p:cNvPr id="69756" name="Rectangle 20"/>
            <p:cNvSpPr>
              <a:spLocks noChangeArrowheads="1"/>
            </p:cNvSpPr>
            <p:nvPr/>
          </p:nvSpPr>
          <p:spPr bwMode="auto">
            <a:xfrm>
              <a:off x="3410140" y="4627642"/>
              <a:ext cx="1454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S. Gérard</a:t>
              </a:r>
            </a:p>
            <a:p>
              <a:pPr marL="0" lvl="1" algn="ctr" eaLnBrk="1" hangingPunct="1">
                <a:buSzPct val="90000"/>
              </a:pPr>
              <a:r>
                <a:rPr lang="en-US" altLang="fr-FR" sz="1200">
                  <a:solidFill>
                    <a:srgbClr val="666666"/>
                  </a:solidFill>
                  <a:latin typeface="Comic Sans MS" pitchFamily="66" charset="0"/>
                </a:rPr>
                <a:t>CEA</a:t>
              </a:r>
            </a:p>
          </p:txBody>
        </p:sp>
        <p:pic>
          <p:nvPicPr>
            <p:cNvPr id="22" name="Image 1"/>
            <p:cNvPicPr>
              <a:picLocks noChangeAspect="1"/>
            </p:cNvPicPr>
            <p:nvPr/>
          </p:nvPicPr>
          <p:blipFill>
            <a:blip r:embed="rId6"/>
            <a:srcRect/>
            <a:stretch>
              <a:fillRect/>
            </a:stretch>
          </p:blipFill>
          <p:spPr bwMode="auto">
            <a:xfrm>
              <a:off x="3843356" y="4034823"/>
              <a:ext cx="587813" cy="57100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41" name="Groupe 50"/>
          <p:cNvGrpSpPr>
            <a:grpSpLocks/>
          </p:cNvGrpSpPr>
          <p:nvPr/>
        </p:nvGrpSpPr>
        <p:grpSpPr bwMode="auto">
          <a:xfrm>
            <a:off x="2266950" y="4329113"/>
            <a:ext cx="1162050" cy="1249362"/>
            <a:chOff x="1538287" y="4585849"/>
            <a:chExt cx="1161505" cy="1249032"/>
          </a:xfrm>
        </p:grpSpPr>
        <p:sp>
          <p:nvSpPr>
            <p:cNvPr id="69754" name="Rectangle 28"/>
            <p:cNvSpPr>
              <a:spLocks noChangeArrowheads="1"/>
            </p:cNvSpPr>
            <p:nvPr/>
          </p:nvSpPr>
          <p:spPr bwMode="auto">
            <a:xfrm>
              <a:off x="1538287" y="5373216"/>
              <a:ext cx="11615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O. Gürca</a:t>
              </a:r>
            </a:p>
            <a:p>
              <a:pPr marL="0" lvl="1" algn="ctr" eaLnBrk="1" hangingPunct="1">
                <a:buSzPct val="90000"/>
              </a:pPr>
              <a:r>
                <a:rPr lang="en-US" altLang="fr-FR" sz="1200">
                  <a:solidFill>
                    <a:srgbClr val="666666"/>
                  </a:solidFill>
                  <a:latin typeface="Comic Sans MS" pitchFamily="66" charset="0"/>
                </a:rPr>
                <a:t>CEA</a:t>
              </a:r>
            </a:p>
          </p:txBody>
        </p:sp>
        <p:pic>
          <p:nvPicPr>
            <p:cNvPr id="30" name="Picture 2" descr="C:\Documents\LISE\trombi\Onder_Gurca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92097" y="4585849"/>
              <a:ext cx="654999" cy="7858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42" name="Groupe 51"/>
          <p:cNvGrpSpPr>
            <a:grpSpLocks/>
          </p:cNvGrpSpPr>
          <p:nvPr/>
        </p:nvGrpSpPr>
        <p:grpSpPr bwMode="auto">
          <a:xfrm>
            <a:off x="-249238" y="4005263"/>
            <a:ext cx="1770063" cy="1127125"/>
            <a:chOff x="21139" y="3670572"/>
            <a:chExt cx="1769072" cy="1126580"/>
          </a:xfrm>
        </p:grpSpPr>
        <p:sp>
          <p:nvSpPr>
            <p:cNvPr id="69752" name="Rectangle 34"/>
            <p:cNvSpPr>
              <a:spLocks noChangeArrowheads="1"/>
            </p:cNvSpPr>
            <p:nvPr/>
          </p:nvSpPr>
          <p:spPr bwMode="auto">
            <a:xfrm>
              <a:off x="21139" y="4335487"/>
              <a:ext cx="1769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A. Radermacher</a:t>
              </a:r>
            </a:p>
            <a:p>
              <a:pPr marL="0" lvl="1" algn="ctr" eaLnBrk="1" hangingPunct="1">
                <a:buSzPct val="90000"/>
              </a:pPr>
              <a:r>
                <a:rPr lang="en-US" altLang="fr-FR" sz="1200">
                  <a:solidFill>
                    <a:srgbClr val="666666"/>
                  </a:solidFill>
                  <a:latin typeface="Comic Sans MS" pitchFamily="66" charset="0"/>
                </a:rPr>
                <a:t>CEA</a:t>
              </a:r>
            </a:p>
          </p:txBody>
        </p:sp>
        <p:pic>
          <p:nvPicPr>
            <p:cNvPr id="36" name="Picture 2" descr="C:\Documents\LISE\trombi\ansga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400" y="3670572"/>
              <a:ext cx="605938" cy="6476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43" name="Groupe 46"/>
          <p:cNvGrpSpPr>
            <a:grpSpLocks/>
          </p:cNvGrpSpPr>
          <p:nvPr/>
        </p:nvGrpSpPr>
        <p:grpSpPr bwMode="auto">
          <a:xfrm>
            <a:off x="6200775" y="5373688"/>
            <a:ext cx="1323975" cy="1150937"/>
            <a:chOff x="6614338" y="2548999"/>
            <a:chExt cx="1323208" cy="1151549"/>
          </a:xfrm>
        </p:grpSpPr>
        <p:sp>
          <p:nvSpPr>
            <p:cNvPr id="69750" name="Rectangle 37"/>
            <p:cNvSpPr>
              <a:spLocks noChangeArrowheads="1"/>
            </p:cNvSpPr>
            <p:nvPr/>
          </p:nvSpPr>
          <p:spPr bwMode="auto">
            <a:xfrm>
              <a:off x="6614338" y="3238883"/>
              <a:ext cx="1323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A. Cucurru</a:t>
              </a:r>
            </a:p>
            <a:p>
              <a:pPr marL="0" lvl="1" algn="ctr" eaLnBrk="1" hangingPunct="1">
                <a:buSzPct val="90000"/>
              </a:pPr>
              <a:r>
                <a:rPr lang="en-US" altLang="fr-FR" sz="1200">
                  <a:solidFill>
                    <a:srgbClr val="666666"/>
                  </a:solidFill>
                  <a:latin typeface="Comic Sans MS" pitchFamily="66" charset="0"/>
                </a:rPr>
                <a:t>CEA</a:t>
              </a:r>
            </a:p>
          </p:txBody>
        </p:sp>
        <p:pic>
          <p:nvPicPr>
            <p:cNvPr id="39" name="Picture 3" descr="C:\Documents\LISE\trombi\ArnaudCuccuru.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5082" y="2548999"/>
              <a:ext cx="561721" cy="6494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44" name="Groupe 54"/>
          <p:cNvGrpSpPr>
            <a:grpSpLocks/>
          </p:cNvGrpSpPr>
          <p:nvPr/>
        </p:nvGrpSpPr>
        <p:grpSpPr bwMode="auto">
          <a:xfrm>
            <a:off x="7019925" y="3138488"/>
            <a:ext cx="1370013" cy="1103312"/>
            <a:chOff x="7380915" y="3086470"/>
            <a:chExt cx="1370277" cy="1102355"/>
          </a:xfrm>
        </p:grpSpPr>
        <p:sp>
          <p:nvSpPr>
            <p:cNvPr id="69748" name="Rectangle 40"/>
            <p:cNvSpPr>
              <a:spLocks noChangeArrowheads="1"/>
            </p:cNvSpPr>
            <p:nvPr/>
          </p:nvSpPr>
          <p:spPr bwMode="auto">
            <a:xfrm>
              <a:off x="7380915" y="3727160"/>
              <a:ext cx="1370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B. Marques</a:t>
              </a:r>
            </a:p>
            <a:p>
              <a:pPr marL="0" lvl="1" algn="ctr" eaLnBrk="1" hangingPunct="1">
                <a:buSzPct val="90000"/>
              </a:pPr>
              <a:r>
                <a:rPr lang="en-US" altLang="fr-FR" sz="1200">
                  <a:solidFill>
                    <a:srgbClr val="666666"/>
                  </a:solidFill>
                  <a:latin typeface="Comic Sans MS" pitchFamily="66" charset="0"/>
                </a:rPr>
                <a:t>CEA</a:t>
              </a:r>
            </a:p>
          </p:txBody>
        </p:sp>
        <p:pic>
          <p:nvPicPr>
            <p:cNvPr id="54" name="Imag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641" y="3086470"/>
              <a:ext cx="622824" cy="6228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grpSp>
        <p:nvGrpSpPr>
          <p:cNvPr id="69645" name="Groupe 58"/>
          <p:cNvGrpSpPr>
            <a:grpSpLocks/>
          </p:cNvGrpSpPr>
          <p:nvPr/>
        </p:nvGrpSpPr>
        <p:grpSpPr bwMode="auto">
          <a:xfrm>
            <a:off x="2124075" y="5573713"/>
            <a:ext cx="1268413" cy="1239837"/>
            <a:chOff x="1142510" y="1196752"/>
            <a:chExt cx="1268144" cy="1240306"/>
          </a:xfrm>
        </p:grpSpPr>
        <p:sp>
          <p:nvSpPr>
            <p:cNvPr id="69746" name="Rectangle 59"/>
            <p:cNvSpPr>
              <a:spLocks noChangeArrowheads="1"/>
            </p:cNvSpPr>
            <p:nvPr/>
          </p:nvSpPr>
          <p:spPr bwMode="auto">
            <a:xfrm>
              <a:off x="1142510" y="1975393"/>
              <a:ext cx="1268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M. Adam</a:t>
              </a:r>
            </a:p>
            <a:p>
              <a:pPr marL="0" lvl="1" algn="ctr" eaLnBrk="1" hangingPunct="1">
                <a:buSzPct val="90000"/>
              </a:pPr>
              <a:r>
                <a:rPr lang="en-US" altLang="fr-FR" sz="1200">
                  <a:solidFill>
                    <a:srgbClr val="666666"/>
                  </a:solidFill>
                  <a:latin typeface="Comic Sans MS" pitchFamily="66" charset="0"/>
                </a:rPr>
                <a:t>All4Tec</a:t>
              </a:r>
            </a:p>
          </p:txBody>
        </p:sp>
        <p:pic>
          <p:nvPicPr>
            <p:cNvPr id="6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03648" y="1196752"/>
              <a:ext cx="742454" cy="7587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9646" name="Groupe 61"/>
          <p:cNvGrpSpPr>
            <a:grpSpLocks/>
          </p:cNvGrpSpPr>
          <p:nvPr/>
        </p:nvGrpSpPr>
        <p:grpSpPr bwMode="auto">
          <a:xfrm>
            <a:off x="-92075" y="2695575"/>
            <a:ext cx="1373188" cy="1135063"/>
            <a:chOff x="971600" y="2658870"/>
            <a:chExt cx="1372140" cy="1134069"/>
          </a:xfrm>
        </p:grpSpPr>
        <p:sp>
          <p:nvSpPr>
            <p:cNvPr id="69744" name="Rectangle 62"/>
            <p:cNvSpPr>
              <a:spLocks noChangeArrowheads="1"/>
            </p:cNvSpPr>
            <p:nvPr/>
          </p:nvSpPr>
          <p:spPr bwMode="auto">
            <a:xfrm>
              <a:off x="971600" y="3331274"/>
              <a:ext cx="1372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G. Pascual</a:t>
              </a:r>
            </a:p>
            <a:p>
              <a:pPr marL="0" lvl="1" algn="ctr" eaLnBrk="1" hangingPunct="1">
                <a:buSzPct val="90000"/>
              </a:pPr>
              <a:r>
                <a:rPr lang="en-US" altLang="fr-FR" sz="1200">
                  <a:solidFill>
                    <a:srgbClr val="666666"/>
                  </a:solidFill>
                  <a:latin typeface="Comic Sans MS" pitchFamily="66" charset="0"/>
                </a:rPr>
                <a:t>All4Tec</a:t>
              </a:r>
            </a:p>
          </p:txBody>
        </p:sp>
        <p:pic>
          <p:nvPicPr>
            <p:cNvPr id="64" name="Picture 2" descr="C:\Users\RS211865\Desktop\GAP.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68690" y="2658870"/>
              <a:ext cx="580414" cy="6605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47" name="Groupe 67"/>
          <p:cNvGrpSpPr>
            <a:grpSpLocks/>
          </p:cNvGrpSpPr>
          <p:nvPr/>
        </p:nvGrpSpPr>
        <p:grpSpPr bwMode="auto">
          <a:xfrm>
            <a:off x="1116013" y="5686425"/>
            <a:ext cx="1176337" cy="1096963"/>
            <a:chOff x="2544144" y="4658833"/>
            <a:chExt cx="1177207" cy="1096892"/>
          </a:xfrm>
        </p:grpSpPr>
        <p:sp>
          <p:nvSpPr>
            <p:cNvPr id="69742" name="Rectangle 68"/>
            <p:cNvSpPr>
              <a:spLocks noChangeArrowheads="1"/>
            </p:cNvSpPr>
            <p:nvPr/>
          </p:nvSpPr>
          <p:spPr bwMode="auto">
            <a:xfrm>
              <a:off x="2544144" y="5294060"/>
              <a:ext cx="1177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S. Boyko</a:t>
              </a:r>
            </a:p>
            <a:p>
              <a:pPr marL="0" lvl="1" algn="ctr" eaLnBrk="1" hangingPunct="1">
                <a:buSzPct val="90000"/>
              </a:pPr>
              <a:r>
                <a:rPr lang="en-US" altLang="fr-FR" sz="1200">
                  <a:solidFill>
                    <a:srgbClr val="666666"/>
                  </a:solidFill>
                  <a:latin typeface="Comic Sans MS" pitchFamily="66" charset="0"/>
                </a:rPr>
                <a:t>Montages</a:t>
              </a:r>
            </a:p>
          </p:txBody>
        </p:sp>
        <p:pic>
          <p:nvPicPr>
            <p:cNvPr id="70" name="Image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335" y="4658833"/>
              <a:ext cx="622823" cy="6228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grpSp>
        <p:nvGrpSpPr>
          <p:cNvPr id="69648" name="Groupe 73"/>
          <p:cNvGrpSpPr>
            <a:grpSpLocks/>
          </p:cNvGrpSpPr>
          <p:nvPr/>
        </p:nvGrpSpPr>
        <p:grpSpPr bwMode="auto">
          <a:xfrm>
            <a:off x="-47625" y="5272088"/>
            <a:ext cx="1379538" cy="1109662"/>
            <a:chOff x="901201" y="3796399"/>
            <a:chExt cx="1378664" cy="1108766"/>
          </a:xfrm>
        </p:grpSpPr>
        <p:sp>
          <p:nvSpPr>
            <p:cNvPr id="69740" name="Rectangle 74"/>
            <p:cNvSpPr>
              <a:spLocks noChangeArrowheads="1"/>
            </p:cNvSpPr>
            <p:nvPr/>
          </p:nvSpPr>
          <p:spPr bwMode="auto">
            <a:xfrm>
              <a:off x="901201" y="4443500"/>
              <a:ext cx="137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M. Golubev</a:t>
              </a:r>
            </a:p>
            <a:p>
              <a:pPr marL="0" lvl="1" algn="ctr" eaLnBrk="1" hangingPunct="1">
                <a:buSzPct val="90000"/>
              </a:pPr>
              <a:r>
                <a:rPr lang="en-US" altLang="fr-FR" sz="1200">
                  <a:solidFill>
                    <a:srgbClr val="666666"/>
                  </a:solidFill>
                  <a:latin typeface="Comic Sans MS" pitchFamily="66" charset="0"/>
                </a:rPr>
                <a:t>Montages</a:t>
              </a:r>
            </a:p>
          </p:txBody>
        </p:sp>
        <p:pic>
          <p:nvPicPr>
            <p:cNvPr id="76" name="Image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121" y="3796399"/>
              <a:ext cx="622823" cy="6228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grpSp>
        <p:nvGrpSpPr>
          <p:cNvPr id="69649" name="Groupe 128"/>
          <p:cNvGrpSpPr>
            <a:grpSpLocks/>
          </p:cNvGrpSpPr>
          <p:nvPr/>
        </p:nvGrpSpPr>
        <p:grpSpPr bwMode="auto">
          <a:xfrm>
            <a:off x="6819900" y="5626100"/>
            <a:ext cx="1784350" cy="1227138"/>
            <a:chOff x="5959302" y="5586935"/>
            <a:chExt cx="1784463" cy="1227684"/>
          </a:xfrm>
        </p:grpSpPr>
        <p:pic>
          <p:nvPicPr>
            <p:cNvPr id="81" name="Picture 21" descr="http://gttse.wikidot.com/local--files/2009:tutorials/bran-selic.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7678"/>
            <a:stretch/>
          </p:blipFill>
          <p:spPr bwMode="auto">
            <a:xfrm>
              <a:off x="6548023" y="5586935"/>
              <a:ext cx="607021" cy="7392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39" name="ZoneTexte 23"/>
            <p:cNvSpPr txBox="1">
              <a:spLocks noChangeArrowheads="1"/>
            </p:cNvSpPr>
            <p:nvPr/>
          </p:nvSpPr>
          <p:spPr bwMode="auto">
            <a:xfrm>
              <a:off x="5959302" y="6352954"/>
              <a:ext cx="1784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B. Selic</a:t>
              </a:r>
            </a:p>
            <a:p>
              <a:pPr marL="0" lvl="1" algn="ctr" eaLnBrk="1" hangingPunct="1">
                <a:buSzPct val="90000"/>
              </a:pPr>
              <a:r>
                <a:rPr lang="en-US" altLang="fr-FR" sz="1200">
                  <a:solidFill>
                    <a:srgbClr val="666666"/>
                  </a:solidFill>
                  <a:latin typeface="Comic Sans MS" pitchFamily="66" charset="0"/>
                </a:rPr>
                <a:t>Malina Software Corp.</a:t>
              </a:r>
            </a:p>
          </p:txBody>
        </p:sp>
      </p:grpSp>
      <p:grpSp>
        <p:nvGrpSpPr>
          <p:cNvPr id="69650" name="Groupe 82"/>
          <p:cNvGrpSpPr>
            <a:grpSpLocks/>
          </p:cNvGrpSpPr>
          <p:nvPr/>
        </p:nvGrpSpPr>
        <p:grpSpPr bwMode="auto">
          <a:xfrm>
            <a:off x="4281488" y="3870325"/>
            <a:ext cx="1033462" cy="1143000"/>
            <a:chOff x="4555335" y="3498825"/>
            <a:chExt cx="1034259" cy="1141901"/>
          </a:xfrm>
        </p:grpSpPr>
        <p:pic>
          <p:nvPicPr>
            <p:cNvPr id="84" name="Picture 19" descr="http://a3.twimg.com/profile_images/1571317433/EdVersailles1_reasonably_small.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59627" y="3498825"/>
              <a:ext cx="625675" cy="62525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37" name="ZoneTexte 24"/>
            <p:cNvSpPr txBox="1">
              <a:spLocks noChangeArrowheads="1"/>
            </p:cNvSpPr>
            <p:nvPr/>
          </p:nvSpPr>
          <p:spPr bwMode="auto">
            <a:xfrm>
              <a:off x="4555335" y="4179061"/>
              <a:ext cx="10342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E.Seidewitz</a:t>
              </a:r>
            </a:p>
            <a:p>
              <a:pPr marL="0" lvl="1" algn="ctr" eaLnBrk="1" hangingPunct="1">
                <a:buSzPct val="90000"/>
              </a:pPr>
              <a:r>
                <a:rPr lang="fr-FR" altLang="fr-FR" sz="1200">
                  <a:solidFill>
                    <a:srgbClr val="666666"/>
                  </a:solidFill>
                  <a:latin typeface="Comic Sans MS" pitchFamily="66" charset="0"/>
                </a:rPr>
                <a:t>MDS</a:t>
              </a:r>
              <a:endParaRPr lang="en-US" altLang="fr-FR" sz="1200">
                <a:solidFill>
                  <a:srgbClr val="666666"/>
                </a:solidFill>
                <a:latin typeface="Comic Sans MS" pitchFamily="66" charset="0"/>
              </a:endParaRPr>
            </a:p>
          </p:txBody>
        </p:sp>
      </p:grpSp>
      <p:grpSp>
        <p:nvGrpSpPr>
          <p:cNvPr id="69651" name="Groupe 85"/>
          <p:cNvGrpSpPr>
            <a:grpSpLocks/>
          </p:cNvGrpSpPr>
          <p:nvPr/>
        </p:nvGrpSpPr>
        <p:grpSpPr bwMode="auto">
          <a:xfrm>
            <a:off x="8107363" y="2681288"/>
            <a:ext cx="1090612" cy="1152525"/>
            <a:chOff x="7603472" y="3276593"/>
            <a:chExt cx="1090362" cy="1151466"/>
          </a:xfrm>
        </p:grpSpPr>
        <p:pic>
          <p:nvPicPr>
            <p:cNvPr id="87" name="Picture 23" descr="https://si0.twimg.com/profile_images/2568142569/cwd_avata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23733" y="3276593"/>
              <a:ext cx="670154" cy="66970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35" name="ZoneTexte 25"/>
            <p:cNvSpPr txBox="1">
              <a:spLocks noChangeArrowheads="1"/>
            </p:cNvSpPr>
            <p:nvPr/>
          </p:nvSpPr>
          <p:spPr bwMode="auto">
            <a:xfrm>
              <a:off x="7603472" y="3966394"/>
              <a:ext cx="1090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C. Damus</a:t>
              </a:r>
            </a:p>
            <a:p>
              <a:pPr marL="0" lvl="1" algn="ctr" eaLnBrk="1" hangingPunct="1">
                <a:buSzPct val="90000"/>
              </a:pPr>
              <a:r>
                <a:rPr lang="fr-FR" altLang="fr-FR" sz="1200">
                  <a:solidFill>
                    <a:srgbClr val="666666"/>
                  </a:solidFill>
                  <a:latin typeface="Comic Sans MS" pitchFamily="66" charset="0"/>
                </a:rPr>
                <a:t>Independant</a:t>
              </a:r>
              <a:endParaRPr lang="en-US" altLang="fr-FR" sz="1200">
                <a:solidFill>
                  <a:srgbClr val="666666"/>
                </a:solidFill>
                <a:latin typeface="Comic Sans MS" pitchFamily="66" charset="0"/>
              </a:endParaRPr>
            </a:p>
          </p:txBody>
        </p:sp>
      </p:grpSp>
      <p:grpSp>
        <p:nvGrpSpPr>
          <p:cNvPr id="69652" name="Groupe 88"/>
          <p:cNvGrpSpPr>
            <a:grpSpLocks/>
          </p:cNvGrpSpPr>
          <p:nvPr/>
        </p:nvGrpSpPr>
        <p:grpSpPr bwMode="auto">
          <a:xfrm>
            <a:off x="938213" y="4459288"/>
            <a:ext cx="1628775" cy="1138237"/>
            <a:chOff x="1503868" y="4519226"/>
            <a:chExt cx="1627971" cy="1137926"/>
          </a:xfrm>
        </p:grpSpPr>
        <p:pic>
          <p:nvPicPr>
            <p:cNvPr id="9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97089" y="4519226"/>
              <a:ext cx="641528" cy="6271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33" name="ZoneTexte 26"/>
            <p:cNvSpPr txBox="1">
              <a:spLocks noChangeArrowheads="1"/>
            </p:cNvSpPr>
            <p:nvPr/>
          </p:nvSpPr>
          <p:spPr bwMode="auto">
            <a:xfrm>
              <a:off x="1503868" y="5195487"/>
              <a:ext cx="1627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P.-A. Gussander</a:t>
              </a:r>
            </a:p>
            <a:p>
              <a:pPr marL="0" lvl="1" algn="ctr" eaLnBrk="1" hangingPunct="1">
                <a:buSzPct val="90000"/>
              </a:pPr>
              <a:r>
                <a:rPr lang="en-US" altLang="fr-FR" sz="1200">
                  <a:solidFill>
                    <a:srgbClr val="666666"/>
                  </a:solidFill>
                  <a:latin typeface="Comic Sans MS" pitchFamily="66" charset="0"/>
                </a:rPr>
                <a:t>Nigus</a:t>
              </a:r>
            </a:p>
          </p:txBody>
        </p:sp>
      </p:grpSp>
      <p:grpSp>
        <p:nvGrpSpPr>
          <p:cNvPr id="69653" name="Groupe 91"/>
          <p:cNvGrpSpPr>
            <a:grpSpLocks/>
          </p:cNvGrpSpPr>
          <p:nvPr/>
        </p:nvGrpSpPr>
        <p:grpSpPr bwMode="auto">
          <a:xfrm>
            <a:off x="957263" y="3008313"/>
            <a:ext cx="1157287" cy="1122362"/>
            <a:chOff x="447876" y="3771985"/>
            <a:chExt cx="1158093" cy="1122884"/>
          </a:xfrm>
        </p:grpSpPr>
        <p:sp>
          <p:nvSpPr>
            <p:cNvPr id="69730" name="ZoneTexte 27"/>
            <p:cNvSpPr txBox="1">
              <a:spLocks noChangeArrowheads="1"/>
            </p:cNvSpPr>
            <p:nvPr/>
          </p:nvSpPr>
          <p:spPr bwMode="auto">
            <a:xfrm>
              <a:off x="447876" y="4433204"/>
              <a:ext cx="1158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K. Hussey</a:t>
              </a:r>
            </a:p>
            <a:p>
              <a:pPr marL="0" lvl="1" algn="ctr" eaLnBrk="1" hangingPunct="1">
                <a:buSzPct val="90000"/>
              </a:pPr>
              <a:r>
                <a:rPr lang="fr-FR" altLang="fr-FR" sz="1200">
                  <a:solidFill>
                    <a:srgbClr val="666666"/>
                  </a:solidFill>
                  <a:latin typeface="Comic Sans MS" pitchFamily="66" charset="0"/>
                </a:rPr>
                <a:t>Commiterati</a:t>
              </a:r>
              <a:endParaRPr lang="en-US" altLang="fr-FR" sz="1200">
                <a:solidFill>
                  <a:srgbClr val="666666"/>
                </a:solidFill>
                <a:latin typeface="Comic Sans MS" pitchFamily="66" charset="0"/>
              </a:endParaRPr>
            </a:p>
          </p:txBody>
        </p:sp>
        <p:pic>
          <p:nvPicPr>
            <p:cNvPr id="94" name="Picture 25" descr="http://a1.twimg.com/profile_images/269879900/kengi_bigger.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0850" y="3771985"/>
              <a:ext cx="632145" cy="6317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54" name="Groupe 94"/>
          <p:cNvGrpSpPr>
            <a:grpSpLocks/>
          </p:cNvGrpSpPr>
          <p:nvPr/>
        </p:nvGrpSpPr>
        <p:grpSpPr bwMode="auto">
          <a:xfrm>
            <a:off x="827088" y="1717675"/>
            <a:ext cx="1171575" cy="1135063"/>
            <a:chOff x="539552" y="3320494"/>
            <a:chExt cx="1171645" cy="1134459"/>
          </a:xfrm>
        </p:grpSpPr>
        <p:sp>
          <p:nvSpPr>
            <p:cNvPr id="69728" name="ZoneTexte 25"/>
            <p:cNvSpPr txBox="1">
              <a:spLocks noChangeArrowheads="1"/>
            </p:cNvSpPr>
            <p:nvPr/>
          </p:nvSpPr>
          <p:spPr bwMode="auto">
            <a:xfrm>
              <a:off x="539552" y="3993288"/>
              <a:ext cx="1171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C. Rivet</a:t>
              </a:r>
            </a:p>
            <a:p>
              <a:pPr marL="0" lvl="1" algn="ctr" eaLnBrk="1" hangingPunct="1">
                <a:buSzPct val="90000"/>
              </a:pPr>
              <a:r>
                <a:rPr lang="fr-FR" altLang="fr-FR" sz="1200">
                  <a:solidFill>
                    <a:srgbClr val="666666"/>
                  </a:solidFill>
                  <a:latin typeface="Comic Sans MS" pitchFamily="66" charset="0"/>
                </a:rPr>
                <a:t>Zeligsoft</a:t>
              </a:r>
              <a:endParaRPr lang="en-US" altLang="fr-FR" sz="1200">
                <a:solidFill>
                  <a:srgbClr val="666666"/>
                </a:solidFill>
                <a:latin typeface="Comic Sans MS" pitchFamily="66" charset="0"/>
              </a:endParaRPr>
            </a:p>
          </p:txBody>
        </p:sp>
        <p:pic>
          <p:nvPicPr>
            <p:cNvPr id="97" name="Picture 2" descr="C:\Documents\LISE\trombi\charlesRivet.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083" y="3320494"/>
              <a:ext cx="640674" cy="6406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55" name="Groupe 97"/>
          <p:cNvGrpSpPr>
            <a:grpSpLocks/>
          </p:cNvGrpSpPr>
          <p:nvPr/>
        </p:nvGrpSpPr>
        <p:grpSpPr bwMode="auto">
          <a:xfrm>
            <a:off x="8045450" y="1282700"/>
            <a:ext cx="900113" cy="1160463"/>
            <a:chOff x="7404448" y="1897397"/>
            <a:chExt cx="898003" cy="1160726"/>
          </a:xfrm>
        </p:grpSpPr>
        <p:pic>
          <p:nvPicPr>
            <p:cNvPr id="99" name="Picture 3" descr="C:\Documents\LISE\trombi\frederic_jouault.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05328" y="1897397"/>
              <a:ext cx="723495" cy="6657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27" name="Rectangle 99"/>
            <p:cNvSpPr>
              <a:spLocks noChangeArrowheads="1"/>
            </p:cNvSpPr>
            <p:nvPr/>
          </p:nvSpPr>
          <p:spPr bwMode="auto">
            <a:xfrm>
              <a:off x="7404448" y="2596458"/>
              <a:ext cx="8980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F. Jouault</a:t>
              </a:r>
            </a:p>
            <a:p>
              <a:pPr marL="0" lvl="1" algn="ctr" eaLnBrk="1" hangingPunct="1">
                <a:buSzPct val="90000"/>
              </a:pPr>
              <a:r>
                <a:rPr lang="fr-FR" altLang="fr-FR" sz="1200">
                  <a:solidFill>
                    <a:srgbClr val="666666"/>
                  </a:solidFill>
                  <a:latin typeface="Comic Sans MS" pitchFamily="66" charset="0"/>
                </a:rPr>
                <a:t>ESEO</a:t>
              </a:r>
              <a:endParaRPr lang="en-US" altLang="fr-FR" sz="1200">
                <a:solidFill>
                  <a:srgbClr val="666666"/>
                </a:solidFill>
                <a:latin typeface="Comic Sans MS" pitchFamily="66" charset="0"/>
              </a:endParaRPr>
            </a:p>
          </p:txBody>
        </p:sp>
      </p:grpSp>
      <p:grpSp>
        <p:nvGrpSpPr>
          <p:cNvPr id="69656" name="Groupe 100"/>
          <p:cNvGrpSpPr>
            <a:grpSpLocks/>
          </p:cNvGrpSpPr>
          <p:nvPr/>
        </p:nvGrpSpPr>
        <p:grpSpPr bwMode="auto">
          <a:xfrm>
            <a:off x="8047038" y="4078288"/>
            <a:ext cx="1074737" cy="1095375"/>
            <a:chOff x="7301411" y="720454"/>
            <a:chExt cx="1076825" cy="1096628"/>
          </a:xfrm>
        </p:grpSpPr>
        <p:pic>
          <p:nvPicPr>
            <p:cNvPr id="102" name="Picture 4" descr="C:\Documents\LISE\trombi\OlivierBeaudoux.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0109" y="720454"/>
              <a:ext cx="659430" cy="6068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25" name="Rectangle 102"/>
            <p:cNvSpPr>
              <a:spLocks noChangeArrowheads="1"/>
            </p:cNvSpPr>
            <p:nvPr/>
          </p:nvSpPr>
          <p:spPr bwMode="auto">
            <a:xfrm>
              <a:off x="7301411" y="1354964"/>
              <a:ext cx="1076825" cy="46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O. Beaudoux</a:t>
              </a:r>
            </a:p>
            <a:p>
              <a:pPr marL="0" lvl="1" algn="ctr" eaLnBrk="1" hangingPunct="1">
                <a:buSzPct val="90000"/>
              </a:pPr>
              <a:r>
                <a:rPr lang="fr-FR" altLang="fr-FR" sz="1200">
                  <a:solidFill>
                    <a:srgbClr val="666666"/>
                  </a:solidFill>
                  <a:latin typeface="Comic Sans MS" pitchFamily="66" charset="0"/>
                </a:rPr>
                <a:t>ESEO</a:t>
              </a:r>
              <a:endParaRPr lang="en-US" altLang="fr-FR" sz="1200">
                <a:solidFill>
                  <a:srgbClr val="666666"/>
                </a:solidFill>
                <a:latin typeface="Comic Sans MS" pitchFamily="66" charset="0"/>
              </a:endParaRPr>
            </a:p>
          </p:txBody>
        </p:sp>
      </p:grpSp>
      <p:grpSp>
        <p:nvGrpSpPr>
          <p:cNvPr id="69657" name="Groupe 103"/>
          <p:cNvGrpSpPr>
            <a:grpSpLocks/>
          </p:cNvGrpSpPr>
          <p:nvPr/>
        </p:nvGrpSpPr>
        <p:grpSpPr bwMode="auto">
          <a:xfrm>
            <a:off x="3182938" y="5589588"/>
            <a:ext cx="1468437" cy="1246187"/>
            <a:chOff x="4176768" y="1444513"/>
            <a:chExt cx="1468671" cy="1246149"/>
          </a:xfrm>
        </p:grpSpPr>
        <p:pic>
          <p:nvPicPr>
            <p:cNvPr id="105" name="Picture 5" descr="C:\Documents\LISE\trombi\MagedElaasar.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558732" y="1444513"/>
              <a:ext cx="704742" cy="7047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23" name="Rectangle 105"/>
            <p:cNvSpPr>
              <a:spLocks noChangeArrowheads="1"/>
            </p:cNvSpPr>
            <p:nvPr/>
          </p:nvSpPr>
          <p:spPr bwMode="auto">
            <a:xfrm>
              <a:off x="4176768" y="2229007"/>
              <a:ext cx="1468671"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M. Elaasar</a:t>
              </a:r>
            </a:p>
            <a:p>
              <a:pPr marL="0" lvl="1" algn="ctr" eaLnBrk="1" hangingPunct="1">
                <a:buSzPct val="90000"/>
              </a:pPr>
              <a:r>
                <a:rPr lang="en-US" altLang="fr-FR" sz="1200">
                  <a:solidFill>
                    <a:srgbClr val="666666"/>
                  </a:solidFill>
                  <a:latin typeface="Comic Sans MS" pitchFamily="66" charset="0"/>
                </a:rPr>
                <a:t>Crossplatform Sw</a:t>
              </a:r>
            </a:p>
          </p:txBody>
        </p:sp>
      </p:grpSp>
      <p:grpSp>
        <p:nvGrpSpPr>
          <p:cNvPr id="69658" name="Groupe 106"/>
          <p:cNvGrpSpPr>
            <a:grpSpLocks/>
          </p:cNvGrpSpPr>
          <p:nvPr/>
        </p:nvGrpSpPr>
        <p:grpSpPr bwMode="auto">
          <a:xfrm>
            <a:off x="6029325" y="3403600"/>
            <a:ext cx="1350963" cy="1177925"/>
            <a:chOff x="5896816" y="2996748"/>
            <a:chExt cx="1349279" cy="1176923"/>
          </a:xfrm>
        </p:grpSpPr>
        <p:pic>
          <p:nvPicPr>
            <p:cNvPr id="108" name="Picture 6" descr="C:\Documents\LISE\trombi\eikeStepper.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57130" y="2996748"/>
              <a:ext cx="628650" cy="6841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21" name="Rectangle 108"/>
            <p:cNvSpPr>
              <a:spLocks noChangeArrowheads="1"/>
            </p:cNvSpPr>
            <p:nvPr/>
          </p:nvSpPr>
          <p:spPr bwMode="auto">
            <a:xfrm>
              <a:off x="5896816" y="3712241"/>
              <a:ext cx="1349279" cy="46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E. Stepper</a:t>
              </a:r>
            </a:p>
            <a:p>
              <a:pPr marL="0" lvl="1" algn="ctr" eaLnBrk="1" hangingPunct="1">
                <a:buSzPct val="90000"/>
              </a:pPr>
              <a:r>
                <a:rPr lang="en-US" altLang="fr-FR" sz="1200">
                  <a:solidFill>
                    <a:srgbClr val="666666"/>
                  </a:solidFill>
                  <a:latin typeface="Comic Sans MS" pitchFamily="66" charset="0"/>
                </a:rPr>
                <a:t>es-computersys.</a:t>
              </a:r>
            </a:p>
          </p:txBody>
        </p:sp>
      </p:grpSp>
      <p:grpSp>
        <p:nvGrpSpPr>
          <p:cNvPr id="69659" name="Groupe 109"/>
          <p:cNvGrpSpPr>
            <a:grpSpLocks/>
          </p:cNvGrpSpPr>
          <p:nvPr/>
        </p:nvGrpSpPr>
        <p:grpSpPr bwMode="auto">
          <a:xfrm>
            <a:off x="5724525" y="1125538"/>
            <a:ext cx="989013" cy="1104900"/>
            <a:chOff x="6228391" y="1273251"/>
            <a:chExt cx="989373" cy="1105246"/>
          </a:xfrm>
        </p:grpSpPr>
        <p:pic>
          <p:nvPicPr>
            <p:cNvPr id="111" name="Picture 2" descr="C:\Users\sg166342\Documents\Bluetooth\Inbox\images.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07550" y="1273251"/>
              <a:ext cx="631056" cy="63105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19" name="Rectangle 111"/>
            <p:cNvSpPr>
              <a:spLocks noChangeArrowheads="1"/>
            </p:cNvSpPr>
            <p:nvPr/>
          </p:nvSpPr>
          <p:spPr bwMode="auto">
            <a:xfrm>
              <a:off x="6228391" y="1916832"/>
              <a:ext cx="989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J.-M. Bruel</a:t>
              </a:r>
            </a:p>
            <a:p>
              <a:pPr marL="0" lvl="1" algn="ctr" eaLnBrk="1" hangingPunct="1">
                <a:buSzPct val="90000"/>
              </a:pPr>
              <a:r>
                <a:rPr lang="fr-FR" altLang="fr-FR" sz="1200">
                  <a:solidFill>
                    <a:srgbClr val="666666"/>
                  </a:solidFill>
                  <a:latin typeface="Comic Sans MS" pitchFamily="66" charset="0"/>
                </a:rPr>
                <a:t>IRIT</a:t>
              </a:r>
              <a:endParaRPr lang="en-US" altLang="fr-FR" sz="1200">
                <a:solidFill>
                  <a:srgbClr val="666666"/>
                </a:solidFill>
                <a:latin typeface="Comic Sans MS" pitchFamily="66" charset="0"/>
              </a:endParaRPr>
            </a:p>
          </p:txBody>
        </p:sp>
      </p:grpSp>
      <p:grpSp>
        <p:nvGrpSpPr>
          <p:cNvPr id="69660" name="Groupe 115"/>
          <p:cNvGrpSpPr>
            <a:grpSpLocks/>
          </p:cNvGrpSpPr>
          <p:nvPr/>
        </p:nvGrpSpPr>
        <p:grpSpPr bwMode="auto">
          <a:xfrm>
            <a:off x="2962275" y="4271963"/>
            <a:ext cx="1762125" cy="1304925"/>
            <a:chOff x="2651984" y="4693477"/>
            <a:chExt cx="1762021" cy="1305745"/>
          </a:xfrm>
        </p:grpSpPr>
        <p:sp>
          <p:nvSpPr>
            <p:cNvPr id="69716" name="Rectangle 116"/>
            <p:cNvSpPr>
              <a:spLocks noChangeArrowheads="1"/>
            </p:cNvSpPr>
            <p:nvPr/>
          </p:nvSpPr>
          <p:spPr bwMode="auto">
            <a:xfrm>
              <a:off x="2651984" y="5537557"/>
              <a:ext cx="1762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C. Dumoulin</a:t>
              </a:r>
            </a:p>
            <a:p>
              <a:pPr marL="0" lvl="1" algn="ctr" eaLnBrk="1" hangingPunct="1">
                <a:buSzPct val="90000"/>
              </a:pPr>
              <a:r>
                <a:rPr lang="fr-FR" altLang="fr-FR" sz="1200">
                  <a:solidFill>
                    <a:srgbClr val="666666"/>
                  </a:solidFill>
                  <a:latin typeface="Comic Sans MS" pitchFamily="66" charset="0"/>
                </a:rPr>
                <a:t>Independant</a:t>
              </a:r>
            </a:p>
          </p:txBody>
        </p:sp>
        <p:pic>
          <p:nvPicPr>
            <p:cNvPr id="118" name="Picture 2" descr="http://idm2010.lifl.fr/CedricDumoulin.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08434" y="4693477"/>
              <a:ext cx="721139" cy="7825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61" name="Groupe 118"/>
          <p:cNvGrpSpPr>
            <a:grpSpLocks/>
          </p:cNvGrpSpPr>
          <p:nvPr/>
        </p:nvGrpSpPr>
        <p:grpSpPr bwMode="auto">
          <a:xfrm>
            <a:off x="3063875" y="3195638"/>
            <a:ext cx="1323975" cy="1035050"/>
            <a:chOff x="219094" y="5028522"/>
            <a:chExt cx="1323832" cy="1034736"/>
          </a:xfrm>
        </p:grpSpPr>
        <p:sp>
          <p:nvSpPr>
            <p:cNvPr id="69714" name="Rectangle 119"/>
            <p:cNvSpPr>
              <a:spLocks noChangeArrowheads="1"/>
            </p:cNvSpPr>
            <p:nvPr/>
          </p:nvSpPr>
          <p:spPr bwMode="auto">
            <a:xfrm>
              <a:off x="219094" y="5601593"/>
              <a:ext cx="1323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S. Redding</a:t>
              </a:r>
            </a:p>
            <a:p>
              <a:pPr marL="0" lvl="1" algn="ctr" eaLnBrk="1" hangingPunct="1">
                <a:buSzPct val="90000"/>
              </a:pPr>
              <a:r>
                <a:rPr lang="fr-FR" altLang="fr-FR" sz="1200">
                  <a:solidFill>
                    <a:srgbClr val="666666"/>
                  </a:solidFill>
                  <a:latin typeface="Comic Sans MS" pitchFamily="66" charset="0"/>
                </a:rPr>
                <a:t>Zeligsoft</a:t>
              </a:r>
            </a:p>
          </p:txBody>
        </p:sp>
        <p:pic>
          <p:nvPicPr>
            <p:cNvPr id="121" name="Image 1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54" y="5028522"/>
              <a:ext cx="566203" cy="56620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grpSp>
        <p:nvGrpSpPr>
          <p:cNvPr id="69662" name="Groupe 121"/>
          <p:cNvGrpSpPr>
            <a:grpSpLocks/>
          </p:cNvGrpSpPr>
          <p:nvPr/>
        </p:nvGrpSpPr>
        <p:grpSpPr bwMode="auto">
          <a:xfrm>
            <a:off x="8021638" y="5429250"/>
            <a:ext cx="1230312" cy="1168400"/>
            <a:chOff x="7138043" y="5790147"/>
            <a:chExt cx="1230649" cy="1167693"/>
          </a:xfrm>
        </p:grpSpPr>
        <p:sp>
          <p:nvSpPr>
            <p:cNvPr id="69712" name="Rectangle 7"/>
            <p:cNvSpPr>
              <a:spLocks noChangeArrowheads="1"/>
            </p:cNvSpPr>
            <p:nvPr/>
          </p:nvSpPr>
          <p:spPr bwMode="auto">
            <a:xfrm>
              <a:off x="7138043" y="6496175"/>
              <a:ext cx="1230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J. Cadavid</a:t>
              </a:r>
            </a:p>
            <a:p>
              <a:pPr marL="0" lvl="1" algn="ctr" eaLnBrk="1" hangingPunct="1">
                <a:buSzPct val="90000"/>
              </a:pPr>
              <a:r>
                <a:rPr lang="en-US" altLang="fr-FR" sz="1200">
                  <a:solidFill>
                    <a:srgbClr val="666666"/>
                  </a:solidFill>
                  <a:latin typeface="Comic Sans MS" pitchFamily="66" charset="0"/>
                </a:rPr>
                <a:t>CEA</a:t>
              </a:r>
            </a:p>
          </p:txBody>
        </p:sp>
        <p:pic>
          <p:nvPicPr>
            <p:cNvPr id="9" name="Picture 8" descr="C:\Documents\LISE\trombi\Juan.jp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429993" y="5790147"/>
              <a:ext cx="663375" cy="6633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63" name="Groupe 76"/>
          <p:cNvGrpSpPr>
            <a:grpSpLocks/>
          </p:cNvGrpSpPr>
          <p:nvPr/>
        </p:nvGrpSpPr>
        <p:grpSpPr bwMode="auto">
          <a:xfrm>
            <a:off x="6945313" y="839788"/>
            <a:ext cx="1098550" cy="1166812"/>
            <a:chOff x="2888413" y="3357378"/>
            <a:chExt cx="1099854" cy="1167414"/>
          </a:xfrm>
        </p:grpSpPr>
        <p:pic>
          <p:nvPicPr>
            <p:cNvPr id="78" name="Picture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74873" y="3357378"/>
              <a:ext cx="526934" cy="6447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9711" name="ZoneTexte 3"/>
            <p:cNvSpPr txBox="1">
              <a:spLocks noChangeArrowheads="1"/>
            </p:cNvSpPr>
            <p:nvPr/>
          </p:nvSpPr>
          <p:spPr bwMode="auto">
            <a:xfrm>
              <a:off x="2888413" y="4062748"/>
              <a:ext cx="1099854" cy="46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Ed. Willink</a:t>
              </a:r>
            </a:p>
            <a:p>
              <a:pPr marL="0" lvl="1" algn="ctr" eaLnBrk="1" hangingPunct="1">
                <a:buSzPct val="90000"/>
              </a:pPr>
              <a:r>
                <a:rPr lang="en-US" altLang="fr-FR" sz="1200">
                  <a:solidFill>
                    <a:srgbClr val="666666"/>
                  </a:solidFill>
                  <a:latin typeface="Comic Sans MS" pitchFamily="66" charset="0"/>
                </a:rPr>
                <a:t>Ed Willink T.</a:t>
              </a:r>
            </a:p>
          </p:txBody>
        </p:sp>
      </p:grpSp>
      <p:grpSp>
        <p:nvGrpSpPr>
          <p:cNvPr id="69664" name="Groupe 70"/>
          <p:cNvGrpSpPr>
            <a:grpSpLocks/>
          </p:cNvGrpSpPr>
          <p:nvPr/>
        </p:nvGrpSpPr>
        <p:grpSpPr bwMode="auto">
          <a:xfrm>
            <a:off x="4979988" y="3409950"/>
            <a:ext cx="1536700" cy="1098550"/>
            <a:chOff x="4355976" y="3801131"/>
            <a:chExt cx="1537600" cy="1097646"/>
          </a:xfrm>
        </p:grpSpPr>
        <p:sp>
          <p:nvSpPr>
            <p:cNvPr id="69708" name="Rectangle 71"/>
            <p:cNvSpPr>
              <a:spLocks noChangeArrowheads="1"/>
            </p:cNvSpPr>
            <p:nvPr/>
          </p:nvSpPr>
          <p:spPr bwMode="auto">
            <a:xfrm>
              <a:off x="4355976" y="4437112"/>
              <a:ext cx="153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A. Tischenko</a:t>
              </a:r>
            </a:p>
            <a:p>
              <a:pPr marL="0" lvl="1" algn="ctr" eaLnBrk="1" hangingPunct="1">
                <a:buSzPct val="90000"/>
              </a:pPr>
              <a:r>
                <a:rPr lang="en-US" altLang="fr-FR" sz="1200">
                  <a:solidFill>
                    <a:srgbClr val="666666"/>
                  </a:solidFill>
                  <a:latin typeface="Comic Sans MS" pitchFamily="66" charset="0"/>
                </a:rPr>
                <a:t>Montages</a:t>
              </a:r>
            </a:p>
          </p:txBody>
        </p:sp>
        <p:pic>
          <p:nvPicPr>
            <p:cNvPr id="73" name="Image 7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885" y="3801131"/>
              <a:ext cx="622824" cy="6228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grpSp>
        <p:nvGrpSpPr>
          <p:cNvPr id="69665" name="Groupe 48"/>
          <p:cNvGrpSpPr>
            <a:grpSpLocks/>
          </p:cNvGrpSpPr>
          <p:nvPr/>
        </p:nvGrpSpPr>
        <p:grpSpPr bwMode="auto">
          <a:xfrm>
            <a:off x="4356100" y="1557338"/>
            <a:ext cx="1665288" cy="1154112"/>
            <a:chOff x="5724128" y="1456238"/>
            <a:chExt cx="1665132" cy="1153875"/>
          </a:xfrm>
        </p:grpSpPr>
        <p:sp>
          <p:nvSpPr>
            <p:cNvPr id="69706" name="Rectangle 31"/>
            <p:cNvSpPr>
              <a:spLocks noChangeArrowheads="1"/>
            </p:cNvSpPr>
            <p:nvPr/>
          </p:nvSpPr>
          <p:spPr bwMode="auto">
            <a:xfrm>
              <a:off x="5724128" y="2148448"/>
              <a:ext cx="16651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J. Tatibouët </a:t>
              </a:r>
            </a:p>
            <a:p>
              <a:pPr marL="0" lvl="1" algn="ctr" eaLnBrk="1" hangingPunct="1">
                <a:buSzPct val="90000"/>
              </a:pPr>
              <a:r>
                <a:rPr lang="en-US" altLang="fr-FR" sz="1200">
                  <a:solidFill>
                    <a:srgbClr val="666666"/>
                  </a:solidFill>
                  <a:latin typeface="Comic Sans MS" pitchFamily="66" charset="0"/>
                </a:rPr>
                <a:t>CEA</a:t>
              </a:r>
            </a:p>
          </p:txBody>
        </p:sp>
        <p:pic>
          <p:nvPicPr>
            <p:cNvPr id="33" name="Picture 7" descr="C:\Documents\LISE\trombi\Jeremie.jp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89614" y="1456238"/>
              <a:ext cx="585056" cy="6500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66" name="Groupe 122"/>
          <p:cNvGrpSpPr>
            <a:grpSpLocks/>
          </p:cNvGrpSpPr>
          <p:nvPr/>
        </p:nvGrpSpPr>
        <p:grpSpPr bwMode="auto">
          <a:xfrm>
            <a:off x="4860925" y="5637213"/>
            <a:ext cx="2303463" cy="1247775"/>
            <a:chOff x="2444933" y="2617463"/>
            <a:chExt cx="2303793" cy="1247683"/>
          </a:xfrm>
        </p:grpSpPr>
        <p:sp>
          <p:nvSpPr>
            <p:cNvPr id="69704" name="Rectangle 123"/>
            <p:cNvSpPr>
              <a:spLocks noChangeArrowheads="1"/>
            </p:cNvSpPr>
            <p:nvPr/>
          </p:nvSpPr>
          <p:spPr bwMode="auto">
            <a:xfrm>
              <a:off x="2444933" y="3403481"/>
              <a:ext cx="23037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M. E. Alferez Salinas </a:t>
              </a:r>
            </a:p>
            <a:p>
              <a:pPr marL="0" lvl="1" algn="ctr" eaLnBrk="1" hangingPunct="1">
                <a:buSzPct val="90000"/>
              </a:pPr>
              <a:r>
                <a:rPr lang="fr-FR" altLang="fr-FR" sz="1200">
                  <a:solidFill>
                    <a:srgbClr val="666666"/>
                  </a:solidFill>
                  <a:latin typeface="Comic Sans MS" pitchFamily="66" charset="0"/>
                </a:rPr>
                <a:t>CEA</a:t>
              </a:r>
            </a:p>
          </p:txBody>
        </p:sp>
        <p:pic>
          <p:nvPicPr>
            <p:cNvPr id="125" name="Picture 6" descr="https://si1.rgstatic.net/i/profile/3deec52288acbc3cde_l_c5bb1.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32658" y="2617463"/>
              <a:ext cx="714375" cy="7143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67" name="Groupe 52"/>
          <p:cNvGrpSpPr>
            <a:grpSpLocks/>
          </p:cNvGrpSpPr>
          <p:nvPr/>
        </p:nvGrpSpPr>
        <p:grpSpPr bwMode="auto">
          <a:xfrm>
            <a:off x="6902450" y="4346575"/>
            <a:ext cx="1485900" cy="1128713"/>
            <a:chOff x="158733" y="5296447"/>
            <a:chExt cx="1485669" cy="1128566"/>
          </a:xfrm>
        </p:grpSpPr>
        <p:sp>
          <p:nvSpPr>
            <p:cNvPr id="69702" name="Rectangle 43"/>
            <p:cNvSpPr>
              <a:spLocks noChangeArrowheads="1"/>
            </p:cNvSpPr>
            <p:nvPr/>
          </p:nvSpPr>
          <p:spPr bwMode="auto">
            <a:xfrm>
              <a:off x="158733" y="5963348"/>
              <a:ext cx="14856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Q. Le Menez</a:t>
              </a:r>
            </a:p>
            <a:p>
              <a:pPr marL="0" lvl="1" algn="ctr" eaLnBrk="1" hangingPunct="1">
                <a:buSzPct val="90000"/>
              </a:pPr>
              <a:r>
                <a:rPr lang="en-US" altLang="fr-FR" sz="1200">
                  <a:solidFill>
                    <a:srgbClr val="666666"/>
                  </a:solidFill>
                  <a:latin typeface="Comic Sans MS" pitchFamily="66" charset="0"/>
                </a:rPr>
                <a:t>CEA</a:t>
              </a:r>
            </a:p>
          </p:txBody>
        </p:sp>
        <p:pic>
          <p:nvPicPr>
            <p:cNvPr id="45" name="Picture 5" descr="C:\Documents\LISE\trombi\Quentin Le Menez.jp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97055" y="5296447"/>
              <a:ext cx="547642" cy="6398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68" name="Groupe 130"/>
          <p:cNvGrpSpPr>
            <a:grpSpLocks/>
          </p:cNvGrpSpPr>
          <p:nvPr/>
        </p:nvGrpSpPr>
        <p:grpSpPr bwMode="auto">
          <a:xfrm>
            <a:off x="2422525" y="836613"/>
            <a:ext cx="1671638" cy="1130300"/>
            <a:chOff x="3160284" y="3889480"/>
            <a:chExt cx="1672591" cy="1130292"/>
          </a:xfrm>
        </p:grpSpPr>
        <p:sp>
          <p:nvSpPr>
            <p:cNvPr id="69700" name="Rectangle 131"/>
            <p:cNvSpPr>
              <a:spLocks noChangeArrowheads="1"/>
            </p:cNvSpPr>
            <p:nvPr/>
          </p:nvSpPr>
          <p:spPr bwMode="auto">
            <a:xfrm>
              <a:off x="3160284" y="4558107"/>
              <a:ext cx="1672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A. Le Guennec</a:t>
              </a:r>
            </a:p>
            <a:p>
              <a:pPr marL="0" lvl="1" algn="ctr" eaLnBrk="1" hangingPunct="1">
                <a:buSzPct val="90000"/>
              </a:pPr>
              <a:r>
                <a:rPr lang="fr-FR" altLang="fr-FR" sz="1200">
                  <a:solidFill>
                    <a:srgbClr val="666666"/>
                  </a:solidFill>
                  <a:latin typeface="Comic Sans MS" pitchFamily="66" charset="0"/>
                </a:rPr>
                <a:t>Esterel Tech.</a:t>
              </a:r>
            </a:p>
          </p:txBody>
        </p:sp>
        <p:pic>
          <p:nvPicPr>
            <p:cNvPr id="133" name="Picture 8" descr="http://www.infoq.com/resource/interviews/integration-projets-eclipse-esterel/fr/smallimage/eclipsecon-allainleguennec-100x100.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71294" y="3889480"/>
              <a:ext cx="650570" cy="6505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69" name="Groupe 55"/>
          <p:cNvGrpSpPr>
            <a:grpSpLocks/>
          </p:cNvGrpSpPr>
          <p:nvPr/>
        </p:nvGrpSpPr>
        <p:grpSpPr bwMode="auto">
          <a:xfrm>
            <a:off x="3492500" y="2163763"/>
            <a:ext cx="1308100" cy="1049337"/>
            <a:chOff x="3697103" y="2247404"/>
            <a:chExt cx="1306945" cy="1048977"/>
          </a:xfrm>
        </p:grpSpPr>
        <p:sp>
          <p:nvSpPr>
            <p:cNvPr id="69698" name="Rectangle 56"/>
            <p:cNvSpPr>
              <a:spLocks noChangeArrowheads="1"/>
            </p:cNvSpPr>
            <p:nvPr/>
          </p:nvSpPr>
          <p:spPr bwMode="auto">
            <a:xfrm>
              <a:off x="3697103" y="2834716"/>
              <a:ext cx="130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C. Janssens</a:t>
              </a:r>
            </a:p>
            <a:p>
              <a:pPr marL="0" lvl="1" algn="ctr" eaLnBrk="1" hangingPunct="1">
                <a:buSzPct val="90000"/>
              </a:pPr>
              <a:r>
                <a:rPr lang="en-US" altLang="fr-FR" sz="1200">
                  <a:solidFill>
                    <a:srgbClr val="666666"/>
                  </a:solidFill>
                  <a:latin typeface="Comic Sans MS" pitchFamily="66" charset="0"/>
                </a:rPr>
                <a:t>All4Tec</a:t>
              </a:r>
            </a:p>
          </p:txBody>
        </p:sp>
        <p:pic>
          <p:nvPicPr>
            <p:cNvPr id="58" name="Picture 4"/>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031135" y="2247404"/>
              <a:ext cx="654617" cy="5787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9670" name="Groupe 119"/>
          <p:cNvGrpSpPr>
            <a:grpSpLocks/>
          </p:cNvGrpSpPr>
          <p:nvPr/>
        </p:nvGrpSpPr>
        <p:grpSpPr bwMode="auto">
          <a:xfrm>
            <a:off x="1768475" y="801688"/>
            <a:ext cx="979488" cy="1042987"/>
            <a:chOff x="3188103" y="2753039"/>
            <a:chExt cx="978305" cy="1148308"/>
          </a:xfrm>
        </p:grpSpPr>
        <p:pic>
          <p:nvPicPr>
            <p:cNvPr id="122" name="Image 12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347864" y="2753039"/>
              <a:ext cx="658784" cy="6795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9697" name="Rectangle 40"/>
            <p:cNvSpPr>
              <a:spLocks noChangeArrowheads="1"/>
            </p:cNvSpPr>
            <p:nvPr/>
          </p:nvSpPr>
          <p:spPr bwMode="auto">
            <a:xfrm>
              <a:off x="3188103" y="3481652"/>
              <a:ext cx="978305"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S. Dhouib</a:t>
              </a:r>
            </a:p>
            <a:p>
              <a:pPr marL="0" lvl="1" algn="ctr" eaLnBrk="1" hangingPunct="1">
                <a:buSzPct val="90000"/>
              </a:pPr>
              <a:r>
                <a:rPr lang="en-US" altLang="fr-FR" sz="1200">
                  <a:solidFill>
                    <a:srgbClr val="666666"/>
                  </a:solidFill>
                  <a:latin typeface="Comic Sans MS" pitchFamily="66" charset="0"/>
                </a:rPr>
                <a:t>CEA</a:t>
              </a:r>
            </a:p>
          </p:txBody>
        </p:sp>
      </p:grpSp>
      <p:grpSp>
        <p:nvGrpSpPr>
          <p:cNvPr id="69671" name="Groupe 131"/>
          <p:cNvGrpSpPr>
            <a:grpSpLocks/>
          </p:cNvGrpSpPr>
          <p:nvPr/>
        </p:nvGrpSpPr>
        <p:grpSpPr bwMode="auto">
          <a:xfrm>
            <a:off x="4102100" y="5153025"/>
            <a:ext cx="1671638" cy="1155700"/>
            <a:chOff x="2307683" y="1962536"/>
            <a:chExt cx="1671638" cy="1155291"/>
          </a:xfrm>
        </p:grpSpPr>
        <p:sp>
          <p:nvSpPr>
            <p:cNvPr id="69693" name="Rectangle 131"/>
            <p:cNvSpPr>
              <a:spLocks noChangeArrowheads="1"/>
            </p:cNvSpPr>
            <p:nvPr/>
          </p:nvSpPr>
          <p:spPr bwMode="auto">
            <a:xfrm>
              <a:off x="2307683" y="2656466"/>
              <a:ext cx="1671638" cy="46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Sébastien Gabel Esterel Tech.</a:t>
              </a:r>
            </a:p>
          </p:txBody>
        </p:sp>
        <p:sp>
          <p:nvSpPr>
            <p:cNvPr id="135" name="Rectangle à coins arrondis 134"/>
            <p:cNvSpPr/>
            <p:nvPr/>
          </p:nvSpPr>
          <p:spPr>
            <a:xfrm>
              <a:off x="2734721" y="1962536"/>
              <a:ext cx="631825" cy="6982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69695" name="Picture 4" descr="https://media.licdn.com/media/p/1/000/02e/271/02eea56.jpg"/>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13258" y="2059317"/>
              <a:ext cx="489911" cy="48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673" name="Groupe 24"/>
          <p:cNvGrpSpPr>
            <a:grpSpLocks/>
          </p:cNvGrpSpPr>
          <p:nvPr/>
        </p:nvGrpSpPr>
        <p:grpSpPr bwMode="auto">
          <a:xfrm>
            <a:off x="5008563" y="4556125"/>
            <a:ext cx="1579562" cy="1104900"/>
            <a:chOff x="2483768" y="2011520"/>
            <a:chExt cx="1579269" cy="1105323"/>
          </a:xfrm>
        </p:grpSpPr>
        <p:sp>
          <p:nvSpPr>
            <p:cNvPr id="69689" name="Rectangle 11"/>
            <p:cNvSpPr>
              <a:spLocks noChangeArrowheads="1"/>
            </p:cNvSpPr>
            <p:nvPr/>
          </p:nvSpPr>
          <p:spPr bwMode="auto">
            <a:xfrm>
              <a:off x="2483768" y="2655178"/>
              <a:ext cx="15792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a:solidFill>
                    <a:srgbClr val="666666"/>
                  </a:solidFill>
                  <a:latin typeface="Comic Sans MS" pitchFamily="66" charset="0"/>
                </a:rPr>
                <a:t>C. Letavernier</a:t>
              </a:r>
            </a:p>
            <a:p>
              <a:pPr marL="0" lvl="1" algn="ctr" eaLnBrk="1" hangingPunct="1">
                <a:buSzPct val="90000"/>
              </a:pPr>
              <a:r>
                <a:rPr lang="en-US" altLang="fr-FR" sz="1200">
                  <a:solidFill>
                    <a:srgbClr val="666666"/>
                  </a:solidFill>
                  <a:latin typeface="Comic Sans MS" pitchFamily="66" charset="0"/>
                </a:rPr>
                <a:t>CEA</a:t>
              </a: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956" y="2011520"/>
              <a:ext cx="622823" cy="6228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grpSp>
        <p:nvGrpSpPr>
          <p:cNvPr id="69674" name="Groupe 123"/>
          <p:cNvGrpSpPr>
            <a:grpSpLocks/>
          </p:cNvGrpSpPr>
          <p:nvPr/>
        </p:nvGrpSpPr>
        <p:grpSpPr bwMode="auto">
          <a:xfrm>
            <a:off x="3708400" y="747713"/>
            <a:ext cx="1255713" cy="1312862"/>
            <a:chOff x="243930" y="1851717"/>
            <a:chExt cx="1255712" cy="1314618"/>
          </a:xfrm>
        </p:grpSpPr>
        <p:grpSp>
          <p:nvGrpSpPr>
            <p:cNvPr id="69685" name="Groupe 125"/>
            <p:cNvGrpSpPr>
              <a:grpSpLocks/>
            </p:cNvGrpSpPr>
            <p:nvPr/>
          </p:nvGrpSpPr>
          <p:grpSpPr bwMode="auto">
            <a:xfrm>
              <a:off x="481964" y="1851717"/>
              <a:ext cx="739958" cy="724633"/>
              <a:chOff x="481964" y="1851717"/>
              <a:chExt cx="739958" cy="724633"/>
            </a:xfrm>
          </p:grpSpPr>
          <p:sp>
            <p:nvSpPr>
              <p:cNvPr id="129" name="Rectangle à coins arrondis 128"/>
              <p:cNvSpPr/>
              <p:nvPr/>
            </p:nvSpPr>
            <p:spPr>
              <a:xfrm>
                <a:off x="482055" y="1851717"/>
                <a:ext cx="739774" cy="724868"/>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131" name="Picture 2" descr="https://media.licdn.com/mpr/mpr/shrink_100_100/p/8/005/091/0e8/2b5d933.jpg"/>
              <p:cNvPicPr>
                <a:picLocks noChangeAspect="1" noChangeArrowheads="1"/>
              </p:cNvPicPr>
              <p:nvPr/>
            </p:nvPicPr>
            <p:blipFill>
              <a:blip r:embed="rId33"/>
              <a:srcRect/>
              <a:stretch>
                <a:fillRect/>
              </a:stretch>
            </p:blipFill>
            <p:spPr bwMode="auto">
              <a:xfrm>
                <a:off x="537618" y="1905764"/>
                <a:ext cx="619124" cy="621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69686" name="Rectangle 127"/>
            <p:cNvSpPr>
              <a:spLocks noChangeArrowheads="1"/>
            </p:cNvSpPr>
            <p:nvPr/>
          </p:nvSpPr>
          <p:spPr bwMode="auto">
            <a:xfrm>
              <a:off x="243930" y="2608019"/>
              <a:ext cx="1255712" cy="55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P. Langer</a:t>
              </a:r>
            </a:p>
            <a:p>
              <a:pPr marL="0" lvl="1" algn="ctr" eaLnBrk="1" hangingPunct="1">
                <a:buSzPct val="90000"/>
              </a:pPr>
              <a:r>
                <a:rPr lang="fr-FR" altLang="fr-FR" sz="1200">
                  <a:solidFill>
                    <a:srgbClr val="666666"/>
                  </a:solidFill>
                  <a:latin typeface="Comic Sans MS" pitchFamily="66" charset="0"/>
                </a:rPr>
                <a:t>EclipseSource</a:t>
              </a:r>
            </a:p>
          </p:txBody>
        </p:sp>
      </p:grpSp>
      <p:grpSp>
        <p:nvGrpSpPr>
          <p:cNvPr id="69675" name="Groupe 123"/>
          <p:cNvGrpSpPr>
            <a:grpSpLocks/>
          </p:cNvGrpSpPr>
          <p:nvPr/>
        </p:nvGrpSpPr>
        <p:grpSpPr bwMode="auto">
          <a:xfrm>
            <a:off x="514350" y="509588"/>
            <a:ext cx="1609725" cy="1150937"/>
            <a:chOff x="815044" y="1689984"/>
            <a:chExt cx="1609257" cy="1150992"/>
          </a:xfrm>
        </p:grpSpPr>
        <p:sp>
          <p:nvSpPr>
            <p:cNvPr id="69683" name="Rectangle 125"/>
            <p:cNvSpPr>
              <a:spLocks noChangeArrowheads="1"/>
            </p:cNvSpPr>
            <p:nvPr/>
          </p:nvSpPr>
          <p:spPr bwMode="auto">
            <a:xfrm>
              <a:off x="815044" y="2379311"/>
              <a:ext cx="1609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indent="-34290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A. Henriksson</a:t>
              </a:r>
            </a:p>
            <a:p>
              <a:pPr marL="0" lvl="1" algn="ctr" eaLnBrk="1" hangingPunct="1">
                <a:buSzPct val="90000"/>
              </a:pPr>
              <a:r>
                <a:rPr lang="fr-FR" altLang="fr-FR" sz="1200">
                  <a:solidFill>
                    <a:srgbClr val="666666"/>
                  </a:solidFill>
                  <a:latin typeface="Comic Sans MS" pitchFamily="66" charset="0"/>
                </a:rPr>
                <a:t>Ericsson</a:t>
              </a:r>
            </a:p>
          </p:txBody>
        </p:sp>
        <p:pic>
          <p:nvPicPr>
            <p:cNvPr id="127" name="Picture 2" descr="https://media.licdn.com/mpr/mpr/shrink_100_100/p/4/000/159/302/10b5aed.jp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63651" y="1689984"/>
              <a:ext cx="656058" cy="65605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grpSp>
      <p:grpSp>
        <p:nvGrpSpPr>
          <p:cNvPr id="69676" name="Groupe 135"/>
          <p:cNvGrpSpPr>
            <a:grpSpLocks/>
          </p:cNvGrpSpPr>
          <p:nvPr/>
        </p:nvGrpSpPr>
        <p:grpSpPr bwMode="auto">
          <a:xfrm>
            <a:off x="2760663" y="1988840"/>
            <a:ext cx="1030287" cy="1189037"/>
            <a:chOff x="3121333" y="1908374"/>
            <a:chExt cx="1029125" cy="1189510"/>
          </a:xfrm>
        </p:grpSpPr>
        <p:sp>
          <p:nvSpPr>
            <p:cNvPr id="137" name="Rectangle à coins arrondis 136"/>
            <p:cNvSpPr/>
            <p:nvPr/>
          </p:nvSpPr>
          <p:spPr>
            <a:xfrm>
              <a:off x="3275856" y="1916040"/>
              <a:ext cx="720080" cy="694103"/>
            </a:xfrm>
            <a:prstGeom prst="roundRect">
              <a:avLst/>
            </a:prstGeom>
            <a:solidFill>
              <a:schemeClr val="tx2"/>
            </a:solidFill>
            <a:ln w="381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pSp>
          <p:nvGrpSpPr>
            <p:cNvPr id="69680" name="Groupe 137"/>
            <p:cNvGrpSpPr>
              <a:grpSpLocks/>
            </p:cNvGrpSpPr>
            <p:nvPr/>
          </p:nvGrpSpPr>
          <p:grpSpPr bwMode="auto">
            <a:xfrm>
              <a:off x="3121333" y="1908374"/>
              <a:ext cx="1029125" cy="1189510"/>
              <a:chOff x="3121333" y="1908374"/>
              <a:chExt cx="1029125" cy="1189510"/>
            </a:xfrm>
          </p:grpSpPr>
          <p:sp>
            <p:nvSpPr>
              <p:cNvPr id="69681" name="Rectangle 138"/>
              <p:cNvSpPr>
                <a:spLocks noChangeArrowheads="1"/>
              </p:cNvSpPr>
              <p:nvPr/>
            </p:nvSpPr>
            <p:spPr bwMode="auto">
              <a:xfrm>
                <a:off x="3121333" y="2636219"/>
                <a:ext cx="1029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indent="-34290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fr-FR" altLang="fr-FR" sz="1200">
                    <a:solidFill>
                      <a:srgbClr val="666666"/>
                    </a:solidFill>
                    <a:latin typeface="Comic Sans MS" pitchFamily="66" charset="0"/>
                  </a:rPr>
                  <a:t>F. Bordelau</a:t>
                </a:r>
              </a:p>
              <a:p>
                <a:pPr marL="0" lvl="1" algn="ctr" eaLnBrk="1" hangingPunct="1">
                  <a:buSzPct val="90000"/>
                </a:pPr>
                <a:r>
                  <a:rPr lang="fr-FR" altLang="fr-FR" sz="1200">
                    <a:solidFill>
                      <a:srgbClr val="666666"/>
                    </a:solidFill>
                    <a:latin typeface="Comic Sans MS" pitchFamily="66" charset="0"/>
                  </a:rPr>
                  <a:t>Ericsson</a:t>
                </a:r>
              </a:p>
            </p:txBody>
          </p:sp>
          <p:pic>
            <p:nvPicPr>
              <p:cNvPr id="140" name="Image 139"/>
              <p:cNvPicPr>
                <a:picLocks noChangeAspect="1"/>
              </p:cNvPicPr>
              <p:nvPr/>
            </p:nvPicPr>
            <p:blipFill rotWithShape="1">
              <a:blip r:embed="rId35" cstate="print">
                <a:extLst>
                  <a:ext uri="{28A0092B-C50C-407E-A947-70E740481C1C}">
                    <a14:useLocalDpi xmlns:a14="http://schemas.microsoft.com/office/drawing/2010/main" val="0"/>
                  </a:ext>
                </a:extLst>
              </a:blip>
              <a:srcRect l="19807" r="16021"/>
              <a:stretch/>
            </p:blipFill>
            <p:spPr>
              <a:xfrm>
                <a:off x="3308360" y="1908374"/>
                <a:ext cx="681964" cy="707197"/>
              </a:xfrm>
              <a:prstGeom prst="rect">
                <a:avLst/>
              </a:prstGeom>
              <a:effectLst>
                <a:softEdge rad="31750"/>
              </a:effectLst>
            </p:spPr>
          </p:pic>
        </p:grpSp>
      </p:grpSp>
      <p:grpSp>
        <p:nvGrpSpPr>
          <p:cNvPr id="3" name="Groupe 2"/>
          <p:cNvGrpSpPr/>
          <p:nvPr/>
        </p:nvGrpSpPr>
        <p:grpSpPr>
          <a:xfrm>
            <a:off x="6653213" y="2032946"/>
            <a:ext cx="1114425" cy="1070617"/>
            <a:chOff x="6653213" y="2032946"/>
            <a:chExt cx="1114425" cy="1070617"/>
          </a:xfrm>
        </p:grpSpPr>
        <p:sp>
          <p:nvSpPr>
            <p:cNvPr id="69691" name="Rectangle 65"/>
            <p:cNvSpPr>
              <a:spLocks noChangeArrowheads="1"/>
            </p:cNvSpPr>
            <p:nvPr/>
          </p:nvSpPr>
          <p:spPr bwMode="auto">
            <a:xfrm>
              <a:off x="6653213" y="2642331"/>
              <a:ext cx="1114425" cy="46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1" algn="ctr" eaLnBrk="1" hangingPunct="1">
                <a:buSzPct val="90000"/>
              </a:pPr>
              <a:r>
                <a:rPr lang="en-US" altLang="fr-FR" sz="1200" dirty="0">
                  <a:solidFill>
                    <a:srgbClr val="666666"/>
                  </a:solidFill>
                  <a:latin typeface="Comic Sans MS" pitchFamily="66" charset="0"/>
                </a:rPr>
                <a:t>F</a:t>
              </a:r>
              <a:r>
                <a:rPr lang="en-US" altLang="fr-FR" sz="1200" dirty="0" smtClean="0">
                  <a:solidFill>
                    <a:srgbClr val="666666"/>
                  </a:solidFill>
                  <a:latin typeface="Comic Sans MS" pitchFamily="66" charset="0"/>
                </a:rPr>
                <a:t>. </a:t>
              </a:r>
              <a:r>
                <a:rPr lang="en-US" altLang="fr-FR" sz="1200" dirty="0" err="1" smtClean="0">
                  <a:solidFill>
                    <a:srgbClr val="666666"/>
                  </a:solidFill>
                  <a:latin typeface="Comic Sans MS" pitchFamily="66" charset="0"/>
                </a:rPr>
                <a:t>Noyrit</a:t>
              </a:r>
              <a:endParaRPr lang="en-US" altLang="fr-FR" sz="1200" dirty="0">
                <a:solidFill>
                  <a:srgbClr val="666666"/>
                </a:solidFill>
                <a:latin typeface="Comic Sans MS" pitchFamily="66" charset="0"/>
              </a:endParaRPr>
            </a:p>
            <a:p>
              <a:pPr marL="0" lvl="1" algn="ctr" eaLnBrk="1" hangingPunct="1">
                <a:buSzPct val="90000"/>
              </a:pPr>
              <a:r>
                <a:rPr lang="en-US" altLang="fr-FR" sz="1200" dirty="0">
                  <a:solidFill>
                    <a:srgbClr val="666666"/>
                  </a:solidFill>
                  <a:latin typeface="Comic Sans MS" pitchFamily="66" charset="0"/>
                </a:rPr>
                <a:t>CEA</a:t>
              </a:r>
            </a:p>
          </p:txBody>
        </p:sp>
        <p:pic>
          <p:nvPicPr>
            <p:cNvPr id="136" name="Image 135"/>
            <p:cNvPicPr>
              <a:picLocks noChangeAspect="1"/>
            </p:cNvPicPr>
            <p:nvPr/>
          </p:nvPicPr>
          <p:blipFill rotWithShape="1">
            <a:blip r:embed="rId36" cstate="print">
              <a:extLst>
                <a:ext uri="{28A0092B-C50C-407E-A947-70E740481C1C}">
                  <a14:useLocalDpi xmlns:a14="http://schemas.microsoft.com/office/drawing/2010/main" val="0"/>
                </a:ext>
              </a:extLst>
            </a:blip>
            <a:srcRect t="12201" b="23750"/>
            <a:stretch/>
          </p:blipFill>
          <p:spPr>
            <a:xfrm>
              <a:off x="6891706" y="2032946"/>
              <a:ext cx="604712" cy="5809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p14="http://schemas.microsoft.com/office/powerpoint/2010/main" val="4001607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2"/>
          </p:nvPr>
        </p:nvSpPr>
        <p:spPr>
          <a:xfrm>
            <a:off x="611188" y="1052513"/>
            <a:ext cx="8161337" cy="1656407"/>
          </a:xfrm>
        </p:spPr>
        <p:txBody>
          <a:bodyPr/>
          <a:lstStyle/>
          <a:p>
            <a:pPr>
              <a:defRPr/>
            </a:pPr>
            <a:r>
              <a:rPr lang="en-US" dirty="0" smtClean="0"/>
              <a:t>#commits</a:t>
            </a:r>
            <a:r>
              <a:rPr lang="en-US" dirty="0"/>
              <a:t>	</a:t>
            </a:r>
          </a:p>
          <a:p>
            <a:pPr lvl="1">
              <a:defRPr/>
            </a:pPr>
            <a:r>
              <a:rPr lang="en-US" dirty="0" smtClean="0"/>
              <a:t>1270  tasks </a:t>
            </a:r>
            <a:r>
              <a:rPr lang="en-US" dirty="0"/>
              <a:t>closed  (including bug fixing and enhancement</a:t>
            </a:r>
            <a:r>
              <a:rPr lang="en-US" dirty="0" smtClean="0"/>
              <a:t>) from July 2014 to June 2015!</a:t>
            </a:r>
          </a:p>
          <a:p>
            <a:pPr>
              <a:defRPr/>
            </a:pPr>
            <a:r>
              <a:rPr lang="en-US" dirty="0" smtClean="0"/>
              <a:t>A large international community</a:t>
            </a:r>
            <a:endParaRPr lang="en-US" dirty="0"/>
          </a:p>
          <a:p>
            <a:pPr lvl="2">
              <a:defRPr/>
            </a:pPr>
            <a:endParaRPr lang="en-US" dirty="0" smtClean="0"/>
          </a:p>
          <a:p>
            <a:pPr lvl="1">
              <a:defRPr/>
            </a:pPr>
            <a:endParaRPr lang="en-US" dirty="0" smtClean="0"/>
          </a:p>
        </p:txBody>
      </p:sp>
      <p:sp>
        <p:nvSpPr>
          <p:cNvPr id="70659" name="Titre 3"/>
          <p:cNvSpPr>
            <a:spLocks noGrp="1"/>
          </p:cNvSpPr>
          <p:nvPr>
            <p:ph type="title"/>
          </p:nvPr>
        </p:nvSpPr>
        <p:spPr bwMode="auto"/>
        <p:txBody>
          <a:bodyPr wrap="square" numCol="1" compatLnSpc="1">
            <a:prstTxWarp prst="textNoShape">
              <a:avLst/>
            </a:prstTxWarp>
          </a:bodyPr>
          <a:lstStyle/>
          <a:p>
            <a:r>
              <a:rPr lang="en-US" altLang="fr-FR" sz="2400" cap="none" dirty="0" smtClean="0"/>
              <a:t>Some figures to outline the Papyrus community</a:t>
            </a:r>
          </a:p>
        </p:txBody>
      </p:sp>
      <p:graphicFrame>
        <p:nvGraphicFramePr>
          <p:cNvPr id="6" name="Tableau 5"/>
          <p:cNvGraphicFramePr>
            <a:graphicFrameLocks noGrp="1"/>
          </p:cNvGraphicFramePr>
          <p:nvPr>
            <p:extLst>
              <p:ext uri="{D42A27DB-BD31-4B8C-83A1-F6EECF244321}">
                <p14:modId xmlns:p14="http://schemas.microsoft.com/office/powerpoint/2010/main" val="3227243925"/>
              </p:ext>
            </p:extLst>
          </p:nvPr>
        </p:nvGraphicFramePr>
        <p:xfrm>
          <a:off x="755576" y="2852936"/>
          <a:ext cx="7488832" cy="1904114"/>
        </p:xfrm>
        <a:graphic>
          <a:graphicData uri="http://schemas.openxmlformats.org/drawingml/2006/table">
            <a:tbl>
              <a:tblPr firstRow="1" bandRow="1">
                <a:tableStyleId>{F5AB1C69-6EDB-4FF4-983F-18BD219EF322}</a:tableStyleId>
              </a:tblPr>
              <a:tblGrid>
                <a:gridCol w="1728192"/>
                <a:gridCol w="1938533"/>
                <a:gridCol w="1875999"/>
                <a:gridCol w="1946108"/>
              </a:tblGrid>
              <a:tr h="1512168">
                <a:tc>
                  <a:txBody>
                    <a:bodyPr/>
                    <a:lstStyle/>
                    <a:p>
                      <a:pPr algn="ctr"/>
                      <a:r>
                        <a:rPr lang="en-US" sz="1800" noProof="0" dirty="0" smtClean="0"/>
                        <a:t>#Committers</a:t>
                      </a:r>
                      <a:endParaRPr lang="en-US" sz="1800" noProof="0" dirty="0"/>
                    </a:p>
                  </a:txBody>
                  <a:tcPr marL="91427" marR="91427" marT="45727" marB="45727"/>
                </a:tc>
                <a:tc>
                  <a:txBody>
                    <a:bodyPr/>
                    <a:lstStyle/>
                    <a:p>
                      <a:pPr algn="ctr"/>
                      <a:r>
                        <a:rPr lang="en-US" sz="1800" noProof="0" dirty="0" smtClean="0"/>
                        <a:t>#Average commits PM</a:t>
                      </a:r>
                      <a:endParaRPr lang="en-US" sz="1800" noProof="0" dirty="0"/>
                    </a:p>
                  </a:txBody>
                  <a:tcPr marL="91427" marR="91427" marT="45727" marB="45727"/>
                </a:tc>
                <a:tc>
                  <a:txBody>
                    <a:bodyPr/>
                    <a:lstStyle/>
                    <a:p>
                      <a:pPr algn="ctr"/>
                      <a:r>
                        <a:rPr lang="en-US" sz="1800" noProof="0" dirty="0" smtClean="0"/>
                        <a:t>#Ext.  contributors</a:t>
                      </a:r>
                      <a:endParaRPr lang="en-US" sz="1800" noProof="0" dirty="0"/>
                    </a:p>
                  </a:txBody>
                  <a:tcPr marL="91427" marR="91427" marT="45727" marB="45727"/>
                </a:tc>
                <a:tc>
                  <a:txBody>
                    <a:bodyPr/>
                    <a:lstStyle/>
                    <a:p>
                      <a:pPr algn="ctr"/>
                      <a:r>
                        <a:rPr lang="en-US" sz="1800" noProof="0" dirty="0" smtClean="0"/>
                        <a:t>#Ext.</a:t>
                      </a:r>
                      <a:r>
                        <a:rPr lang="en-US" sz="1800" baseline="0" noProof="0" dirty="0" smtClean="0"/>
                        <a:t> contribution accepted via </a:t>
                      </a:r>
                      <a:r>
                        <a:rPr lang="en-US" sz="1800" baseline="0" noProof="0" dirty="0" err="1" smtClean="0"/>
                        <a:t>gerrit</a:t>
                      </a:r>
                      <a:r>
                        <a:rPr lang="en-US" sz="1800" baseline="0" noProof="0" dirty="0" smtClean="0"/>
                        <a:t> PM</a:t>
                      </a:r>
                      <a:endParaRPr lang="en-US" sz="1800" noProof="0" dirty="0"/>
                    </a:p>
                  </a:txBody>
                  <a:tcPr marL="91427" marR="91427" marT="45727" marB="45727"/>
                </a:tc>
              </a:tr>
              <a:tr h="391946">
                <a:tc>
                  <a:txBody>
                    <a:bodyPr/>
                    <a:lstStyle/>
                    <a:p>
                      <a:pPr algn="ctr"/>
                      <a:r>
                        <a:rPr lang="en-US" sz="1800" noProof="0" dirty="0" smtClean="0"/>
                        <a:t>19</a:t>
                      </a:r>
                      <a:endParaRPr lang="en-US" sz="1800" noProof="0" dirty="0"/>
                    </a:p>
                  </a:txBody>
                  <a:tcPr marL="91427" marR="91427" marT="45727" marB="45727"/>
                </a:tc>
                <a:tc>
                  <a:txBody>
                    <a:bodyPr/>
                    <a:lstStyle/>
                    <a:p>
                      <a:pPr algn="ctr"/>
                      <a:r>
                        <a:rPr lang="en-US" sz="1800" noProof="0" dirty="0" smtClean="0"/>
                        <a:t>300</a:t>
                      </a:r>
                    </a:p>
                  </a:txBody>
                  <a:tcPr marL="91427" marR="91427" marT="45727" marB="45727"/>
                </a:tc>
                <a:tc>
                  <a:txBody>
                    <a:bodyPr/>
                    <a:lstStyle/>
                    <a:p>
                      <a:pPr algn="ctr"/>
                      <a:r>
                        <a:rPr lang="en-US" sz="1800" noProof="0" dirty="0" smtClean="0"/>
                        <a:t>30</a:t>
                      </a:r>
                      <a:endParaRPr lang="en-US" sz="1800" noProof="0" dirty="0"/>
                    </a:p>
                  </a:txBody>
                  <a:tcPr marL="91427" marR="91427" marT="45727" marB="45727"/>
                </a:tc>
                <a:tc>
                  <a:txBody>
                    <a:bodyPr/>
                    <a:lstStyle/>
                    <a:p>
                      <a:pPr algn="ctr"/>
                      <a:r>
                        <a:rPr lang="en-US" sz="1800" noProof="0" dirty="0" smtClean="0"/>
                        <a:t>150</a:t>
                      </a:r>
                      <a:endParaRPr lang="en-US" sz="1800" noProof="0" dirty="0"/>
                    </a:p>
                  </a:txBody>
                  <a:tcPr marL="91427" marR="91427" marT="45727" marB="45727"/>
                </a:tc>
              </a:tr>
            </a:tbl>
          </a:graphicData>
        </a:graphic>
      </p:graphicFrame>
      <p:sp>
        <p:nvSpPr>
          <p:cNvPr id="8" name="AutoShape 2"/>
          <p:cNvSpPr>
            <a:spLocks noChangeArrowheads="1"/>
          </p:cNvSpPr>
          <p:nvPr/>
        </p:nvSpPr>
        <p:spPr bwMode="auto">
          <a:xfrm>
            <a:off x="899592" y="5410249"/>
            <a:ext cx="7344816" cy="618716"/>
          </a:xfrm>
          <a:prstGeom prst="bracketPair">
            <a:avLst>
              <a:gd name="adj" fmla="val 13713"/>
            </a:avLst>
          </a:prstGeom>
          <a:solidFill>
            <a:srgbClr val="FFFFFF"/>
          </a:solidFill>
          <a:ln w="76200">
            <a:solidFill>
              <a:srgbClr val="92D050"/>
            </a:solidFill>
            <a:round/>
            <a:headEnd/>
            <a:tailEnd/>
          </a:ln>
          <a:effectLst>
            <a:glow rad="101600">
              <a:schemeClr val="accent6">
                <a:satMod val="175000"/>
                <a:alpha val="40000"/>
              </a:schemeClr>
            </a:glow>
            <a:outerShdw dist="35921" dir="2700000" algn="ctr" rotWithShape="0">
              <a:srgbClr val="808080">
                <a:alpha val="50000"/>
              </a:srgbClr>
            </a:outerShdw>
          </a:effectLst>
        </p:spPr>
        <p:txBody>
          <a:bodyPr lIns="182880" tIns="0" rIns="137160" bIns="50400" anchor="ct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463" lvl="1" indent="0">
              <a:defRPr/>
            </a:pPr>
            <a:r>
              <a:rPr lang="fr-FR" sz="3200" dirty="0">
                <a:solidFill>
                  <a:srgbClr val="00B050"/>
                </a:solidFill>
                <a:latin typeface="Comic Sans MS" panose="030F0702030302020204" pitchFamily="66" charset="0"/>
                <a:sym typeface="Wingdings"/>
              </a:rPr>
              <a:t> </a:t>
            </a:r>
            <a:r>
              <a:rPr lang="fr-FR" sz="3200" dirty="0" err="1">
                <a:solidFill>
                  <a:srgbClr val="00B050"/>
                </a:solidFill>
                <a:latin typeface="Comic Sans MS" panose="030F0702030302020204" pitchFamily="66" charset="0"/>
                <a:sym typeface="Wingdings"/>
              </a:rPr>
              <a:t>External</a:t>
            </a:r>
            <a:r>
              <a:rPr lang="fr-FR" sz="3200" dirty="0">
                <a:solidFill>
                  <a:srgbClr val="00B050"/>
                </a:solidFill>
                <a:latin typeface="Comic Sans MS" panose="030F0702030302020204" pitchFamily="66" charset="0"/>
                <a:sym typeface="Wingdings"/>
              </a:rPr>
              <a:t> contributions via </a:t>
            </a:r>
            <a:r>
              <a:rPr lang="fr-FR" sz="3200" dirty="0" smtClean="0">
                <a:solidFill>
                  <a:srgbClr val="00B050"/>
                </a:solidFill>
                <a:latin typeface="Comic Sans MS" panose="030F0702030302020204" pitchFamily="66" charset="0"/>
                <a:sym typeface="Wingdings"/>
              </a:rPr>
              <a:t>Gerrit </a:t>
            </a:r>
            <a:endParaRPr lang="en-US" sz="32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083952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Image 7" descr="image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165" y="5992259"/>
            <a:ext cx="993273" cy="48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Image 15" descr="image0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 y="102106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Image 14" descr="image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496" y="4509120"/>
            <a:ext cx="2388413" cy="5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Image 8" descr="image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709" y="1136923"/>
            <a:ext cx="1363403" cy="72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dirty="0" smtClean="0"/>
              <a:t>Papyrus Exploitation</a:t>
            </a:r>
            <a:endParaRPr lang="fr-FR" dirty="0"/>
          </a:p>
        </p:txBody>
      </p:sp>
      <p:grpSp>
        <p:nvGrpSpPr>
          <p:cNvPr id="24" name="Groupe 23"/>
          <p:cNvGrpSpPr/>
          <p:nvPr/>
        </p:nvGrpSpPr>
        <p:grpSpPr>
          <a:xfrm>
            <a:off x="1904805" y="999919"/>
            <a:ext cx="1774962" cy="1060929"/>
            <a:chOff x="1904805" y="936784"/>
            <a:chExt cx="1774962" cy="1412096"/>
          </a:xfrm>
        </p:grpSpPr>
        <p:pic>
          <p:nvPicPr>
            <p:cNvPr id="21" name="Imag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805" y="936784"/>
              <a:ext cx="1774962" cy="1138204"/>
            </a:xfrm>
            <a:prstGeom prst="rect">
              <a:avLst/>
            </a:prstGeom>
          </p:spPr>
        </p:pic>
        <p:sp>
          <p:nvSpPr>
            <p:cNvPr id="22" name="ZoneTexte 21"/>
            <p:cNvSpPr txBox="1"/>
            <p:nvPr/>
          </p:nvSpPr>
          <p:spPr>
            <a:xfrm>
              <a:off x="1917811" y="1979548"/>
              <a:ext cx="1675232" cy="369332"/>
            </a:xfrm>
            <a:prstGeom prst="rect">
              <a:avLst/>
            </a:prstGeom>
            <a:noFill/>
          </p:spPr>
          <p:txBody>
            <a:bodyPr wrap="square" rtlCol="0">
              <a:spAutoFit/>
            </a:bodyPr>
            <a:lstStyle/>
            <a:p>
              <a:pPr algn="ctr"/>
              <a:r>
                <a:rPr lang="fr-FR" b="1" dirty="0" smtClean="0">
                  <a:solidFill>
                    <a:schemeClr val="accent6">
                      <a:lumMod val="60000"/>
                      <a:lumOff val="40000"/>
                    </a:schemeClr>
                  </a:solidFill>
                  <a:latin typeface="+mj-lt"/>
                </a:rPr>
                <a:t>SESAM-</a:t>
              </a:r>
              <a:r>
                <a:rPr lang="fr-FR" b="1" dirty="0" err="1" smtClean="0">
                  <a:solidFill>
                    <a:schemeClr val="accent6">
                      <a:lumMod val="60000"/>
                      <a:lumOff val="40000"/>
                    </a:schemeClr>
                  </a:solidFill>
                  <a:latin typeface="+mj-lt"/>
                </a:rPr>
                <a:t>Grids</a:t>
              </a:r>
              <a:endParaRPr lang="fr-FR" b="1" dirty="0">
                <a:solidFill>
                  <a:schemeClr val="accent6">
                    <a:lumMod val="60000"/>
                    <a:lumOff val="40000"/>
                  </a:schemeClr>
                </a:solidFill>
                <a:latin typeface="+mj-lt"/>
              </a:endParaRPr>
            </a:p>
          </p:txBody>
        </p:sp>
      </p:grpSp>
      <p:pic>
        <p:nvPicPr>
          <p:cNvPr id="26" name="Imag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520" y="5639719"/>
            <a:ext cx="2386593" cy="453577"/>
          </a:xfrm>
          <a:prstGeom prst="rect">
            <a:avLst/>
          </a:prstGeom>
        </p:spPr>
      </p:pic>
      <p:pic>
        <p:nvPicPr>
          <p:cNvPr id="25" name="Imag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1385" y="5301208"/>
            <a:ext cx="2044671" cy="665330"/>
          </a:xfrm>
          <a:prstGeom prst="rect">
            <a:avLst/>
          </a:prstGeom>
        </p:spPr>
      </p:pic>
      <p:pic>
        <p:nvPicPr>
          <p:cNvPr id="5" name="Imag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27984" y="2037556"/>
            <a:ext cx="21034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353924" y="2558207"/>
            <a:ext cx="226695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789768" y="5026944"/>
            <a:ext cx="21367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9"/>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52265" y="3785345"/>
            <a:ext cx="26352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197330" y="1167607"/>
            <a:ext cx="23987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40827" y="2817416"/>
            <a:ext cx="1811338" cy="59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mage 1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761912" y="4390841"/>
            <a:ext cx="185896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229" y="2517567"/>
            <a:ext cx="1275461" cy="1267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mage 2" descr="image0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250" y="1903839"/>
            <a:ext cx="16541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e 2"/>
          <p:cNvGrpSpPr/>
          <p:nvPr/>
        </p:nvGrpSpPr>
        <p:grpSpPr>
          <a:xfrm>
            <a:off x="444946" y="116632"/>
            <a:ext cx="4306063" cy="2512056"/>
            <a:chOff x="659738" y="74455"/>
            <a:chExt cx="4306063" cy="2512056"/>
          </a:xfrm>
        </p:grpSpPr>
        <p:sp>
          <p:nvSpPr>
            <p:cNvPr id="17" name="Rectangle 16"/>
            <p:cNvSpPr/>
            <p:nvPr/>
          </p:nvSpPr>
          <p:spPr>
            <a:xfrm>
              <a:off x="659738" y="74455"/>
              <a:ext cx="4306063" cy="2512056"/>
            </a:xfrm>
            <a:prstGeom prst="wedgeRectCallout">
              <a:avLst>
                <a:gd name="adj1" fmla="val 21068"/>
                <a:gd name="adj2" fmla="val 61637"/>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pic>
          <p:nvPicPr>
            <p:cNvPr id="18"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467" y="226720"/>
              <a:ext cx="3959557" cy="2122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3" name="Rectangle 22"/>
          <p:cNvSpPr/>
          <p:nvPr/>
        </p:nvSpPr>
        <p:spPr>
          <a:xfrm>
            <a:off x="5079556" y="2535311"/>
            <a:ext cx="3919183" cy="2168995"/>
          </a:xfrm>
          <a:prstGeom prst="wedgeRectCallout">
            <a:avLst>
              <a:gd name="adj1" fmla="val 26229"/>
              <a:gd name="adj2" fmla="val 69290"/>
            </a:avLst>
          </a:prstGeom>
          <a:ln/>
        </p:spPr>
        <p:style>
          <a:lnRef idx="1">
            <a:schemeClr val="accent1"/>
          </a:lnRef>
          <a:fillRef idx="2">
            <a:schemeClr val="accent1"/>
          </a:fillRef>
          <a:effectRef idx="1">
            <a:schemeClr val="accent1"/>
          </a:effectRef>
          <a:fontRef idx="minor">
            <a:schemeClr val="dk1"/>
          </a:fontRef>
        </p:style>
        <p:txBody>
          <a:bodyPr rtlCol="0" anchor="b" anchorCtr="0"/>
          <a:lstStyle/>
          <a:p>
            <a:pPr algn="ctr"/>
            <a:r>
              <a:rPr lang="en-US" dirty="0" smtClean="0">
                <a:solidFill>
                  <a:srgbClr val="666666"/>
                </a:solidFill>
                <a:latin typeface="Comic Sans MS" panose="030F0702030302020204" pitchFamily="66" charset="0"/>
              </a:rPr>
              <a:t>Goal </a:t>
            </a:r>
            <a:r>
              <a:rPr lang="en-US" dirty="0">
                <a:solidFill>
                  <a:srgbClr val="666666"/>
                </a:solidFill>
                <a:latin typeface="Comic Sans MS" panose="030F0702030302020204" pitchFamily="66" charset="0"/>
              </a:rPr>
              <a:t>is to develop an integrated modeling, development, validation and testing framework for leveraging the cost-efficient and reliable implementation of </a:t>
            </a:r>
            <a:r>
              <a:rPr lang="en-US" dirty="0" smtClean="0">
                <a:solidFill>
                  <a:srgbClr val="666666"/>
                </a:solidFill>
                <a:latin typeface="Comic Sans MS" panose="030F0702030302020204" pitchFamily="66" charset="0"/>
              </a:rPr>
              <a:t>ETCS: </a:t>
            </a:r>
            <a:r>
              <a:rPr lang="en-US" b="1" dirty="0" smtClean="0">
                <a:solidFill>
                  <a:srgbClr val="666666"/>
                </a:solidFill>
                <a:latin typeface="Comic Sans MS" panose="030F0702030302020204" pitchFamily="66" charset="0"/>
              </a:rPr>
              <a:t>Papyrus has been chosen for modeling concerns.</a:t>
            </a:r>
            <a:endParaRPr lang="fr-FR" b="1" dirty="0">
              <a:solidFill>
                <a:srgbClr val="666666"/>
              </a:solidFill>
              <a:latin typeface="Comic Sans MS" panose="030F0702030302020204" pitchFamily="66" charset="0"/>
            </a:endParaRPr>
          </a:p>
        </p:txBody>
      </p:sp>
      <p:pic>
        <p:nvPicPr>
          <p:cNvPr id="20" name="Image 1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63257" y="1993551"/>
            <a:ext cx="2189798" cy="507111"/>
          </a:xfrm>
          <a:prstGeom prst="rect">
            <a:avLst/>
          </a:prstGeom>
        </p:spPr>
      </p:pic>
      <p:pic>
        <p:nvPicPr>
          <p:cNvPr id="31" name="Image 4" descr="image004"/>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7984" y="4623641"/>
            <a:ext cx="2501531" cy="155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Image 2" descr="image00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2381" y="4242641"/>
            <a:ext cx="2809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Image 9" descr="image00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60005" y="3671045"/>
            <a:ext cx="1524256" cy="5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Image 12" descr="image0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30472" y="5788766"/>
            <a:ext cx="23145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e 18"/>
          <p:cNvGrpSpPr/>
          <p:nvPr/>
        </p:nvGrpSpPr>
        <p:grpSpPr>
          <a:xfrm>
            <a:off x="285873" y="5085184"/>
            <a:ext cx="3767847" cy="1440160"/>
            <a:chOff x="871505" y="5085184"/>
            <a:chExt cx="3767847" cy="1440160"/>
          </a:xfrm>
        </p:grpSpPr>
        <p:sp>
          <p:nvSpPr>
            <p:cNvPr id="16" name="Rectangle 15"/>
            <p:cNvSpPr/>
            <p:nvPr/>
          </p:nvSpPr>
          <p:spPr>
            <a:xfrm>
              <a:off x="871505" y="5085184"/>
              <a:ext cx="3767847" cy="1440160"/>
            </a:xfrm>
            <a:prstGeom prst="wedgeRectCallout">
              <a:avLst>
                <a:gd name="adj1" fmla="val 17699"/>
                <a:gd name="adj2" fmla="val -58554"/>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spcBef>
                  <a:spcPts val="1200"/>
                </a:spcBef>
              </a:pPr>
              <a:r>
                <a:rPr lang="fr-FR" dirty="0" smtClean="0">
                  <a:solidFill>
                    <a:srgbClr val="666666"/>
                  </a:solidFill>
                  <a:latin typeface="Comic Sans MS" panose="030F0702030302020204" pitchFamily="66" charset="0"/>
                </a:rPr>
                <a:t>Papyrus </a:t>
              </a:r>
              <a:r>
                <a:rPr lang="fr-FR" dirty="0" err="1">
                  <a:solidFill>
                    <a:srgbClr val="666666"/>
                  </a:solidFill>
                  <a:latin typeface="Comic Sans MS" panose="030F0702030302020204" pitchFamily="66" charset="0"/>
                </a:rPr>
                <a:t>chosen</a:t>
              </a:r>
              <a:r>
                <a:rPr lang="fr-FR" dirty="0">
                  <a:solidFill>
                    <a:srgbClr val="666666"/>
                  </a:solidFill>
                  <a:latin typeface="Comic Sans MS" panose="030F0702030302020204" pitchFamily="66" charset="0"/>
                </a:rPr>
                <a:t> for </a:t>
              </a:r>
              <a:r>
                <a:rPr lang="fr-FR" dirty="0" err="1">
                  <a:solidFill>
                    <a:srgbClr val="666666"/>
                  </a:solidFill>
                  <a:latin typeface="Comic Sans MS" panose="030F0702030302020204" pitchFamily="66" charset="0"/>
                </a:rPr>
                <a:t>modeling</a:t>
              </a:r>
              <a:r>
                <a:rPr lang="fr-FR" dirty="0">
                  <a:solidFill>
                    <a:srgbClr val="666666"/>
                  </a:solidFill>
                  <a:latin typeface="Comic Sans MS" panose="030F0702030302020204" pitchFamily="66" charset="0"/>
                </a:rPr>
                <a:t> control command system of </a:t>
              </a:r>
              <a:r>
                <a:rPr lang="fr-FR" dirty="0" err="1">
                  <a:solidFill>
                    <a:srgbClr val="666666"/>
                  </a:solidFill>
                  <a:latin typeface="Comic Sans MS" panose="030F0702030302020204" pitchFamily="66" charset="0"/>
                </a:rPr>
                <a:t>next</a:t>
              </a:r>
              <a:r>
                <a:rPr lang="fr-FR" dirty="0">
                  <a:solidFill>
                    <a:srgbClr val="666666"/>
                  </a:solidFill>
                  <a:latin typeface="Comic Sans MS" panose="030F0702030302020204" pitchFamily="66" charset="0"/>
                </a:rPr>
                <a:t> </a:t>
              </a:r>
              <a:r>
                <a:rPr lang="fr-FR" dirty="0" err="1">
                  <a:solidFill>
                    <a:srgbClr val="666666"/>
                  </a:solidFill>
                  <a:latin typeface="Comic Sans MS" panose="030F0702030302020204" pitchFamily="66" charset="0"/>
                </a:rPr>
                <a:t>generation</a:t>
              </a:r>
              <a:r>
                <a:rPr lang="fr-FR" dirty="0">
                  <a:solidFill>
                    <a:srgbClr val="666666"/>
                  </a:solidFill>
                  <a:latin typeface="Comic Sans MS" panose="030F0702030302020204" pitchFamily="66" charset="0"/>
                </a:rPr>
                <a:t> of </a:t>
              </a:r>
              <a:r>
                <a:rPr lang="fr-FR" dirty="0" err="1">
                  <a:solidFill>
                    <a:srgbClr val="666666"/>
                  </a:solidFill>
                  <a:latin typeface="Comic Sans MS" panose="030F0702030302020204" pitchFamily="66" charset="0"/>
                </a:rPr>
                <a:t>nuclear</a:t>
              </a:r>
              <a:r>
                <a:rPr lang="fr-FR" dirty="0">
                  <a:solidFill>
                    <a:srgbClr val="666666"/>
                  </a:solidFill>
                  <a:latin typeface="Comic Sans MS" panose="030F0702030302020204" pitchFamily="66" charset="0"/>
                </a:rPr>
                <a:t> plant.</a:t>
              </a:r>
            </a:p>
          </p:txBody>
        </p:sp>
        <p:pic>
          <p:nvPicPr>
            <p:cNvPr id="522242" name="Picture 2" descr="https://www.cluster-connexion.fr/wp-content/uploads/2012/05/edf.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338591" y="6021288"/>
              <a:ext cx="332483" cy="453072"/>
            </a:xfrm>
            <a:prstGeom prst="rect">
              <a:avLst/>
            </a:prstGeom>
            <a:noFill/>
            <a:extLst>
              <a:ext uri="{909E8E84-426E-40DD-AFC4-6F175D3DCCD1}">
                <a14:hiddenFill xmlns:a14="http://schemas.microsoft.com/office/drawing/2010/main">
                  <a:solidFill>
                    <a:srgbClr val="FFFFFF"/>
                  </a:solidFill>
                </a14:hiddenFill>
              </a:ext>
            </a:extLst>
          </p:spPr>
        </p:pic>
        <p:pic>
          <p:nvPicPr>
            <p:cNvPr id="522244" name="Picture 4" descr="https://www.cluster-connexion.fr/wp-content/uploads/2012/05/areva.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58217" y="6070667"/>
              <a:ext cx="482712" cy="354313"/>
            </a:xfrm>
            <a:prstGeom prst="rect">
              <a:avLst/>
            </a:prstGeom>
            <a:noFill/>
            <a:extLst>
              <a:ext uri="{909E8E84-426E-40DD-AFC4-6F175D3DCCD1}">
                <a14:hiddenFill xmlns:a14="http://schemas.microsoft.com/office/drawing/2010/main">
                  <a:solidFill>
                    <a:srgbClr val="FFFFFF"/>
                  </a:solidFill>
                </a14:hiddenFill>
              </a:ext>
            </a:extLst>
          </p:spPr>
        </p:pic>
        <p:pic>
          <p:nvPicPr>
            <p:cNvPr id="522246" name="Picture 6" descr="https://www.cluster-connexion.fr/wp-content/uploads/2012/05/alstom.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520656" y="6118336"/>
              <a:ext cx="947696" cy="258974"/>
            </a:xfrm>
            <a:prstGeom prst="rect">
              <a:avLst/>
            </a:prstGeom>
            <a:noFill/>
            <a:extLst>
              <a:ext uri="{909E8E84-426E-40DD-AFC4-6F175D3DCCD1}">
                <a14:hiddenFill xmlns:a14="http://schemas.microsoft.com/office/drawing/2010/main">
                  <a:solidFill>
                    <a:srgbClr val="FFFFFF"/>
                  </a:solidFill>
                </a14:hiddenFill>
              </a:ext>
            </a:extLst>
          </p:spPr>
        </p:pic>
        <p:pic>
          <p:nvPicPr>
            <p:cNvPr id="522248" name="Picture 8" descr="https://www.cluster-connexion.fr/wp-content/uploads/2012/05/atos_124x70.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69073" y="6021288"/>
              <a:ext cx="763375" cy="4309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138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2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nodeType="afterEffect">
                                  <p:stCondLst>
                                    <p:cond delay="2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nodeType="afterEffect">
                                  <p:stCondLst>
                                    <p:cond delay="2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800"/>
                            </p:stCondLst>
                            <p:childTnLst>
                              <p:par>
                                <p:cTn id="22" presetID="1" presetClass="entr" presetSubtype="0" fill="hold" nodeType="afterEffect">
                                  <p:stCondLst>
                                    <p:cond delay="20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7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07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07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7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07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08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20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1200"/>
                            </p:stCondLst>
                            <p:childTnLst>
                              <p:par>
                                <p:cTn id="50" presetID="1" presetClass="entr" presetSubtype="0" fill="hold" nodeType="afterEffect">
                                  <p:stCondLst>
                                    <p:cond delay="200"/>
                                  </p:stCondLst>
                                  <p:childTnLst>
                                    <p:set>
                                      <p:cBhvr>
                                        <p:cTn id="51" dur="1" fill="hold">
                                          <p:stCondLst>
                                            <p:cond delay="0"/>
                                          </p:stCondLst>
                                        </p:cTn>
                                        <p:tgtEl>
                                          <p:spTgt spid="8"/>
                                        </p:tgtEl>
                                        <p:attrNameLst>
                                          <p:attrName>style.visibility</p:attrName>
                                        </p:attrNameLst>
                                      </p:cBhvr>
                                      <p:to>
                                        <p:strVal val="visible"/>
                                      </p:to>
                                    </p:set>
                                  </p:childTnLst>
                                </p:cTn>
                              </p:par>
                            </p:childTnLst>
                          </p:cTn>
                        </p:par>
                        <p:par>
                          <p:cTn id="52" fill="hold">
                            <p:stCondLst>
                              <p:cond delay="1400"/>
                            </p:stCondLst>
                            <p:childTnLst>
                              <p:par>
                                <p:cTn id="53" presetID="1" presetClass="entr" presetSubtype="0" fill="hold" nodeType="afterEffect">
                                  <p:stCondLst>
                                    <p:cond delay="20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3"/>
                                        </p:tgtEl>
                                      </p:cBhvr>
                                    </p:animEffect>
                                    <p:set>
                                      <p:cBhvr>
                                        <p:cTn id="63" dur="1" fill="hold">
                                          <p:stCondLst>
                                            <p:cond delay="499"/>
                                          </p:stCondLst>
                                        </p:cTn>
                                        <p:tgtEl>
                                          <p:spTgt spid="23"/>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19"/>
                                        </p:tgtEl>
                                      </p:cBhvr>
                                    </p:animEffect>
                                    <p:set>
                                      <p:cBhvr>
                                        <p:cTn id="70" dur="1" fill="hold">
                                          <p:stCondLst>
                                            <p:cond delay="499"/>
                                          </p:stCondLst>
                                        </p:cTn>
                                        <p:tgtEl>
                                          <p:spTgt spid="19"/>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p:cNvSpPr/>
          <p:nvPr/>
        </p:nvSpPr>
        <p:spPr>
          <a:xfrm>
            <a:off x="1331640" y="984613"/>
            <a:ext cx="7598495" cy="1799725"/>
          </a:xfrm>
          <a:prstGeom prst="roundRect">
            <a:avLst/>
          </a:prstGeom>
          <a:ln/>
        </p:spPr>
        <p:style>
          <a:lnRef idx="2">
            <a:schemeClr val="accent5"/>
          </a:lnRef>
          <a:fillRef idx="1">
            <a:schemeClr val="lt1"/>
          </a:fillRef>
          <a:effectRef idx="0">
            <a:schemeClr val="accent5"/>
          </a:effectRef>
          <a:fontRef idx="minor">
            <a:schemeClr val="dk1"/>
          </a:fontRef>
        </p:style>
        <p:txBody>
          <a:bodyPr anchor="t"/>
          <a:lstStyle/>
          <a:p>
            <a:pPr>
              <a:defRPr/>
            </a:pPr>
            <a:r>
              <a:rPr lang="en-US" sz="1600" dirty="0" err="1" smtClean="0">
                <a:latin typeface="Comic Sans MS" panose="030F0702030302020204" pitchFamily="66" charset="0"/>
              </a:rPr>
              <a:t>Esterel</a:t>
            </a:r>
            <a:r>
              <a:rPr lang="en-US" sz="1600" dirty="0" smtClean="0">
                <a:latin typeface="Comic Sans MS" panose="030F0702030302020204" pitchFamily="66" charset="0"/>
              </a:rPr>
              <a:t> </a:t>
            </a:r>
            <a:r>
              <a:rPr lang="en-US" sz="1600" dirty="0">
                <a:latin typeface="Comic Sans MS" panose="030F0702030302020204" pitchFamily="66" charset="0"/>
              </a:rPr>
              <a:t>Tech. and </a:t>
            </a:r>
            <a:r>
              <a:rPr lang="en-US" sz="1600" dirty="0" smtClean="0">
                <a:latin typeface="Comic Sans MS" panose="030F0702030302020204" pitchFamily="66" charset="0"/>
              </a:rPr>
              <a:t>CEA LIST create an innovative lab on </a:t>
            </a:r>
          </a:p>
          <a:p>
            <a:pPr>
              <a:defRPr/>
            </a:pPr>
            <a:r>
              <a:rPr lang="en-US" b="1" dirty="0">
                <a:latin typeface="Comic Sans MS" panose="030F0702030302020204" pitchFamily="66" charset="0"/>
              </a:rPr>
              <a:t>C</a:t>
            </a:r>
            <a:r>
              <a:rPr lang="en-US" b="1" dirty="0" smtClean="0">
                <a:latin typeface="Comic Sans MS" panose="030F0702030302020204" pitchFamily="66" charset="0"/>
              </a:rPr>
              <a:t>ritical </a:t>
            </a:r>
            <a:r>
              <a:rPr lang="en-US" b="1" dirty="0">
                <a:latin typeface="Comic Sans MS" panose="030F0702030302020204" pitchFamily="66" charset="0"/>
              </a:rPr>
              <a:t>systems and software development tools and </a:t>
            </a:r>
            <a:r>
              <a:rPr lang="en-US" b="1" dirty="0" smtClean="0">
                <a:latin typeface="Comic Sans MS" panose="030F0702030302020204" pitchFamily="66" charset="0"/>
              </a:rPr>
              <a:t>processes</a:t>
            </a:r>
            <a:r>
              <a:rPr lang="en-US" dirty="0" smtClean="0">
                <a:latin typeface="Comic Sans MS" panose="030F0702030302020204" pitchFamily="66" charset="0"/>
              </a:rPr>
              <a:t> </a:t>
            </a:r>
            <a:endParaRPr lang="en-US" b="1" dirty="0">
              <a:latin typeface="Comic Sans MS" panose="030F0702030302020204" pitchFamily="66" charset="0"/>
            </a:endParaRPr>
          </a:p>
        </p:txBody>
      </p:sp>
      <p:sp>
        <p:nvSpPr>
          <p:cNvPr id="22" name="Rectangle à coins arrondis 21"/>
          <p:cNvSpPr/>
          <p:nvPr/>
        </p:nvSpPr>
        <p:spPr>
          <a:xfrm>
            <a:off x="1331640" y="2868440"/>
            <a:ext cx="7598495" cy="1799725"/>
          </a:xfrm>
          <a:prstGeom prst="roundRect">
            <a:avLst/>
          </a:prstGeom>
          <a:ln/>
        </p:spPr>
        <p:style>
          <a:lnRef idx="2">
            <a:schemeClr val="accent5"/>
          </a:lnRef>
          <a:fillRef idx="1">
            <a:schemeClr val="lt1"/>
          </a:fillRef>
          <a:effectRef idx="0">
            <a:schemeClr val="accent5"/>
          </a:effectRef>
          <a:fontRef idx="minor">
            <a:schemeClr val="dk1"/>
          </a:fontRef>
        </p:style>
        <p:txBody>
          <a:bodyPr anchor="t"/>
          <a:lstStyle/>
          <a:p>
            <a:pPr>
              <a:defRPr/>
            </a:pPr>
            <a:r>
              <a:rPr lang="en-US" sz="1600" dirty="0" smtClean="0">
                <a:latin typeface="Comic Sans MS" panose="030F0702030302020204" pitchFamily="66" charset="0"/>
              </a:rPr>
              <a:t>Sherpa Engineering and </a:t>
            </a:r>
            <a:r>
              <a:rPr lang="en-US" sz="1600" dirty="0">
                <a:latin typeface="Comic Sans MS" panose="030F0702030302020204" pitchFamily="66" charset="0"/>
              </a:rPr>
              <a:t>CEA LIST create an innovative lab </a:t>
            </a:r>
            <a:r>
              <a:rPr lang="en-US" sz="1600" dirty="0" smtClean="0">
                <a:latin typeface="Comic Sans MS" panose="030F0702030302020204" pitchFamily="66" charset="0"/>
              </a:rPr>
              <a:t>on</a:t>
            </a:r>
          </a:p>
          <a:p>
            <a:pPr>
              <a:defRPr/>
            </a:pPr>
            <a:r>
              <a:rPr lang="en-US" b="1" dirty="0" smtClean="0">
                <a:latin typeface="Comic Sans MS" panose="030F0702030302020204" pitchFamily="66" charset="0"/>
              </a:rPr>
              <a:t>Control engineering in the automotive domain</a:t>
            </a:r>
            <a:endParaRPr lang="en-US" b="1" dirty="0">
              <a:latin typeface="Comic Sans MS" panose="030F0702030302020204" pitchFamily="66" charset="0"/>
            </a:endParaRPr>
          </a:p>
        </p:txBody>
      </p:sp>
      <p:sp>
        <p:nvSpPr>
          <p:cNvPr id="37" name="Rectangle à coins arrondis 36"/>
          <p:cNvSpPr/>
          <p:nvPr/>
        </p:nvSpPr>
        <p:spPr>
          <a:xfrm>
            <a:off x="1363427" y="4723612"/>
            <a:ext cx="7567403" cy="1873739"/>
          </a:xfrm>
          <a:prstGeom prst="roundRect">
            <a:avLst/>
          </a:prstGeom>
          <a:ln/>
        </p:spPr>
        <p:style>
          <a:lnRef idx="2">
            <a:schemeClr val="accent5"/>
          </a:lnRef>
          <a:fillRef idx="1">
            <a:schemeClr val="lt1"/>
          </a:fillRef>
          <a:effectRef idx="0">
            <a:schemeClr val="accent5"/>
          </a:effectRef>
          <a:fontRef idx="minor">
            <a:schemeClr val="dk1"/>
          </a:fontRef>
        </p:style>
        <p:txBody>
          <a:bodyPr anchor="t"/>
          <a:lstStyle/>
          <a:p>
            <a:pPr algn="just">
              <a:defRPr/>
            </a:pPr>
            <a:r>
              <a:rPr lang="en-US" sz="1600" dirty="0" smtClean="0">
                <a:latin typeface="Comic Sans MS" panose="030F0702030302020204" pitchFamily="66" charset="0"/>
              </a:rPr>
              <a:t>All4Tec and </a:t>
            </a:r>
            <a:r>
              <a:rPr lang="en-US" sz="1600" dirty="0">
                <a:latin typeface="Comic Sans MS" panose="030F0702030302020204" pitchFamily="66" charset="0"/>
              </a:rPr>
              <a:t>CEA LIST create an innovative lab on </a:t>
            </a:r>
            <a:endParaRPr lang="en-US" sz="1600" dirty="0" smtClean="0">
              <a:latin typeface="Comic Sans MS" panose="030F0702030302020204" pitchFamily="66" charset="0"/>
            </a:endParaRPr>
          </a:p>
          <a:p>
            <a:pPr algn="just">
              <a:defRPr/>
            </a:pPr>
            <a:r>
              <a:rPr lang="en-US" b="1" dirty="0">
                <a:latin typeface="Comic Sans MS" panose="030F0702030302020204" pitchFamily="66" charset="0"/>
              </a:rPr>
              <a:t>M</a:t>
            </a:r>
            <a:r>
              <a:rPr lang="en-US" b="1" dirty="0" smtClean="0">
                <a:latin typeface="Comic Sans MS" panose="030F0702030302020204" pitchFamily="66" charset="0"/>
              </a:rPr>
              <a:t>odel-based system engineering and </a:t>
            </a:r>
            <a:r>
              <a:rPr lang="en-US" b="1" smtClean="0">
                <a:latin typeface="Comic Sans MS" panose="030F0702030302020204" pitchFamily="66" charset="0"/>
              </a:rPr>
              <a:t>safety analysis</a:t>
            </a:r>
            <a:endParaRPr lang="en-US" b="1" dirty="0">
              <a:latin typeface="Comic Sans MS" panose="030F0702030302020204" pitchFamily="66" charset="0"/>
            </a:endParaRPr>
          </a:p>
        </p:txBody>
      </p:sp>
      <p:grpSp>
        <p:nvGrpSpPr>
          <p:cNvPr id="3" name="Groupe 2"/>
          <p:cNvGrpSpPr/>
          <p:nvPr/>
        </p:nvGrpSpPr>
        <p:grpSpPr>
          <a:xfrm>
            <a:off x="3602238" y="1783025"/>
            <a:ext cx="2455863" cy="827088"/>
            <a:chOff x="3052241" y="2169864"/>
            <a:chExt cx="2455863" cy="827088"/>
          </a:xfrm>
        </p:grpSpPr>
        <p:sp>
          <p:nvSpPr>
            <p:cNvPr id="6" name="Pentagone 5"/>
            <p:cNvSpPr/>
            <p:nvPr/>
          </p:nvSpPr>
          <p:spPr>
            <a:xfrm>
              <a:off x="3052241" y="2169864"/>
              <a:ext cx="2455863" cy="827088"/>
            </a:xfrm>
            <a:prstGeom prst="homePlat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157" name="Imag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799" y="2325266"/>
              <a:ext cx="1517305" cy="54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158" name="Imag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2558" y="1759240"/>
            <a:ext cx="2242705" cy="76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215775" y="115803"/>
            <a:ext cx="8748713" cy="720909"/>
          </a:xfrm>
        </p:spPr>
        <p:txBody>
          <a:bodyPr/>
          <a:lstStyle/>
          <a:p>
            <a:r>
              <a:rPr lang="fr-FR" sz="2000" dirty="0" err="1" smtClean="0"/>
              <a:t>Examples</a:t>
            </a:r>
            <a:r>
              <a:rPr lang="fr-FR" sz="2000" dirty="0" smtClean="0"/>
              <a:t> of Papyrus </a:t>
            </a:r>
            <a:r>
              <a:rPr lang="fr-FR" sz="2000" dirty="0" err="1" smtClean="0"/>
              <a:t>Deployment</a:t>
            </a:r>
            <a:r>
              <a:rPr lang="fr-FR" sz="2000" dirty="0" smtClean="0"/>
              <a:t> at </a:t>
            </a:r>
            <a:r>
              <a:rPr lang="fr-FR" sz="2000" dirty="0" err="1" smtClean="0"/>
              <a:t>industrial</a:t>
            </a:r>
            <a:r>
              <a:rPr lang="fr-FR" sz="2000" dirty="0" smtClean="0"/>
              <a:t> </a:t>
            </a:r>
            <a:r>
              <a:rPr lang="fr-FR" sz="2000" dirty="0" err="1" smtClean="0"/>
              <a:t>level</a:t>
            </a:r>
            <a:endParaRPr lang="fr-FR" sz="2000" dirty="0"/>
          </a:p>
        </p:txBody>
      </p:sp>
      <p:sp>
        <p:nvSpPr>
          <p:cNvPr id="18" name="Pentagone 17"/>
          <p:cNvSpPr/>
          <p:nvPr/>
        </p:nvSpPr>
        <p:spPr>
          <a:xfrm>
            <a:off x="3594648" y="3622517"/>
            <a:ext cx="2455862" cy="827087"/>
          </a:xfrm>
          <a:prstGeom prst="homePlat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6574" y="3593039"/>
            <a:ext cx="1960418" cy="9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1796" y="3806082"/>
            <a:ext cx="1594102" cy="459953"/>
          </a:xfrm>
          <a:prstGeom prst="rect">
            <a:avLst/>
          </a:prstGeom>
        </p:spPr>
      </p:pic>
      <p:sp>
        <p:nvSpPr>
          <p:cNvPr id="31" name="Pentagone 30"/>
          <p:cNvSpPr/>
          <p:nvPr/>
        </p:nvSpPr>
        <p:spPr>
          <a:xfrm>
            <a:off x="3602238" y="5545985"/>
            <a:ext cx="2455862" cy="818898"/>
          </a:xfrm>
          <a:prstGeom prst="homePlat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Image 3"/>
          <p:cNvPicPr>
            <a:picLocks noChangeAspect="1"/>
          </p:cNvPicPr>
          <p:nvPr/>
        </p:nvPicPr>
        <p:blipFill rotWithShape="1">
          <a:blip r:embed="rId6" cstate="print">
            <a:extLst>
              <a:ext uri="{28A0092B-C50C-407E-A947-70E740481C1C}">
                <a14:useLocalDpi xmlns:a14="http://schemas.microsoft.com/office/drawing/2010/main" val="0"/>
              </a:ext>
            </a:extLst>
          </a:blip>
          <a:srcRect l="8142" t="30313" r="7910" b="27041"/>
          <a:stretch/>
        </p:blipFill>
        <p:spPr>
          <a:xfrm>
            <a:off x="3826304" y="5666629"/>
            <a:ext cx="1608291" cy="577610"/>
          </a:xfrm>
          <a:prstGeom prst="rect">
            <a:avLst/>
          </a:prstGeom>
        </p:spPr>
      </p:pic>
      <p:pic>
        <p:nvPicPr>
          <p:cNvPr id="1026" name="Picture 2"/>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17202" t="15380" r="12196" b="18408"/>
          <a:stretch/>
        </p:blipFill>
        <p:spPr bwMode="auto">
          <a:xfrm>
            <a:off x="7346654" y="5527048"/>
            <a:ext cx="936229" cy="87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Imag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06215" y="1719300"/>
            <a:ext cx="1197270" cy="989620"/>
          </a:xfrm>
          <a:prstGeom prst="rect">
            <a:avLst/>
          </a:prstGeom>
        </p:spPr>
      </p:pic>
      <p:pic>
        <p:nvPicPr>
          <p:cNvPr id="24" name="Imag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11620" y="3591508"/>
            <a:ext cx="1197270" cy="989620"/>
          </a:xfrm>
          <a:prstGeom prst="rect">
            <a:avLst/>
          </a:prstGeom>
        </p:spPr>
      </p:pic>
      <p:pic>
        <p:nvPicPr>
          <p:cNvPr id="25" name="Imag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17025" y="5463716"/>
            <a:ext cx="1197270" cy="989620"/>
          </a:xfrm>
          <a:prstGeom prst="rect">
            <a:avLst/>
          </a:prstGeom>
        </p:spPr>
      </p:pic>
      <p:cxnSp>
        <p:nvCxnSpPr>
          <p:cNvPr id="11" name="Connecteur droit 10"/>
          <p:cNvCxnSpPr/>
          <p:nvPr/>
        </p:nvCxnSpPr>
        <p:spPr>
          <a:xfrm>
            <a:off x="215774" y="984614"/>
            <a:ext cx="1" cy="5259625"/>
          </a:xfrm>
          <a:prstGeom prst="line">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12" name="Ellipse 11"/>
          <p:cNvSpPr/>
          <p:nvPr/>
        </p:nvSpPr>
        <p:spPr>
          <a:xfrm>
            <a:off x="77705" y="1732393"/>
            <a:ext cx="276139" cy="276139"/>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 name="Ellipse 26"/>
          <p:cNvSpPr/>
          <p:nvPr/>
        </p:nvSpPr>
        <p:spPr>
          <a:xfrm>
            <a:off x="77705" y="3610321"/>
            <a:ext cx="276139" cy="276139"/>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8" name="Ellipse 27"/>
          <p:cNvSpPr/>
          <p:nvPr/>
        </p:nvSpPr>
        <p:spPr>
          <a:xfrm>
            <a:off x="77705" y="5418899"/>
            <a:ext cx="276139" cy="276139"/>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3" name="Rectangle 12"/>
          <p:cNvSpPr/>
          <p:nvPr/>
        </p:nvSpPr>
        <p:spPr>
          <a:xfrm>
            <a:off x="353844" y="1691516"/>
            <a:ext cx="748923" cy="369332"/>
          </a:xfrm>
          <a:prstGeom prst="rect">
            <a:avLst/>
          </a:prstGeom>
        </p:spPr>
        <p:txBody>
          <a:bodyPr wrap="none">
            <a:spAutoFit/>
          </a:bodyPr>
          <a:lstStyle/>
          <a:p>
            <a:r>
              <a:rPr lang="en-US" dirty="0">
                <a:latin typeface="Comic Sans MS" panose="030F0702030302020204" pitchFamily="66" charset="0"/>
              </a:rPr>
              <a:t>2009</a:t>
            </a:r>
            <a:endParaRPr lang="fr-FR" dirty="0"/>
          </a:p>
        </p:txBody>
      </p:sp>
      <p:sp>
        <p:nvSpPr>
          <p:cNvPr id="14" name="Rectangle 13"/>
          <p:cNvSpPr/>
          <p:nvPr/>
        </p:nvSpPr>
        <p:spPr>
          <a:xfrm>
            <a:off x="390712" y="3563724"/>
            <a:ext cx="675185" cy="369332"/>
          </a:xfrm>
          <a:prstGeom prst="rect">
            <a:avLst/>
          </a:prstGeom>
        </p:spPr>
        <p:txBody>
          <a:bodyPr wrap="none">
            <a:spAutoFit/>
          </a:bodyPr>
          <a:lstStyle/>
          <a:p>
            <a:r>
              <a:rPr lang="en-US" dirty="0">
                <a:latin typeface="Comic Sans MS" panose="030F0702030302020204" pitchFamily="66" charset="0"/>
              </a:rPr>
              <a:t>2011</a:t>
            </a:r>
            <a:endParaRPr lang="fr-FR" dirty="0"/>
          </a:p>
        </p:txBody>
      </p:sp>
      <p:sp>
        <p:nvSpPr>
          <p:cNvPr id="15" name="Rectangle 14"/>
          <p:cNvSpPr/>
          <p:nvPr/>
        </p:nvSpPr>
        <p:spPr>
          <a:xfrm>
            <a:off x="372277" y="5373216"/>
            <a:ext cx="712054" cy="369332"/>
          </a:xfrm>
          <a:prstGeom prst="rect">
            <a:avLst/>
          </a:prstGeom>
        </p:spPr>
        <p:txBody>
          <a:bodyPr wrap="none">
            <a:spAutoFit/>
          </a:bodyPr>
          <a:lstStyle/>
          <a:p>
            <a:r>
              <a:rPr lang="en-US" dirty="0">
                <a:latin typeface="Comic Sans MS" panose="030F0702030302020204" pitchFamily="66" charset="0"/>
              </a:rPr>
              <a:t>2012</a:t>
            </a:r>
            <a:endParaRPr lang="fr-FR" dirty="0"/>
          </a:p>
        </p:txBody>
      </p:sp>
    </p:spTree>
    <p:extLst>
      <p:ext uri="{BB962C8B-B14F-4D97-AF65-F5344CB8AC3E}">
        <p14:creationId xmlns:p14="http://schemas.microsoft.com/office/powerpoint/2010/main" val="1389964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Effect transition="in" filter="fade">
                                      <p:cBhvr>
                                        <p:cTn id="39" dur="500"/>
                                        <p:tgtEl>
                                          <p:spTgt spid="1026"/>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7" grpId="0" animBg="1"/>
      <p:bldP spid="18" grpId="0" animBg="1"/>
      <p:bldP spid="31" grpId="0" animBg="1"/>
      <p:bldP spid="27" grpId="0" animBg="1"/>
      <p:bldP spid="28"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95648" y="260648"/>
            <a:ext cx="4373957" cy="1584176"/>
          </a:xfrm>
        </p:spPr>
        <p:txBody>
          <a:bodyPr anchor="ctr"/>
          <a:lstStyle/>
          <a:p>
            <a:r>
              <a:rPr lang="en-CA" sz="5400" b="1" dirty="0" smtClean="0">
                <a:effectLst>
                  <a:outerShdw blurRad="38100" dist="38100" dir="2700000" algn="tl">
                    <a:srgbClr val="000000">
                      <a:alpha val="43137"/>
                    </a:srgbClr>
                  </a:outerShdw>
                </a:effectLst>
                <a:latin typeface="Comic Sans MS" panose="030F0702030302020204" pitchFamily="66" charset="0"/>
              </a:rPr>
              <a:t>Agenda</a:t>
            </a:r>
            <a:endParaRPr lang="en-CA" sz="5400" b="1" dirty="0">
              <a:effectLst>
                <a:outerShdw blurRad="38100" dist="38100" dir="2700000" algn="tl">
                  <a:srgbClr val="000000">
                    <a:alpha val="43137"/>
                  </a:srgbClr>
                </a:outerShdw>
              </a:effectLst>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pPr>
              <a:defRPr/>
            </a:pPr>
            <a:r>
              <a:rPr lang="fr-FR" smtClean="0"/>
              <a:t>|  PAGE </a:t>
            </a:r>
            <a:fld id="{7C433B94-BD54-4660-B93B-D4313D85BE05}" type="slidenum">
              <a:rPr lang="fr-FR" smtClean="0"/>
              <a:pPr>
                <a:defRPr/>
              </a:pPr>
              <a:t>14</a:t>
            </a:fld>
            <a:endParaRPr lang="fr-FR"/>
          </a:p>
        </p:txBody>
      </p:sp>
      <p:sp>
        <p:nvSpPr>
          <p:cNvPr id="8" name="Pentagone 4"/>
          <p:cNvSpPr/>
          <p:nvPr/>
        </p:nvSpPr>
        <p:spPr>
          <a:xfrm>
            <a:off x="2915816" y="2062776"/>
            <a:ext cx="525909" cy="533400"/>
          </a:xfrm>
          <a:prstGeom prst="homePlate">
            <a:avLst>
              <a:gd name="adj" fmla="val 57683"/>
            </a:avLst>
          </a:prstGeom>
          <a:solidFill>
            <a:srgbClr val="FFFF00"/>
          </a:solidFill>
          <a:ln>
            <a:solidFill>
              <a:schemeClr val="accent6">
                <a:lumMod val="75000"/>
              </a:schemeClr>
            </a:solidFill>
          </a:ln>
          <a:effectLst>
            <a:glow rad="101600">
              <a:schemeClr val="accent6">
                <a:satMod val="175000"/>
                <a:alpha val="40000"/>
              </a:schemeClr>
            </a:glow>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solidFill>
                <a:prstClr val="black"/>
              </a:solidFill>
            </a:endParaRPr>
          </a:p>
        </p:txBody>
      </p:sp>
      <p:sp>
        <p:nvSpPr>
          <p:cNvPr id="9" name="TextBox 8"/>
          <p:cNvSpPr txBox="1"/>
          <p:nvPr/>
        </p:nvSpPr>
        <p:spPr>
          <a:xfrm>
            <a:off x="3503941" y="1412776"/>
            <a:ext cx="6117816" cy="1754326"/>
          </a:xfrm>
          <a:prstGeom prst="rect">
            <a:avLst/>
          </a:prstGeom>
          <a:noFill/>
        </p:spPr>
        <p:txBody>
          <a:bodyPr wrap="square" rtlCol="0">
            <a:spAutoFit/>
          </a:bodyPr>
          <a:lstStyle/>
          <a:p>
            <a:pPr>
              <a:lnSpc>
                <a:spcPct val="150000"/>
              </a:lnSpc>
            </a:pPr>
            <a:r>
              <a:rPr lang="en-CA" sz="2400" b="1" dirty="0" smtClean="0">
                <a:solidFill>
                  <a:schemeClr val="bg1"/>
                </a:solidFill>
                <a:latin typeface="Comic Sans MS" pitchFamily="66" charset="0"/>
              </a:rPr>
              <a:t>About Papyrus 1.1.3</a:t>
            </a:r>
            <a:endParaRPr lang="en-CA" sz="2400" b="1" dirty="0">
              <a:solidFill>
                <a:schemeClr val="bg1"/>
              </a:solidFill>
              <a:latin typeface="Comic Sans MS" pitchFamily="66" charset="0"/>
            </a:endParaRPr>
          </a:p>
          <a:p>
            <a:pPr>
              <a:lnSpc>
                <a:spcPct val="150000"/>
              </a:lnSpc>
            </a:pPr>
            <a:r>
              <a:rPr lang="en-CA" sz="2400" b="1" dirty="0" smtClean="0">
                <a:solidFill>
                  <a:schemeClr val="bg1"/>
                </a:solidFill>
                <a:latin typeface="Comic Sans MS" pitchFamily="66" charset="0"/>
              </a:rPr>
              <a:t>Ericsson: </a:t>
            </a:r>
            <a:r>
              <a:rPr lang="en-CA" sz="2400" b="1" dirty="0">
                <a:solidFill>
                  <a:schemeClr val="bg1"/>
                </a:solidFill>
                <a:latin typeface="Comic Sans MS" pitchFamily="66" charset="0"/>
              </a:rPr>
              <a:t>Papyrus </a:t>
            </a:r>
            <a:r>
              <a:rPr lang="en-CA" sz="2400" b="1" dirty="0" smtClean="0">
                <a:solidFill>
                  <a:schemeClr val="bg1"/>
                </a:solidFill>
                <a:latin typeface="Comic Sans MS" pitchFamily="66" charset="0"/>
              </a:rPr>
              <a:t>deployment</a:t>
            </a:r>
            <a:endParaRPr lang="en-CA" sz="2400" b="1" dirty="0" smtClean="0">
              <a:solidFill>
                <a:schemeClr val="bg1"/>
              </a:solidFill>
              <a:latin typeface="Comic Sans MS" pitchFamily="66" charset="0"/>
            </a:endParaRPr>
          </a:p>
          <a:p>
            <a:pPr>
              <a:lnSpc>
                <a:spcPct val="150000"/>
              </a:lnSpc>
            </a:pPr>
            <a:r>
              <a:rPr lang="en-CA" sz="2400" b="1" dirty="0" smtClean="0">
                <a:solidFill>
                  <a:schemeClr val="bg1"/>
                </a:solidFill>
                <a:latin typeface="Comic Sans MS" pitchFamily="66" charset="0"/>
              </a:rPr>
              <a:t>What next?</a:t>
            </a:r>
            <a:endParaRPr lang="en-CA" sz="2400" b="1" dirty="0">
              <a:solidFill>
                <a:schemeClr val="bg1"/>
              </a:solidFill>
              <a:latin typeface="Comic Sans MS" pitchFamily="66" charset="0"/>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575" y="3322423"/>
            <a:ext cx="2785933" cy="2302752"/>
          </a:xfrm>
          <a:prstGeom prst="rect">
            <a:avLst/>
          </a:prstGeom>
        </p:spPr>
      </p:pic>
    </p:spTree>
    <p:extLst>
      <p:ext uri="{BB962C8B-B14F-4D97-AF65-F5344CB8AC3E}">
        <p14:creationId xmlns:p14="http://schemas.microsoft.com/office/powerpoint/2010/main" val="115927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0"/>
          <p:cNvSpPr>
            <a:spLocks noChangeArrowheads="1"/>
          </p:cNvSpPr>
          <p:nvPr/>
        </p:nvSpPr>
        <p:spPr bwMode="auto">
          <a:xfrm>
            <a:off x="3446463" y="1989138"/>
            <a:ext cx="2249487" cy="2206625"/>
          </a:xfrm>
          <a:prstGeom prst="roundRect">
            <a:avLst>
              <a:gd name="adj" fmla="val 16667"/>
            </a:avLst>
          </a:prstGeom>
          <a:solidFill>
            <a:schemeClr val="bg1"/>
          </a:solidFill>
          <a:ln w="63500">
            <a:solidFill>
              <a:schemeClr val="tx1"/>
            </a:solidFill>
            <a:round/>
            <a:headEnd/>
            <a:tailEnd/>
          </a:ln>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a:endParaRPr lang="fr-FR" altLang="fr-FR" sz="4800" smtClean="0">
              <a:solidFill>
                <a:srgbClr val="58585A"/>
              </a:solidFill>
              <a:cs typeface="+mn-cs"/>
            </a:endParaRPr>
          </a:p>
        </p:txBody>
      </p:sp>
      <p:sp>
        <p:nvSpPr>
          <p:cNvPr id="5122" name="Rectangle 29"/>
          <p:cNvSpPr>
            <a:spLocks noGrp="1" noChangeArrowheads="1"/>
          </p:cNvSpPr>
          <p:nvPr>
            <p:ph type="ctrTitle" idx="4294967295"/>
          </p:nvPr>
        </p:nvSpPr>
        <p:spPr>
          <a:xfrm>
            <a:off x="385763" y="4246563"/>
            <a:ext cx="8326437" cy="1701800"/>
          </a:xfrm>
        </p:spPr>
        <p:txBody>
          <a:bodyPr>
            <a:spAutoFit/>
          </a:bodyPr>
          <a:lstStyle/>
          <a:p>
            <a:pPr algn="ctr" eaLnBrk="1" hangingPunct="1"/>
            <a:r>
              <a:rPr lang="en-US" altLang="fr-FR" sz="3800" smtClean="0"/>
              <a:t>5 Years of </a:t>
            </a:r>
            <a:r>
              <a:rPr lang="en-US" altLang="en-US" sz="3800" smtClean="0"/>
              <a:t>“</a:t>
            </a:r>
            <a:r>
              <a:rPr lang="en-US" altLang="ja-JP" sz="3800" smtClean="0"/>
              <a:t>Papyrusing</a:t>
            </a:r>
            <a:r>
              <a:rPr lang="en-US" altLang="en-US" sz="3800" smtClean="0"/>
              <a:t>”</a:t>
            </a:r>
            <a:r>
              <a:rPr lang="en-US" altLang="ja-JP" sz="10800" smtClean="0"/>
              <a:t> </a:t>
            </a:r>
            <a:r>
              <a:rPr lang="sv-SE" altLang="ja-JP" sz="3800" smtClean="0"/>
              <a:t/>
            </a:r>
            <a:br>
              <a:rPr lang="sv-SE" altLang="ja-JP" sz="3800" smtClean="0"/>
            </a:br>
            <a:endParaRPr lang="en-US" altLang="fr-FR" sz="3800" smtClean="0"/>
          </a:p>
        </p:txBody>
      </p:sp>
      <p:sp>
        <p:nvSpPr>
          <p:cNvPr id="5123" name="Rectangle 30"/>
          <p:cNvSpPr>
            <a:spLocks noGrp="1" noChangeArrowheads="1"/>
          </p:cNvSpPr>
          <p:nvPr>
            <p:ph type="subTitle" idx="4294967295"/>
          </p:nvPr>
        </p:nvSpPr>
        <p:spPr>
          <a:xfrm>
            <a:off x="431800" y="5410200"/>
            <a:ext cx="8355013" cy="358775"/>
          </a:xfrm>
        </p:spPr>
        <p:txBody>
          <a:bodyPr/>
          <a:lstStyle/>
          <a:p>
            <a:pPr marL="0" indent="0" algn="ctr" eaLnBrk="1" hangingPunct="1">
              <a:buFont typeface="Arial" panose="020B0604020202020204" pitchFamily="34" charset="0"/>
              <a:buNone/>
            </a:pPr>
            <a:r>
              <a:rPr lang="en-US" altLang="fr-FR" sz="2600" smtClean="0">
                <a:latin typeface="Ericsson Capital TT" charset="0"/>
              </a:rPr>
              <a:t>Francis bordeleau, Ronan Barrett Ericsson AB</a:t>
            </a:r>
          </a:p>
        </p:txBody>
      </p:sp>
      <p:pic>
        <p:nvPicPr>
          <p:cNvPr id="5124" name="Picture 7" descr="jpgywP3Eq3KK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438400"/>
            <a:ext cx="211455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30"/>
          <p:cNvSpPr txBox="1">
            <a:spLocks noChangeArrowheads="1"/>
          </p:cNvSpPr>
          <p:nvPr/>
        </p:nvSpPr>
        <p:spPr bwMode="auto">
          <a:xfrm>
            <a:off x="341313" y="6264275"/>
            <a:ext cx="83550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buClr>
                <a:srgbClr val="00A9D4"/>
              </a:buClr>
              <a:buFont typeface="Arial" panose="020B0604020202020204" pitchFamily="34" charset="0"/>
              <a:buNone/>
            </a:pPr>
            <a:r>
              <a:rPr lang="en-US" altLang="fr-FR" sz="1400" smtClean="0">
                <a:solidFill>
                  <a:srgbClr val="58585A"/>
                </a:solidFill>
                <a:latin typeface="Ericsson Capital TT" charset="0"/>
                <a:cs typeface="+mn-cs"/>
              </a:rPr>
              <a:t>Based on a paper published at OSS4MDE </a:t>
            </a:r>
            <a:r>
              <a:rPr lang="en-US" altLang="en-US" sz="1400" smtClean="0">
                <a:solidFill>
                  <a:srgbClr val="58585A"/>
                </a:solidFill>
                <a:latin typeface="Ericsson Capital TT" charset="0"/>
                <a:cs typeface="+mn-cs"/>
              </a:rPr>
              <a:t>‘</a:t>
            </a:r>
            <a:r>
              <a:rPr lang="en-US" altLang="fr-FR" sz="1400" smtClean="0">
                <a:solidFill>
                  <a:srgbClr val="58585A"/>
                </a:solidFill>
                <a:latin typeface="Ericsson Capital TT" charset="0"/>
                <a:cs typeface="+mn-cs"/>
              </a:rPr>
              <a:t>15</a:t>
            </a:r>
          </a:p>
        </p:txBody>
      </p:sp>
    </p:spTree>
    <p:custDataLst>
      <p:tags r:id="rId1"/>
    </p:custDataLst>
    <p:extLst>
      <p:ext uri="{BB962C8B-B14F-4D97-AF65-F5344CB8AC3E}">
        <p14:creationId xmlns:p14="http://schemas.microsoft.com/office/powerpoint/2010/main" val="894149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9" descr="bpct-blend2"/>
          <p:cNvSpPr>
            <a:spLocks noChangeAspect="1" noChangeArrowheads="1"/>
          </p:cNvSpPr>
          <p:nvPr/>
        </p:nvSpPr>
        <p:spPr bwMode="auto">
          <a:xfrm>
            <a:off x="3381375" y="122078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7170" name="AutoShape 9" descr="bpct-blend2"/>
          <p:cNvSpPr>
            <a:spLocks noChangeAspect="1" noChangeArrowheads="1"/>
          </p:cNvSpPr>
          <p:nvPr/>
        </p:nvSpPr>
        <p:spPr bwMode="auto">
          <a:xfrm>
            <a:off x="6197600" y="121443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7171" name="AutoShape 9" descr="bpct-blend2"/>
          <p:cNvSpPr>
            <a:spLocks noChangeAspect="1" noChangeArrowheads="1"/>
          </p:cNvSpPr>
          <p:nvPr/>
        </p:nvSpPr>
        <p:spPr bwMode="auto">
          <a:xfrm>
            <a:off x="6181725" y="3838575"/>
            <a:ext cx="2663825" cy="2439988"/>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7172" name="AutoShape 9" descr="bpct-blend2"/>
          <p:cNvSpPr>
            <a:spLocks noChangeAspect="1" noChangeArrowheads="1"/>
          </p:cNvSpPr>
          <p:nvPr/>
        </p:nvSpPr>
        <p:spPr bwMode="auto">
          <a:xfrm>
            <a:off x="3360738" y="383063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7173" name="AutoShape 9" descr="bpct-blend2"/>
          <p:cNvSpPr>
            <a:spLocks noChangeAspect="1" noChangeArrowheads="1"/>
          </p:cNvSpPr>
          <p:nvPr/>
        </p:nvSpPr>
        <p:spPr bwMode="auto">
          <a:xfrm>
            <a:off x="544513" y="3833813"/>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7174" name="AutoShape 9" descr="bpct-blend2"/>
          <p:cNvSpPr>
            <a:spLocks noChangeAspect="1" noChangeArrowheads="1"/>
          </p:cNvSpPr>
          <p:nvPr/>
        </p:nvSpPr>
        <p:spPr bwMode="auto">
          <a:xfrm>
            <a:off x="558800" y="121443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7175" name="Title 1"/>
          <p:cNvSpPr>
            <a:spLocks noGrp="1"/>
          </p:cNvSpPr>
          <p:nvPr>
            <p:ph type="title"/>
          </p:nvPr>
        </p:nvSpPr>
        <p:spPr/>
        <p:txBody>
          <a:bodyPr/>
          <a:lstStyle/>
          <a:p>
            <a:pPr eaLnBrk="1" hangingPunct="1"/>
            <a:r>
              <a:rPr lang="en-US" altLang="fr-FR" smtClean="0"/>
              <a:t>Motivation</a:t>
            </a:r>
          </a:p>
        </p:txBody>
      </p:sp>
      <p:sp>
        <p:nvSpPr>
          <p:cNvPr id="7176" name="Freeform 3"/>
          <p:cNvSpPr>
            <a:spLocks noChangeAspect="1" noEditPoints="1"/>
          </p:cNvSpPr>
          <p:nvPr/>
        </p:nvSpPr>
        <p:spPr bwMode="auto">
          <a:xfrm>
            <a:off x="881063" y="1474788"/>
            <a:ext cx="1965325" cy="1582737"/>
          </a:xfrm>
          <a:custGeom>
            <a:avLst/>
            <a:gdLst>
              <a:gd name="T0" fmla="*/ 2147483647 w 524"/>
              <a:gd name="T1" fmla="*/ 2147483647 h 422"/>
              <a:gd name="T2" fmla="*/ 2147483647 w 524"/>
              <a:gd name="T3" fmla="*/ 2147483647 h 422"/>
              <a:gd name="T4" fmla="*/ 2147483647 w 524"/>
              <a:gd name="T5" fmla="*/ 2147483647 h 422"/>
              <a:gd name="T6" fmla="*/ 2147483647 w 524"/>
              <a:gd name="T7" fmla="*/ 2147483647 h 422"/>
              <a:gd name="T8" fmla="*/ 2147483647 w 524"/>
              <a:gd name="T9" fmla="*/ 2147483647 h 422"/>
              <a:gd name="T10" fmla="*/ 2147483647 w 524"/>
              <a:gd name="T11" fmla="*/ 2147483647 h 422"/>
              <a:gd name="T12" fmla="*/ 2147483647 w 524"/>
              <a:gd name="T13" fmla="*/ 2147483647 h 422"/>
              <a:gd name="T14" fmla="*/ 2147483647 w 524"/>
              <a:gd name="T15" fmla="*/ 2147483647 h 422"/>
              <a:gd name="T16" fmla="*/ 2147483647 w 524"/>
              <a:gd name="T17" fmla="*/ 2147483647 h 422"/>
              <a:gd name="T18" fmla="*/ 2147483647 w 524"/>
              <a:gd name="T19" fmla="*/ 2147483647 h 422"/>
              <a:gd name="T20" fmla="*/ 2147483647 w 524"/>
              <a:gd name="T21" fmla="*/ 2147483647 h 422"/>
              <a:gd name="T22" fmla="*/ 2147483647 w 524"/>
              <a:gd name="T23" fmla="*/ 2147483647 h 422"/>
              <a:gd name="T24" fmla="*/ 2147483647 w 524"/>
              <a:gd name="T25" fmla="*/ 2147483647 h 422"/>
              <a:gd name="T26" fmla="*/ 2147483647 w 524"/>
              <a:gd name="T27" fmla="*/ 2147483647 h 422"/>
              <a:gd name="T28" fmla="*/ 2147483647 w 524"/>
              <a:gd name="T29" fmla="*/ 2147483647 h 422"/>
              <a:gd name="T30" fmla="*/ 2147483647 w 524"/>
              <a:gd name="T31" fmla="*/ 2147483647 h 422"/>
              <a:gd name="T32" fmla="*/ 2147483647 w 524"/>
              <a:gd name="T33" fmla="*/ 2147483647 h 422"/>
              <a:gd name="T34" fmla="*/ 2147483647 w 524"/>
              <a:gd name="T35" fmla="*/ 2147483647 h 422"/>
              <a:gd name="T36" fmla="*/ 2147483647 w 524"/>
              <a:gd name="T37" fmla="*/ 2147483647 h 422"/>
              <a:gd name="T38" fmla="*/ 2147483647 w 524"/>
              <a:gd name="T39" fmla="*/ 2147483647 h 422"/>
              <a:gd name="T40" fmla="*/ 2147483647 w 524"/>
              <a:gd name="T41" fmla="*/ 2147483647 h 422"/>
              <a:gd name="T42" fmla="*/ 2147483647 w 524"/>
              <a:gd name="T43" fmla="*/ 2147483647 h 422"/>
              <a:gd name="T44" fmla="*/ 2147483647 w 524"/>
              <a:gd name="T45" fmla="*/ 2147483647 h 422"/>
              <a:gd name="T46" fmla="*/ 2147483647 w 524"/>
              <a:gd name="T47" fmla="*/ 2147483647 h 422"/>
              <a:gd name="T48" fmla="*/ 2147483647 w 524"/>
              <a:gd name="T49" fmla="*/ 2147483647 h 422"/>
              <a:gd name="T50" fmla="*/ 2147483647 w 524"/>
              <a:gd name="T51" fmla="*/ 2147483647 h 422"/>
              <a:gd name="T52" fmla="*/ 2147483647 w 524"/>
              <a:gd name="T53" fmla="*/ 2147483647 h 422"/>
              <a:gd name="T54" fmla="*/ 2147483647 w 524"/>
              <a:gd name="T55" fmla="*/ 2147483647 h 422"/>
              <a:gd name="T56" fmla="*/ 2147483647 w 524"/>
              <a:gd name="T57" fmla="*/ 2147483647 h 422"/>
              <a:gd name="T58" fmla="*/ 2147483647 w 524"/>
              <a:gd name="T59" fmla="*/ 2147483647 h 422"/>
              <a:gd name="T60" fmla="*/ 2147483647 w 524"/>
              <a:gd name="T61" fmla="*/ 2147483647 h 422"/>
              <a:gd name="T62" fmla="*/ 2147483647 w 524"/>
              <a:gd name="T63" fmla="*/ 2147483647 h 422"/>
              <a:gd name="T64" fmla="*/ 2147483647 w 524"/>
              <a:gd name="T65" fmla="*/ 2147483647 h 422"/>
              <a:gd name="T66" fmla="*/ 2147483647 w 524"/>
              <a:gd name="T67" fmla="*/ 2147483647 h 422"/>
              <a:gd name="T68" fmla="*/ 2147483647 w 524"/>
              <a:gd name="T69" fmla="*/ 2147483647 h 422"/>
              <a:gd name="T70" fmla="*/ 2147483647 w 524"/>
              <a:gd name="T71" fmla="*/ 2147483647 h 422"/>
              <a:gd name="T72" fmla="*/ 2147483647 w 524"/>
              <a:gd name="T73" fmla="*/ 2147483647 h 422"/>
              <a:gd name="T74" fmla="*/ 2147483647 w 524"/>
              <a:gd name="T75" fmla="*/ 2147483647 h 422"/>
              <a:gd name="T76" fmla="*/ 2147483647 w 524"/>
              <a:gd name="T77" fmla="*/ 2147483647 h 422"/>
              <a:gd name="T78" fmla="*/ 2147483647 w 524"/>
              <a:gd name="T79" fmla="*/ 2147483647 h 422"/>
              <a:gd name="T80" fmla="*/ 2147483647 w 524"/>
              <a:gd name="T81" fmla="*/ 2147483647 h 422"/>
              <a:gd name="T82" fmla="*/ 2147483647 w 524"/>
              <a:gd name="T83" fmla="*/ 2147483647 h 422"/>
              <a:gd name="T84" fmla="*/ 2147483647 w 524"/>
              <a:gd name="T85" fmla="*/ 2147483647 h 422"/>
              <a:gd name="T86" fmla="*/ 2147483647 w 524"/>
              <a:gd name="T87" fmla="*/ 2147483647 h 422"/>
              <a:gd name="T88" fmla="*/ 2147483647 w 524"/>
              <a:gd name="T89" fmla="*/ 2147483647 h 422"/>
              <a:gd name="T90" fmla="*/ 2147483647 w 524"/>
              <a:gd name="T91" fmla="*/ 2147483647 h 422"/>
              <a:gd name="T92" fmla="*/ 2147483647 w 524"/>
              <a:gd name="T93" fmla="*/ 2147483647 h 422"/>
              <a:gd name="T94" fmla="*/ 2147483647 w 524"/>
              <a:gd name="T95" fmla="*/ 2147483647 h 422"/>
              <a:gd name="T96" fmla="*/ 2147483647 w 524"/>
              <a:gd name="T97" fmla="*/ 2147483647 h 422"/>
              <a:gd name="T98" fmla="*/ 2147483647 w 524"/>
              <a:gd name="T99" fmla="*/ 2147483647 h 422"/>
              <a:gd name="T100" fmla="*/ 2147483647 w 524"/>
              <a:gd name="T101" fmla="*/ 2147483647 h 422"/>
              <a:gd name="T102" fmla="*/ 2147483647 w 524"/>
              <a:gd name="T103" fmla="*/ 2147483647 h 422"/>
              <a:gd name="T104" fmla="*/ 2147483647 w 524"/>
              <a:gd name="T105" fmla="*/ 2147483647 h 422"/>
              <a:gd name="T106" fmla="*/ 2147483647 w 524"/>
              <a:gd name="T107" fmla="*/ 2147483647 h 422"/>
              <a:gd name="T108" fmla="*/ 2147483647 w 524"/>
              <a:gd name="T109" fmla="*/ 2147483647 h 422"/>
              <a:gd name="T110" fmla="*/ 2147483647 w 524"/>
              <a:gd name="T111" fmla="*/ 2147483647 h 422"/>
              <a:gd name="T112" fmla="*/ 2147483647 w 524"/>
              <a:gd name="T113" fmla="*/ 2147483647 h 422"/>
              <a:gd name="T114" fmla="*/ 2147483647 w 524"/>
              <a:gd name="T115" fmla="*/ 2147483647 h 422"/>
              <a:gd name="T116" fmla="*/ 2147483647 w 524"/>
              <a:gd name="T117" fmla="*/ 2147483647 h 422"/>
              <a:gd name="T118" fmla="*/ 2147483647 w 524"/>
              <a:gd name="T119" fmla="*/ 2147483647 h 4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4"/>
              <a:gd name="T181" fmla="*/ 0 h 422"/>
              <a:gd name="T182" fmla="*/ 524 w 524"/>
              <a:gd name="T183" fmla="*/ 422 h 4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4" h="422">
                <a:moveTo>
                  <a:pt x="446" y="315"/>
                </a:moveTo>
                <a:cubicBezTo>
                  <a:pt x="447" y="313"/>
                  <a:pt x="449" y="310"/>
                  <a:pt x="449" y="306"/>
                </a:cubicBezTo>
                <a:cubicBezTo>
                  <a:pt x="449" y="302"/>
                  <a:pt x="445" y="297"/>
                  <a:pt x="441" y="296"/>
                </a:cubicBezTo>
                <a:cubicBezTo>
                  <a:pt x="435" y="292"/>
                  <a:pt x="435" y="292"/>
                  <a:pt x="435" y="292"/>
                </a:cubicBezTo>
                <a:cubicBezTo>
                  <a:pt x="446" y="280"/>
                  <a:pt x="446" y="280"/>
                  <a:pt x="446" y="280"/>
                </a:cubicBezTo>
                <a:cubicBezTo>
                  <a:pt x="447" y="277"/>
                  <a:pt x="449" y="275"/>
                  <a:pt x="449" y="271"/>
                </a:cubicBezTo>
                <a:cubicBezTo>
                  <a:pt x="449" y="266"/>
                  <a:pt x="445" y="262"/>
                  <a:pt x="441" y="260"/>
                </a:cubicBezTo>
                <a:cubicBezTo>
                  <a:pt x="435" y="257"/>
                  <a:pt x="435" y="257"/>
                  <a:pt x="435" y="257"/>
                </a:cubicBezTo>
                <a:cubicBezTo>
                  <a:pt x="446" y="244"/>
                  <a:pt x="446" y="244"/>
                  <a:pt x="446" y="244"/>
                </a:cubicBezTo>
                <a:cubicBezTo>
                  <a:pt x="447" y="242"/>
                  <a:pt x="449" y="239"/>
                  <a:pt x="449" y="236"/>
                </a:cubicBezTo>
                <a:cubicBezTo>
                  <a:pt x="449" y="231"/>
                  <a:pt x="445" y="227"/>
                  <a:pt x="441" y="225"/>
                </a:cubicBezTo>
                <a:cubicBezTo>
                  <a:pt x="435" y="222"/>
                  <a:pt x="435" y="222"/>
                  <a:pt x="435" y="222"/>
                </a:cubicBezTo>
                <a:cubicBezTo>
                  <a:pt x="446" y="209"/>
                  <a:pt x="446" y="209"/>
                  <a:pt x="446" y="209"/>
                </a:cubicBezTo>
                <a:cubicBezTo>
                  <a:pt x="447" y="207"/>
                  <a:pt x="449" y="204"/>
                  <a:pt x="449" y="201"/>
                </a:cubicBezTo>
                <a:cubicBezTo>
                  <a:pt x="449" y="196"/>
                  <a:pt x="445" y="191"/>
                  <a:pt x="441" y="190"/>
                </a:cubicBezTo>
                <a:cubicBezTo>
                  <a:pt x="340" y="152"/>
                  <a:pt x="340" y="152"/>
                  <a:pt x="340" y="152"/>
                </a:cubicBezTo>
                <a:cubicBezTo>
                  <a:pt x="338" y="151"/>
                  <a:pt x="336" y="151"/>
                  <a:pt x="334" y="151"/>
                </a:cubicBezTo>
                <a:cubicBezTo>
                  <a:pt x="329" y="151"/>
                  <a:pt x="325" y="152"/>
                  <a:pt x="321" y="156"/>
                </a:cubicBezTo>
                <a:cubicBezTo>
                  <a:pt x="290" y="193"/>
                  <a:pt x="290" y="193"/>
                  <a:pt x="290" y="193"/>
                </a:cubicBezTo>
                <a:cubicBezTo>
                  <a:pt x="288" y="195"/>
                  <a:pt x="287" y="198"/>
                  <a:pt x="287" y="201"/>
                </a:cubicBezTo>
                <a:cubicBezTo>
                  <a:pt x="287" y="206"/>
                  <a:pt x="290" y="211"/>
                  <a:pt x="295" y="212"/>
                </a:cubicBezTo>
                <a:cubicBezTo>
                  <a:pt x="302" y="215"/>
                  <a:pt x="302" y="215"/>
                  <a:pt x="302" y="215"/>
                </a:cubicBezTo>
                <a:cubicBezTo>
                  <a:pt x="290" y="228"/>
                  <a:pt x="290" y="228"/>
                  <a:pt x="290" y="228"/>
                </a:cubicBezTo>
                <a:cubicBezTo>
                  <a:pt x="290" y="228"/>
                  <a:pt x="290" y="228"/>
                  <a:pt x="290" y="228"/>
                </a:cubicBezTo>
                <a:cubicBezTo>
                  <a:pt x="288" y="230"/>
                  <a:pt x="287" y="233"/>
                  <a:pt x="287" y="237"/>
                </a:cubicBezTo>
                <a:cubicBezTo>
                  <a:pt x="287" y="242"/>
                  <a:pt x="290" y="246"/>
                  <a:pt x="295" y="248"/>
                </a:cubicBezTo>
                <a:cubicBezTo>
                  <a:pt x="302" y="250"/>
                  <a:pt x="302" y="250"/>
                  <a:pt x="302" y="250"/>
                </a:cubicBezTo>
                <a:cubicBezTo>
                  <a:pt x="290" y="263"/>
                  <a:pt x="290" y="263"/>
                  <a:pt x="290" y="263"/>
                </a:cubicBezTo>
                <a:cubicBezTo>
                  <a:pt x="290" y="263"/>
                  <a:pt x="290" y="263"/>
                  <a:pt x="290" y="263"/>
                </a:cubicBezTo>
                <a:cubicBezTo>
                  <a:pt x="288" y="266"/>
                  <a:pt x="287" y="269"/>
                  <a:pt x="287" y="272"/>
                </a:cubicBezTo>
                <a:cubicBezTo>
                  <a:pt x="287" y="277"/>
                  <a:pt x="290" y="281"/>
                  <a:pt x="295" y="283"/>
                </a:cubicBezTo>
                <a:cubicBezTo>
                  <a:pt x="302" y="286"/>
                  <a:pt x="302" y="286"/>
                  <a:pt x="302" y="286"/>
                </a:cubicBezTo>
                <a:cubicBezTo>
                  <a:pt x="290" y="298"/>
                  <a:pt x="290" y="298"/>
                  <a:pt x="290" y="298"/>
                </a:cubicBezTo>
                <a:cubicBezTo>
                  <a:pt x="290" y="299"/>
                  <a:pt x="290" y="299"/>
                  <a:pt x="290" y="299"/>
                </a:cubicBezTo>
                <a:cubicBezTo>
                  <a:pt x="288" y="301"/>
                  <a:pt x="287" y="304"/>
                  <a:pt x="287" y="307"/>
                </a:cubicBezTo>
                <a:cubicBezTo>
                  <a:pt x="287" y="312"/>
                  <a:pt x="290" y="317"/>
                  <a:pt x="295" y="318"/>
                </a:cubicBezTo>
                <a:cubicBezTo>
                  <a:pt x="396" y="356"/>
                  <a:pt x="396" y="356"/>
                  <a:pt x="396" y="356"/>
                </a:cubicBezTo>
                <a:cubicBezTo>
                  <a:pt x="398" y="357"/>
                  <a:pt x="400" y="357"/>
                  <a:pt x="401" y="357"/>
                </a:cubicBezTo>
                <a:cubicBezTo>
                  <a:pt x="406" y="357"/>
                  <a:pt x="410" y="355"/>
                  <a:pt x="414" y="351"/>
                </a:cubicBezTo>
                <a:lnTo>
                  <a:pt x="446" y="315"/>
                </a:lnTo>
                <a:close/>
                <a:moveTo>
                  <a:pt x="401" y="306"/>
                </a:moveTo>
                <a:cubicBezTo>
                  <a:pt x="306" y="270"/>
                  <a:pt x="306" y="270"/>
                  <a:pt x="306" y="270"/>
                </a:cubicBezTo>
                <a:cubicBezTo>
                  <a:pt x="319" y="257"/>
                  <a:pt x="319" y="257"/>
                  <a:pt x="319" y="257"/>
                </a:cubicBezTo>
                <a:cubicBezTo>
                  <a:pt x="396" y="286"/>
                  <a:pt x="396" y="286"/>
                  <a:pt x="396" y="286"/>
                </a:cubicBezTo>
                <a:cubicBezTo>
                  <a:pt x="398" y="286"/>
                  <a:pt x="400" y="287"/>
                  <a:pt x="401" y="287"/>
                </a:cubicBezTo>
                <a:cubicBezTo>
                  <a:pt x="406" y="287"/>
                  <a:pt x="410" y="285"/>
                  <a:pt x="414" y="281"/>
                </a:cubicBezTo>
                <a:cubicBezTo>
                  <a:pt x="424" y="270"/>
                  <a:pt x="424" y="270"/>
                  <a:pt x="424" y="270"/>
                </a:cubicBezTo>
                <a:cubicBezTo>
                  <a:pt x="430" y="273"/>
                  <a:pt x="430" y="273"/>
                  <a:pt x="430" y="273"/>
                </a:cubicBezTo>
                <a:cubicBezTo>
                  <a:pt x="402" y="306"/>
                  <a:pt x="402" y="306"/>
                  <a:pt x="402" y="306"/>
                </a:cubicBezTo>
                <a:cubicBezTo>
                  <a:pt x="402" y="306"/>
                  <a:pt x="402" y="306"/>
                  <a:pt x="402" y="306"/>
                </a:cubicBezTo>
                <a:cubicBezTo>
                  <a:pt x="402" y="306"/>
                  <a:pt x="402" y="306"/>
                  <a:pt x="401" y="306"/>
                </a:cubicBezTo>
                <a:close/>
                <a:moveTo>
                  <a:pt x="402" y="270"/>
                </a:moveTo>
                <a:cubicBezTo>
                  <a:pt x="402" y="271"/>
                  <a:pt x="402" y="271"/>
                  <a:pt x="401" y="271"/>
                </a:cubicBezTo>
                <a:cubicBezTo>
                  <a:pt x="306" y="235"/>
                  <a:pt x="306" y="235"/>
                  <a:pt x="306" y="235"/>
                </a:cubicBezTo>
                <a:cubicBezTo>
                  <a:pt x="319" y="221"/>
                  <a:pt x="319" y="221"/>
                  <a:pt x="319" y="221"/>
                </a:cubicBezTo>
                <a:cubicBezTo>
                  <a:pt x="396" y="251"/>
                  <a:pt x="396" y="251"/>
                  <a:pt x="396" y="251"/>
                </a:cubicBezTo>
                <a:cubicBezTo>
                  <a:pt x="398" y="251"/>
                  <a:pt x="400" y="251"/>
                  <a:pt x="401" y="251"/>
                </a:cubicBezTo>
                <a:cubicBezTo>
                  <a:pt x="406" y="251"/>
                  <a:pt x="411" y="250"/>
                  <a:pt x="414" y="246"/>
                </a:cubicBezTo>
                <a:cubicBezTo>
                  <a:pt x="408" y="240"/>
                  <a:pt x="408" y="240"/>
                  <a:pt x="408" y="240"/>
                </a:cubicBezTo>
                <a:cubicBezTo>
                  <a:pt x="414" y="246"/>
                  <a:pt x="414" y="246"/>
                  <a:pt x="414" y="246"/>
                </a:cubicBezTo>
                <a:cubicBezTo>
                  <a:pt x="424" y="234"/>
                  <a:pt x="424" y="234"/>
                  <a:pt x="424" y="234"/>
                </a:cubicBezTo>
                <a:cubicBezTo>
                  <a:pt x="430" y="238"/>
                  <a:pt x="430" y="238"/>
                  <a:pt x="430" y="238"/>
                </a:cubicBezTo>
                <a:lnTo>
                  <a:pt x="402" y="270"/>
                </a:lnTo>
                <a:close/>
                <a:moveTo>
                  <a:pt x="334" y="167"/>
                </a:moveTo>
                <a:cubicBezTo>
                  <a:pt x="334" y="167"/>
                  <a:pt x="334" y="167"/>
                  <a:pt x="334" y="167"/>
                </a:cubicBezTo>
                <a:cubicBezTo>
                  <a:pt x="430" y="203"/>
                  <a:pt x="430" y="203"/>
                  <a:pt x="430" y="203"/>
                </a:cubicBezTo>
                <a:cubicBezTo>
                  <a:pt x="402" y="235"/>
                  <a:pt x="402" y="235"/>
                  <a:pt x="402" y="235"/>
                </a:cubicBezTo>
                <a:cubicBezTo>
                  <a:pt x="402" y="235"/>
                  <a:pt x="402" y="235"/>
                  <a:pt x="402" y="235"/>
                </a:cubicBezTo>
                <a:cubicBezTo>
                  <a:pt x="402" y="235"/>
                  <a:pt x="402" y="235"/>
                  <a:pt x="401" y="235"/>
                </a:cubicBezTo>
                <a:cubicBezTo>
                  <a:pt x="306" y="199"/>
                  <a:pt x="306" y="199"/>
                  <a:pt x="306" y="199"/>
                </a:cubicBezTo>
                <a:lnTo>
                  <a:pt x="334" y="167"/>
                </a:lnTo>
                <a:close/>
                <a:moveTo>
                  <a:pt x="401" y="341"/>
                </a:moveTo>
                <a:cubicBezTo>
                  <a:pt x="306" y="305"/>
                  <a:pt x="306" y="305"/>
                  <a:pt x="306" y="305"/>
                </a:cubicBezTo>
                <a:cubicBezTo>
                  <a:pt x="319" y="292"/>
                  <a:pt x="319" y="292"/>
                  <a:pt x="319" y="292"/>
                </a:cubicBezTo>
                <a:cubicBezTo>
                  <a:pt x="396" y="321"/>
                  <a:pt x="396" y="321"/>
                  <a:pt x="396" y="321"/>
                </a:cubicBezTo>
                <a:cubicBezTo>
                  <a:pt x="398" y="322"/>
                  <a:pt x="400" y="322"/>
                  <a:pt x="401" y="322"/>
                </a:cubicBezTo>
                <a:cubicBezTo>
                  <a:pt x="406" y="322"/>
                  <a:pt x="410" y="320"/>
                  <a:pt x="414" y="316"/>
                </a:cubicBezTo>
                <a:cubicBezTo>
                  <a:pt x="424" y="305"/>
                  <a:pt x="424" y="305"/>
                  <a:pt x="424" y="305"/>
                </a:cubicBezTo>
                <a:cubicBezTo>
                  <a:pt x="430" y="308"/>
                  <a:pt x="430" y="308"/>
                  <a:pt x="430" y="308"/>
                </a:cubicBezTo>
                <a:cubicBezTo>
                  <a:pt x="402" y="341"/>
                  <a:pt x="402" y="341"/>
                  <a:pt x="402" y="341"/>
                </a:cubicBezTo>
                <a:cubicBezTo>
                  <a:pt x="402" y="341"/>
                  <a:pt x="402" y="341"/>
                  <a:pt x="401" y="341"/>
                </a:cubicBezTo>
                <a:close/>
                <a:moveTo>
                  <a:pt x="379" y="196"/>
                </a:moveTo>
                <a:cubicBezTo>
                  <a:pt x="379" y="196"/>
                  <a:pt x="378" y="195"/>
                  <a:pt x="377" y="194"/>
                </a:cubicBezTo>
                <a:cubicBezTo>
                  <a:pt x="378" y="193"/>
                  <a:pt x="378" y="191"/>
                  <a:pt x="377" y="190"/>
                </a:cubicBezTo>
                <a:cubicBezTo>
                  <a:pt x="376" y="189"/>
                  <a:pt x="374" y="189"/>
                  <a:pt x="373" y="190"/>
                </a:cubicBezTo>
                <a:cubicBezTo>
                  <a:pt x="373" y="192"/>
                  <a:pt x="373" y="192"/>
                  <a:pt x="373" y="192"/>
                </a:cubicBezTo>
                <a:cubicBezTo>
                  <a:pt x="372" y="191"/>
                  <a:pt x="371" y="191"/>
                  <a:pt x="370" y="191"/>
                </a:cubicBezTo>
                <a:cubicBezTo>
                  <a:pt x="368" y="191"/>
                  <a:pt x="366" y="192"/>
                  <a:pt x="364" y="194"/>
                </a:cubicBezTo>
                <a:cubicBezTo>
                  <a:pt x="363" y="195"/>
                  <a:pt x="362" y="196"/>
                  <a:pt x="362" y="198"/>
                </a:cubicBezTo>
                <a:cubicBezTo>
                  <a:pt x="362" y="199"/>
                  <a:pt x="364" y="201"/>
                  <a:pt x="364" y="201"/>
                </a:cubicBezTo>
                <a:cubicBezTo>
                  <a:pt x="365" y="202"/>
                  <a:pt x="366" y="203"/>
                  <a:pt x="367" y="203"/>
                </a:cubicBezTo>
                <a:cubicBezTo>
                  <a:pt x="367" y="203"/>
                  <a:pt x="368" y="204"/>
                  <a:pt x="368" y="204"/>
                </a:cubicBezTo>
                <a:cubicBezTo>
                  <a:pt x="368" y="204"/>
                  <a:pt x="368" y="204"/>
                  <a:pt x="368" y="204"/>
                </a:cubicBezTo>
                <a:cubicBezTo>
                  <a:pt x="368" y="204"/>
                  <a:pt x="368" y="204"/>
                  <a:pt x="368" y="204"/>
                </a:cubicBezTo>
                <a:cubicBezTo>
                  <a:pt x="368" y="204"/>
                  <a:pt x="368" y="204"/>
                  <a:pt x="368" y="204"/>
                </a:cubicBezTo>
                <a:cubicBezTo>
                  <a:pt x="368" y="205"/>
                  <a:pt x="368" y="205"/>
                  <a:pt x="368" y="205"/>
                </a:cubicBezTo>
                <a:cubicBezTo>
                  <a:pt x="367" y="206"/>
                  <a:pt x="367" y="206"/>
                  <a:pt x="365" y="206"/>
                </a:cubicBezTo>
                <a:cubicBezTo>
                  <a:pt x="365" y="206"/>
                  <a:pt x="364" y="206"/>
                  <a:pt x="364" y="206"/>
                </a:cubicBezTo>
                <a:cubicBezTo>
                  <a:pt x="363" y="206"/>
                  <a:pt x="363" y="206"/>
                  <a:pt x="363" y="206"/>
                </a:cubicBezTo>
                <a:cubicBezTo>
                  <a:pt x="363" y="206"/>
                  <a:pt x="363" y="206"/>
                  <a:pt x="363" y="206"/>
                </a:cubicBezTo>
                <a:cubicBezTo>
                  <a:pt x="363" y="206"/>
                  <a:pt x="363" y="206"/>
                  <a:pt x="363" y="206"/>
                </a:cubicBezTo>
                <a:cubicBezTo>
                  <a:pt x="362" y="205"/>
                  <a:pt x="361" y="205"/>
                  <a:pt x="361" y="204"/>
                </a:cubicBezTo>
                <a:cubicBezTo>
                  <a:pt x="361" y="204"/>
                  <a:pt x="361" y="204"/>
                  <a:pt x="360" y="203"/>
                </a:cubicBezTo>
                <a:cubicBezTo>
                  <a:pt x="360" y="203"/>
                  <a:pt x="360" y="203"/>
                  <a:pt x="360" y="203"/>
                </a:cubicBezTo>
                <a:cubicBezTo>
                  <a:pt x="360" y="203"/>
                  <a:pt x="360" y="203"/>
                  <a:pt x="360" y="203"/>
                </a:cubicBezTo>
                <a:cubicBezTo>
                  <a:pt x="360" y="202"/>
                  <a:pt x="359" y="201"/>
                  <a:pt x="357" y="202"/>
                </a:cubicBezTo>
                <a:cubicBezTo>
                  <a:pt x="356" y="202"/>
                  <a:pt x="355" y="204"/>
                  <a:pt x="356" y="205"/>
                </a:cubicBezTo>
                <a:cubicBezTo>
                  <a:pt x="356" y="205"/>
                  <a:pt x="357" y="207"/>
                  <a:pt x="358" y="208"/>
                </a:cubicBezTo>
                <a:cubicBezTo>
                  <a:pt x="358" y="208"/>
                  <a:pt x="358" y="208"/>
                  <a:pt x="358" y="208"/>
                </a:cubicBezTo>
                <a:cubicBezTo>
                  <a:pt x="357" y="209"/>
                  <a:pt x="357" y="211"/>
                  <a:pt x="358" y="212"/>
                </a:cubicBezTo>
                <a:cubicBezTo>
                  <a:pt x="359" y="212"/>
                  <a:pt x="359" y="212"/>
                  <a:pt x="360" y="212"/>
                </a:cubicBezTo>
                <a:cubicBezTo>
                  <a:pt x="361" y="212"/>
                  <a:pt x="361" y="212"/>
                  <a:pt x="362" y="212"/>
                </a:cubicBezTo>
                <a:cubicBezTo>
                  <a:pt x="363" y="211"/>
                  <a:pt x="363" y="211"/>
                  <a:pt x="363" y="211"/>
                </a:cubicBezTo>
                <a:cubicBezTo>
                  <a:pt x="363" y="211"/>
                  <a:pt x="364" y="211"/>
                  <a:pt x="365" y="211"/>
                </a:cubicBezTo>
                <a:cubicBezTo>
                  <a:pt x="366" y="211"/>
                  <a:pt x="366" y="211"/>
                  <a:pt x="366" y="211"/>
                </a:cubicBezTo>
                <a:cubicBezTo>
                  <a:pt x="367" y="211"/>
                  <a:pt x="370" y="210"/>
                  <a:pt x="372" y="208"/>
                </a:cubicBezTo>
                <a:cubicBezTo>
                  <a:pt x="372" y="208"/>
                  <a:pt x="373" y="207"/>
                  <a:pt x="373" y="206"/>
                </a:cubicBezTo>
                <a:cubicBezTo>
                  <a:pt x="373" y="206"/>
                  <a:pt x="373" y="205"/>
                  <a:pt x="373" y="204"/>
                </a:cubicBezTo>
                <a:cubicBezTo>
                  <a:pt x="373" y="203"/>
                  <a:pt x="372" y="201"/>
                  <a:pt x="372" y="201"/>
                </a:cubicBezTo>
                <a:cubicBezTo>
                  <a:pt x="371" y="200"/>
                  <a:pt x="370" y="199"/>
                  <a:pt x="369" y="199"/>
                </a:cubicBezTo>
                <a:cubicBezTo>
                  <a:pt x="369" y="198"/>
                  <a:pt x="368" y="198"/>
                  <a:pt x="368" y="198"/>
                </a:cubicBezTo>
                <a:cubicBezTo>
                  <a:pt x="368" y="198"/>
                  <a:pt x="367" y="198"/>
                  <a:pt x="367" y="197"/>
                </a:cubicBezTo>
                <a:cubicBezTo>
                  <a:pt x="367" y="197"/>
                  <a:pt x="368" y="197"/>
                  <a:pt x="368" y="197"/>
                </a:cubicBezTo>
                <a:cubicBezTo>
                  <a:pt x="368" y="196"/>
                  <a:pt x="369" y="196"/>
                  <a:pt x="370" y="196"/>
                </a:cubicBezTo>
                <a:cubicBezTo>
                  <a:pt x="371" y="196"/>
                  <a:pt x="371" y="196"/>
                  <a:pt x="372" y="196"/>
                </a:cubicBezTo>
                <a:cubicBezTo>
                  <a:pt x="372" y="196"/>
                  <a:pt x="372" y="196"/>
                  <a:pt x="372" y="197"/>
                </a:cubicBezTo>
                <a:cubicBezTo>
                  <a:pt x="372" y="197"/>
                  <a:pt x="372" y="197"/>
                  <a:pt x="373" y="197"/>
                </a:cubicBezTo>
                <a:cubicBezTo>
                  <a:pt x="373" y="197"/>
                  <a:pt x="373" y="197"/>
                  <a:pt x="373" y="197"/>
                </a:cubicBezTo>
                <a:cubicBezTo>
                  <a:pt x="374" y="197"/>
                  <a:pt x="374" y="197"/>
                  <a:pt x="374" y="198"/>
                </a:cubicBezTo>
                <a:cubicBezTo>
                  <a:pt x="374" y="198"/>
                  <a:pt x="374" y="198"/>
                  <a:pt x="374" y="198"/>
                </a:cubicBezTo>
                <a:cubicBezTo>
                  <a:pt x="375" y="199"/>
                  <a:pt x="376" y="200"/>
                  <a:pt x="377" y="199"/>
                </a:cubicBezTo>
                <a:cubicBezTo>
                  <a:pt x="379" y="199"/>
                  <a:pt x="379" y="197"/>
                  <a:pt x="379" y="196"/>
                </a:cubicBezTo>
                <a:close/>
                <a:moveTo>
                  <a:pt x="96" y="299"/>
                </a:moveTo>
                <a:cubicBezTo>
                  <a:pt x="94" y="301"/>
                  <a:pt x="92" y="304"/>
                  <a:pt x="92" y="307"/>
                </a:cubicBezTo>
                <a:cubicBezTo>
                  <a:pt x="92" y="312"/>
                  <a:pt x="96" y="317"/>
                  <a:pt x="100" y="318"/>
                </a:cubicBezTo>
                <a:cubicBezTo>
                  <a:pt x="202" y="356"/>
                  <a:pt x="202" y="356"/>
                  <a:pt x="202" y="356"/>
                </a:cubicBezTo>
                <a:cubicBezTo>
                  <a:pt x="204" y="357"/>
                  <a:pt x="205" y="357"/>
                  <a:pt x="207" y="357"/>
                </a:cubicBezTo>
                <a:cubicBezTo>
                  <a:pt x="212" y="357"/>
                  <a:pt x="216" y="355"/>
                  <a:pt x="220" y="351"/>
                </a:cubicBezTo>
                <a:cubicBezTo>
                  <a:pt x="251" y="315"/>
                  <a:pt x="251" y="315"/>
                  <a:pt x="251" y="315"/>
                </a:cubicBezTo>
                <a:cubicBezTo>
                  <a:pt x="253" y="313"/>
                  <a:pt x="255" y="310"/>
                  <a:pt x="255" y="307"/>
                </a:cubicBezTo>
                <a:cubicBezTo>
                  <a:pt x="255" y="302"/>
                  <a:pt x="251" y="297"/>
                  <a:pt x="247" y="296"/>
                </a:cubicBezTo>
                <a:cubicBezTo>
                  <a:pt x="240" y="292"/>
                  <a:pt x="240" y="292"/>
                  <a:pt x="240" y="292"/>
                </a:cubicBezTo>
                <a:cubicBezTo>
                  <a:pt x="251" y="280"/>
                  <a:pt x="251" y="280"/>
                  <a:pt x="251" y="280"/>
                </a:cubicBezTo>
                <a:cubicBezTo>
                  <a:pt x="253" y="277"/>
                  <a:pt x="255" y="275"/>
                  <a:pt x="255" y="271"/>
                </a:cubicBezTo>
                <a:cubicBezTo>
                  <a:pt x="255" y="266"/>
                  <a:pt x="251" y="262"/>
                  <a:pt x="247" y="260"/>
                </a:cubicBezTo>
                <a:cubicBezTo>
                  <a:pt x="240" y="257"/>
                  <a:pt x="240" y="257"/>
                  <a:pt x="240" y="257"/>
                </a:cubicBezTo>
                <a:cubicBezTo>
                  <a:pt x="251" y="244"/>
                  <a:pt x="251" y="244"/>
                  <a:pt x="251" y="244"/>
                </a:cubicBezTo>
                <a:cubicBezTo>
                  <a:pt x="253" y="242"/>
                  <a:pt x="255" y="239"/>
                  <a:pt x="255" y="236"/>
                </a:cubicBezTo>
                <a:cubicBezTo>
                  <a:pt x="255" y="231"/>
                  <a:pt x="251" y="227"/>
                  <a:pt x="247" y="225"/>
                </a:cubicBezTo>
                <a:cubicBezTo>
                  <a:pt x="240" y="222"/>
                  <a:pt x="240" y="222"/>
                  <a:pt x="240" y="222"/>
                </a:cubicBezTo>
                <a:cubicBezTo>
                  <a:pt x="251" y="209"/>
                  <a:pt x="251" y="209"/>
                  <a:pt x="251" y="209"/>
                </a:cubicBezTo>
                <a:cubicBezTo>
                  <a:pt x="253" y="207"/>
                  <a:pt x="255" y="204"/>
                  <a:pt x="255" y="201"/>
                </a:cubicBezTo>
                <a:cubicBezTo>
                  <a:pt x="255" y="196"/>
                  <a:pt x="251" y="191"/>
                  <a:pt x="247" y="190"/>
                </a:cubicBezTo>
                <a:cubicBezTo>
                  <a:pt x="240" y="187"/>
                  <a:pt x="240" y="187"/>
                  <a:pt x="240" y="187"/>
                </a:cubicBezTo>
                <a:cubicBezTo>
                  <a:pt x="251" y="174"/>
                  <a:pt x="251" y="174"/>
                  <a:pt x="251" y="174"/>
                </a:cubicBezTo>
                <a:cubicBezTo>
                  <a:pt x="253" y="172"/>
                  <a:pt x="255" y="169"/>
                  <a:pt x="255" y="165"/>
                </a:cubicBezTo>
                <a:cubicBezTo>
                  <a:pt x="255" y="161"/>
                  <a:pt x="251" y="156"/>
                  <a:pt x="247" y="155"/>
                </a:cubicBezTo>
                <a:cubicBezTo>
                  <a:pt x="240" y="151"/>
                  <a:pt x="240" y="151"/>
                  <a:pt x="240" y="151"/>
                </a:cubicBezTo>
                <a:cubicBezTo>
                  <a:pt x="251" y="139"/>
                  <a:pt x="251" y="139"/>
                  <a:pt x="251" y="139"/>
                </a:cubicBezTo>
                <a:cubicBezTo>
                  <a:pt x="253" y="136"/>
                  <a:pt x="255" y="134"/>
                  <a:pt x="255" y="130"/>
                </a:cubicBezTo>
                <a:cubicBezTo>
                  <a:pt x="255" y="125"/>
                  <a:pt x="251" y="121"/>
                  <a:pt x="247" y="119"/>
                </a:cubicBezTo>
                <a:cubicBezTo>
                  <a:pt x="145" y="81"/>
                  <a:pt x="145" y="81"/>
                  <a:pt x="145" y="81"/>
                </a:cubicBezTo>
                <a:cubicBezTo>
                  <a:pt x="143" y="80"/>
                  <a:pt x="142" y="80"/>
                  <a:pt x="140" y="80"/>
                </a:cubicBezTo>
                <a:cubicBezTo>
                  <a:pt x="135" y="80"/>
                  <a:pt x="131" y="82"/>
                  <a:pt x="127" y="86"/>
                </a:cubicBezTo>
                <a:cubicBezTo>
                  <a:pt x="96" y="123"/>
                  <a:pt x="96" y="123"/>
                  <a:pt x="96" y="123"/>
                </a:cubicBezTo>
                <a:cubicBezTo>
                  <a:pt x="94" y="125"/>
                  <a:pt x="92" y="128"/>
                  <a:pt x="92" y="131"/>
                </a:cubicBezTo>
                <a:cubicBezTo>
                  <a:pt x="92" y="136"/>
                  <a:pt x="96" y="140"/>
                  <a:pt x="100" y="142"/>
                </a:cubicBezTo>
                <a:cubicBezTo>
                  <a:pt x="108" y="145"/>
                  <a:pt x="108" y="145"/>
                  <a:pt x="108" y="145"/>
                </a:cubicBezTo>
                <a:cubicBezTo>
                  <a:pt x="96" y="157"/>
                  <a:pt x="96" y="157"/>
                  <a:pt x="96" y="157"/>
                </a:cubicBezTo>
                <a:cubicBezTo>
                  <a:pt x="96" y="158"/>
                  <a:pt x="96" y="158"/>
                  <a:pt x="96" y="158"/>
                </a:cubicBezTo>
                <a:cubicBezTo>
                  <a:pt x="94" y="160"/>
                  <a:pt x="92" y="163"/>
                  <a:pt x="92" y="166"/>
                </a:cubicBezTo>
                <a:cubicBezTo>
                  <a:pt x="92" y="171"/>
                  <a:pt x="96" y="176"/>
                  <a:pt x="100" y="177"/>
                </a:cubicBezTo>
                <a:cubicBezTo>
                  <a:pt x="108" y="180"/>
                  <a:pt x="108" y="180"/>
                  <a:pt x="108" y="180"/>
                </a:cubicBezTo>
                <a:cubicBezTo>
                  <a:pt x="96" y="193"/>
                  <a:pt x="96" y="193"/>
                  <a:pt x="96" y="193"/>
                </a:cubicBezTo>
                <a:cubicBezTo>
                  <a:pt x="96" y="193"/>
                  <a:pt x="96" y="193"/>
                  <a:pt x="96" y="193"/>
                </a:cubicBezTo>
                <a:cubicBezTo>
                  <a:pt x="94" y="195"/>
                  <a:pt x="92" y="198"/>
                  <a:pt x="92" y="201"/>
                </a:cubicBezTo>
                <a:cubicBezTo>
                  <a:pt x="92" y="206"/>
                  <a:pt x="96" y="211"/>
                  <a:pt x="100" y="212"/>
                </a:cubicBezTo>
                <a:cubicBezTo>
                  <a:pt x="108" y="215"/>
                  <a:pt x="108" y="215"/>
                  <a:pt x="108" y="215"/>
                </a:cubicBezTo>
                <a:cubicBezTo>
                  <a:pt x="96" y="228"/>
                  <a:pt x="96" y="228"/>
                  <a:pt x="96" y="228"/>
                </a:cubicBezTo>
                <a:cubicBezTo>
                  <a:pt x="96" y="228"/>
                  <a:pt x="96" y="228"/>
                  <a:pt x="96" y="228"/>
                </a:cubicBezTo>
                <a:cubicBezTo>
                  <a:pt x="94" y="230"/>
                  <a:pt x="92" y="233"/>
                  <a:pt x="92" y="237"/>
                </a:cubicBezTo>
                <a:cubicBezTo>
                  <a:pt x="92" y="242"/>
                  <a:pt x="96" y="246"/>
                  <a:pt x="100" y="248"/>
                </a:cubicBezTo>
                <a:cubicBezTo>
                  <a:pt x="108" y="250"/>
                  <a:pt x="108" y="250"/>
                  <a:pt x="108" y="250"/>
                </a:cubicBezTo>
                <a:cubicBezTo>
                  <a:pt x="96" y="263"/>
                  <a:pt x="96" y="263"/>
                  <a:pt x="96" y="263"/>
                </a:cubicBezTo>
                <a:cubicBezTo>
                  <a:pt x="96" y="263"/>
                  <a:pt x="96" y="263"/>
                  <a:pt x="96" y="263"/>
                </a:cubicBezTo>
                <a:cubicBezTo>
                  <a:pt x="94" y="266"/>
                  <a:pt x="92" y="269"/>
                  <a:pt x="92" y="272"/>
                </a:cubicBezTo>
                <a:cubicBezTo>
                  <a:pt x="92" y="277"/>
                  <a:pt x="96" y="281"/>
                  <a:pt x="100" y="283"/>
                </a:cubicBezTo>
                <a:cubicBezTo>
                  <a:pt x="108" y="286"/>
                  <a:pt x="108" y="286"/>
                  <a:pt x="108" y="286"/>
                </a:cubicBezTo>
                <a:cubicBezTo>
                  <a:pt x="96" y="298"/>
                  <a:pt x="96" y="298"/>
                  <a:pt x="96" y="298"/>
                </a:cubicBezTo>
                <a:lnTo>
                  <a:pt x="96" y="299"/>
                </a:lnTo>
                <a:close/>
                <a:moveTo>
                  <a:pt x="208" y="341"/>
                </a:moveTo>
                <a:cubicBezTo>
                  <a:pt x="208" y="341"/>
                  <a:pt x="208" y="341"/>
                  <a:pt x="208" y="341"/>
                </a:cubicBezTo>
                <a:cubicBezTo>
                  <a:pt x="208" y="341"/>
                  <a:pt x="208" y="341"/>
                  <a:pt x="208" y="341"/>
                </a:cubicBezTo>
                <a:cubicBezTo>
                  <a:pt x="208" y="341"/>
                  <a:pt x="207" y="341"/>
                  <a:pt x="207" y="341"/>
                </a:cubicBezTo>
                <a:cubicBezTo>
                  <a:pt x="112" y="305"/>
                  <a:pt x="112" y="305"/>
                  <a:pt x="112" y="305"/>
                </a:cubicBezTo>
                <a:cubicBezTo>
                  <a:pt x="124" y="292"/>
                  <a:pt x="124" y="292"/>
                  <a:pt x="124" y="292"/>
                </a:cubicBezTo>
                <a:cubicBezTo>
                  <a:pt x="202" y="321"/>
                  <a:pt x="202" y="321"/>
                  <a:pt x="202" y="321"/>
                </a:cubicBezTo>
                <a:cubicBezTo>
                  <a:pt x="204" y="322"/>
                  <a:pt x="205" y="322"/>
                  <a:pt x="207" y="322"/>
                </a:cubicBezTo>
                <a:cubicBezTo>
                  <a:pt x="212" y="322"/>
                  <a:pt x="216" y="320"/>
                  <a:pt x="220" y="316"/>
                </a:cubicBezTo>
                <a:cubicBezTo>
                  <a:pt x="230" y="305"/>
                  <a:pt x="230" y="305"/>
                  <a:pt x="230" y="305"/>
                </a:cubicBezTo>
                <a:cubicBezTo>
                  <a:pt x="236" y="308"/>
                  <a:pt x="236" y="308"/>
                  <a:pt x="236" y="308"/>
                </a:cubicBezTo>
                <a:lnTo>
                  <a:pt x="208" y="341"/>
                </a:lnTo>
                <a:close/>
                <a:moveTo>
                  <a:pt x="208" y="306"/>
                </a:moveTo>
                <a:cubicBezTo>
                  <a:pt x="208" y="306"/>
                  <a:pt x="208" y="306"/>
                  <a:pt x="208" y="306"/>
                </a:cubicBezTo>
                <a:cubicBezTo>
                  <a:pt x="208" y="306"/>
                  <a:pt x="208" y="306"/>
                  <a:pt x="208" y="306"/>
                </a:cubicBezTo>
                <a:cubicBezTo>
                  <a:pt x="208" y="306"/>
                  <a:pt x="207" y="306"/>
                  <a:pt x="207" y="306"/>
                </a:cubicBezTo>
                <a:cubicBezTo>
                  <a:pt x="112" y="270"/>
                  <a:pt x="112" y="270"/>
                  <a:pt x="112" y="270"/>
                </a:cubicBezTo>
                <a:cubicBezTo>
                  <a:pt x="124" y="257"/>
                  <a:pt x="124" y="257"/>
                  <a:pt x="124" y="257"/>
                </a:cubicBezTo>
                <a:cubicBezTo>
                  <a:pt x="202" y="286"/>
                  <a:pt x="202" y="286"/>
                  <a:pt x="202" y="286"/>
                </a:cubicBezTo>
                <a:cubicBezTo>
                  <a:pt x="204" y="286"/>
                  <a:pt x="205" y="287"/>
                  <a:pt x="207" y="287"/>
                </a:cubicBezTo>
                <a:cubicBezTo>
                  <a:pt x="212" y="287"/>
                  <a:pt x="216" y="285"/>
                  <a:pt x="220" y="281"/>
                </a:cubicBezTo>
                <a:cubicBezTo>
                  <a:pt x="230" y="270"/>
                  <a:pt x="230" y="270"/>
                  <a:pt x="230" y="270"/>
                </a:cubicBezTo>
                <a:cubicBezTo>
                  <a:pt x="236" y="273"/>
                  <a:pt x="236" y="273"/>
                  <a:pt x="236" y="273"/>
                </a:cubicBezTo>
                <a:lnTo>
                  <a:pt x="208" y="306"/>
                </a:lnTo>
                <a:close/>
                <a:moveTo>
                  <a:pt x="208" y="270"/>
                </a:moveTo>
                <a:cubicBezTo>
                  <a:pt x="208" y="270"/>
                  <a:pt x="208" y="270"/>
                  <a:pt x="208" y="270"/>
                </a:cubicBezTo>
                <a:cubicBezTo>
                  <a:pt x="208" y="270"/>
                  <a:pt x="208" y="270"/>
                  <a:pt x="208" y="270"/>
                </a:cubicBezTo>
                <a:cubicBezTo>
                  <a:pt x="208" y="271"/>
                  <a:pt x="207" y="271"/>
                  <a:pt x="207" y="271"/>
                </a:cubicBezTo>
                <a:cubicBezTo>
                  <a:pt x="112" y="235"/>
                  <a:pt x="112" y="235"/>
                  <a:pt x="112" y="235"/>
                </a:cubicBezTo>
                <a:cubicBezTo>
                  <a:pt x="124" y="221"/>
                  <a:pt x="124" y="221"/>
                  <a:pt x="124" y="221"/>
                </a:cubicBezTo>
                <a:cubicBezTo>
                  <a:pt x="202" y="251"/>
                  <a:pt x="202" y="251"/>
                  <a:pt x="202" y="251"/>
                </a:cubicBezTo>
                <a:cubicBezTo>
                  <a:pt x="204" y="251"/>
                  <a:pt x="205" y="251"/>
                  <a:pt x="207" y="251"/>
                </a:cubicBezTo>
                <a:cubicBezTo>
                  <a:pt x="212" y="251"/>
                  <a:pt x="216" y="250"/>
                  <a:pt x="220" y="246"/>
                </a:cubicBezTo>
                <a:cubicBezTo>
                  <a:pt x="230" y="234"/>
                  <a:pt x="230" y="234"/>
                  <a:pt x="230" y="234"/>
                </a:cubicBezTo>
                <a:cubicBezTo>
                  <a:pt x="236" y="238"/>
                  <a:pt x="236" y="238"/>
                  <a:pt x="236" y="238"/>
                </a:cubicBezTo>
                <a:lnTo>
                  <a:pt x="208" y="270"/>
                </a:lnTo>
                <a:close/>
                <a:moveTo>
                  <a:pt x="207" y="235"/>
                </a:moveTo>
                <a:cubicBezTo>
                  <a:pt x="112" y="199"/>
                  <a:pt x="112" y="199"/>
                  <a:pt x="112" y="199"/>
                </a:cubicBezTo>
                <a:cubicBezTo>
                  <a:pt x="124" y="186"/>
                  <a:pt x="124" y="186"/>
                  <a:pt x="124" y="186"/>
                </a:cubicBezTo>
                <a:cubicBezTo>
                  <a:pt x="202" y="215"/>
                  <a:pt x="202" y="215"/>
                  <a:pt x="202" y="215"/>
                </a:cubicBezTo>
                <a:cubicBezTo>
                  <a:pt x="204" y="216"/>
                  <a:pt x="205" y="216"/>
                  <a:pt x="207" y="216"/>
                </a:cubicBezTo>
                <a:cubicBezTo>
                  <a:pt x="212" y="216"/>
                  <a:pt x="216" y="214"/>
                  <a:pt x="220" y="210"/>
                </a:cubicBezTo>
                <a:cubicBezTo>
                  <a:pt x="230" y="199"/>
                  <a:pt x="230" y="199"/>
                  <a:pt x="230" y="199"/>
                </a:cubicBezTo>
                <a:cubicBezTo>
                  <a:pt x="236" y="202"/>
                  <a:pt x="236" y="202"/>
                  <a:pt x="236" y="202"/>
                </a:cubicBezTo>
                <a:cubicBezTo>
                  <a:pt x="208" y="235"/>
                  <a:pt x="208" y="235"/>
                  <a:pt x="208" y="235"/>
                </a:cubicBezTo>
                <a:cubicBezTo>
                  <a:pt x="208" y="235"/>
                  <a:pt x="208" y="235"/>
                  <a:pt x="208" y="235"/>
                </a:cubicBezTo>
                <a:cubicBezTo>
                  <a:pt x="208" y="235"/>
                  <a:pt x="208" y="235"/>
                  <a:pt x="208" y="235"/>
                </a:cubicBezTo>
                <a:cubicBezTo>
                  <a:pt x="208" y="235"/>
                  <a:pt x="207" y="235"/>
                  <a:pt x="207" y="235"/>
                </a:cubicBezTo>
                <a:close/>
                <a:moveTo>
                  <a:pt x="208" y="200"/>
                </a:moveTo>
                <a:cubicBezTo>
                  <a:pt x="208" y="200"/>
                  <a:pt x="208" y="200"/>
                  <a:pt x="208" y="200"/>
                </a:cubicBezTo>
                <a:cubicBezTo>
                  <a:pt x="208" y="200"/>
                  <a:pt x="208" y="200"/>
                  <a:pt x="208" y="200"/>
                </a:cubicBezTo>
                <a:cubicBezTo>
                  <a:pt x="208" y="200"/>
                  <a:pt x="207" y="200"/>
                  <a:pt x="207" y="200"/>
                </a:cubicBezTo>
                <a:cubicBezTo>
                  <a:pt x="112" y="164"/>
                  <a:pt x="112" y="164"/>
                  <a:pt x="112" y="164"/>
                </a:cubicBezTo>
                <a:cubicBezTo>
                  <a:pt x="124" y="151"/>
                  <a:pt x="124" y="151"/>
                  <a:pt x="124" y="151"/>
                </a:cubicBezTo>
                <a:cubicBezTo>
                  <a:pt x="202" y="180"/>
                  <a:pt x="202" y="180"/>
                  <a:pt x="202" y="180"/>
                </a:cubicBezTo>
                <a:cubicBezTo>
                  <a:pt x="204" y="181"/>
                  <a:pt x="205" y="181"/>
                  <a:pt x="207" y="181"/>
                </a:cubicBezTo>
                <a:cubicBezTo>
                  <a:pt x="212" y="181"/>
                  <a:pt x="216" y="179"/>
                  <a:pt x="220" y="175"/>
                </a:cubicBezTo>
                <a:cubicBezTo>
                  <a:pt x="230" y="164"/>
                  <a:pt x="230" y="164"/>
                  <a:pt x="230" y="164"/>
                </a:cubicBezTo>
                <a:cubicBezTo>
                  <a:pt x="236" y="167"/>
                  <a:pt x="236" y="167"/>
                  <a:pt x="236" y="167"/>
                </a:cubicBezTo>
                <a:lnTo>
                  <a:pt x="208" y="200"/>
                </a:lnTo>
                <a:close/>
                <a:moveTo>
                  <a:pt x="139" y="96"/>
                </a:moveTo>
                <a:cubicBezTo>
                  <a:pt x="139" y="96"/>
                  <a:pt x="140" y="96"/>
                  <a:pt x="140" y="96"/>
                </a:cubicBezTo>
                <a:cubicBezTo>
                  <a:pt x="236" y="132"/>
                  <a:pt x="236" y="132"/>
                  <a:pt x="236" y="132"/>
                </a:cubicBezTo>
                <a:cubicBezTo>
                  <a:pt x="208" y="165"/>
                  <a:pt x="208" y="165"/>
                  <a:pt x="208" y="165"/>
                </a:cubicBezTo>
                <a:cubicBezTo>
                  <a:pt x="208" y="165"/>
                  <a:pt x="208" y="165"/>
                  <a:pt x="208" y="165"/>
                </a:cubicBezTo>
                <a:cubicBezTo>
                  <a:pt x="208" y="165"/>
                  <a:pt x="207" y="165"/>
                  <a:pt x="207" y="165"/>
                </a:cubicBezTo>
                <a:cubicBezTo>
                  <a:pt x="111" y="129"/>
                  <a:pt x="111" y="129"/>
                  <a:pt x="111" y="129"/>
                </a:cubicBezTo>
                <a:lnTo>
                  <a:pt x="139" y="96"/>
                </a:lnTo>
                <a:close/>
                <a:moveTo>
                  <a:pt x="185" y="126"/>
                </a:moveTo>
                <a:cubicBezTo>
                  <a:pt x="185" y="125"/>
                  <a:pt x="184" y="124"/>
                  <a:pt x="183" y="123"/>
                </a:cubicBezTo>
                <a:cubicBezTo>
                  <a:pt x="184" y="122"/>
                  <a:pt x="184" y="121"/>
                  <a:pt x="183" y="120"/>
                </a:cubicBezTo>
                <a:cubicBezTo>
                  <a:pt x="182" y="119"/>
                  <a:pt x="180" y="119"/>
                  <a:pt x="179" y="120"/>
                </a:cubicBezTo>
                <a:cubicBezTo>
                  <a:pt x="178" y="121"/>
                  <a:pt x="178" y="121"/>
                  <a:pt x="178" y="121"/>
                </a:cubicBezTo>
                <a:cubicBezTo>
                  <a:pt x="178" y="121"/>
                  <a:pt x="177" y="121"/>
                  <a:pt x="176" y="121"/>
                </a:cubicBezTo>
                <a:cubicBezTo>
                  <a:pt x="174" y="121"/>
                  <a:pt x="172" y="121"/>
                  <a:pt x="170" y="123"/>
                </a:cubicBezTo>
                <a:cubicBezTo>
                  <a:pt x="169" y="124"/>
                  <a:pt x="168" y="126"/>
                  <a:pt x="168" y="127"/>
                </a:cubicBezTo>
                <a:cubicBezTo>
                  <a:pt x="168" y="129"/>
                  <a:pt x="169" y="130"/>
                  <a:pt x="170" y="131"/>
                </a:cubicBezTo>
                <a:cubicBezTo>
                  <a:pt x="171" y="132"/>
                  <a:pt x="172" y="132"/>
                  <a:pt x="172" y="132"/>
                </a:cubicBezTo>
                <a:cubicBezTo>
                  <a:pt x="173" y="133"/>
                  <a:pt x="174" y="133"/>
                  <a:pt x="174" y="134"/>
                </a:cubicBezTo>
                <a:cubicBezTo>
                  <a:pt x="174" y="134"/>
                  <a:pt x="174" y="134"/>
                  <a:pt x="174" y="134"/>
                </a:cubicBezTo>
                <a:cubicBezTo>
                  <a:pt x="174" y="134"/>
                  <a:pt x="174" y="134"/>
                  <a:pt x="174" y="134"/>
                </a:cubicBezTo>
                <a:cubicBezTo>
                  <a:pt x="174" y="134"/>
                  <a:pt x="174" y="134"/>
                  <a:pt x="174" y="134"/>
                </a:cubicBezTo>
                <a:cubicBezTo>
                  <a:pt x="174" y="134"/>
                  <a:pt x="174" y="134"/>
                  <a:pt x="174" y="134"/>
                </a:cubicBezTo>
                <a:cubicBezTo>
                  <a:pt x="173" y="135"/>
                  <a:pt x="172" y="135"/>
                  <a:pt x="171" y="135"/>
                </a:cubicBezTo>
                <a:cubicBezTo>
                  <a:pt x="171" y="135"/>
                  <a:pt x="170" y="135"/>
                  <a:pt x="169" y="135"/>
                </a:cubicBezTo>
                <a:cubicBezTo>
                  <a:pt x="169" y="135"/>
                  <a:pt x="169" y="135"/>
                  <a:pt x="169" y="135"/>
                </a:cubicBezTo>
                <a:cubicBezTo>
                  <a:pt x="169" y="135"/>
                  <a:pt x="169" y="135"/>
                  <a:pt x="169" y="135"/>
                </a:cubicBezTo>
                <a:cubicBezTo>
                  <a:pt x="169" y="135"/>
                  <a:pt x="169" y="135"/>
                  <a:pt x="169" y="135"/>
                </a:cubicBezTo>
                <a:cubicBezTo>
                  <a:pt x="168" y="135"/>
                  <a:pt x="167" y="134"/>
                  <a:pt x="167" y="134"/>
                </a:cubicBezTo>
                <a:cubicBezTo>
                  <a:pt x="166" y="133"/>
                  <a:pt x="166" y="133"/>
                  <a:pt x="166" y="133"/>
                </a:cubicBezTo>
                <a:cubicBezTo>
                  <a:pt x="166" y="133"/>
                  <a:pt x="166" y="133"/>
                  <a:pt x="166" y="133"/>
                </a:cubicBezTo>
                <a:cubicBezTo>
                  <a:pt x="166" y="133"/>
                  <a:pt x="166" y="133"/>
                  <a:pt x="166" y="133"/>
                </a:cubicBezTo>
                <a:cubicBezTo>
                  <a:pt x="166" y="131"/>
                  <a:pt x="164" y="131"/>
                  <a:pt x="163" y="131"/>
                </a:cubicBezTo>
                <a:cubicBezTo>
                  <a:pt x="162" y="132"/>
                  <a:pt x="161" y="133"/>
                  <a:pt x="162" y="134"/>
                </a:cubicBezTo>
                <a:cubicBezTo>
                  <a:pt x="162" y="135"/>
                  <a:pt x="162" y="136"/>
                  <a:pt x="164" y="138"/>
                </a:cubicBezTo>
                <a:cubicBezTo>
                  <a:pt x="164" y="138"/>
                  <a:pt x="164" y="138"/>
                  <a:pt x="164" y="138"/>
                </a:cubicBezTo>
                <a:cubicBezTo>
                  <a:pt x="163" y="139"/>
                  <a:pt x="163" y="140"/>
                  <a:pt x="164" y="141"/>
                </a:cubicBezTo>
                <a:cubicBezTo>
                  <a:pt x="165" y="142"/>
                  <a:pt x="165" y="142"/>
                  <a:pt x="166" y="142"/>
                </a:cubicBezTo>
                <a:cubicBezTo>
                  <a:pt x="166" y="142"/>
                  <a:pt x="167" y="142"/>
                  <a:pt x="168" y="141"/>
                </a:cubicBezTo>
                <a:cubicBezTo>
                  <a:pt x="168" y="140"/>
                  <a:pt x="168" y="140"/>
                  <a:pt x="168" y="140"/>
                </a:cubicBezTo>
                <a:cubicBezTo>
                  <a:pt x="169" y="140"/>
                  <a:pt x="170" y="140"/>
                  <a:pt x="171" y="140"/>
                </a:cubicBezTo>
                <a:cubicBezTo>
                  <a:pt x="171" y="140"/>
                  <a:pt x="171" y="140"/>
                  <a:pt x="171" y="140"/>
                </a:cubicBezTo>
                <a:cubicBezTo>
                  <a:pt x="173" y="140"/>
                  <a:pt x="176" y="140"/>
                  <a:pt x="178" y="138"/>
                </a:cubicBezTo>
                <a:cubicBezTo>
                  <a:pt x="178" y="137"/>
                  <a:pt x="179" y="136"/>
                  <a:pt x="179" y="136"/>
                </a:cubicBezTo>
                <a:cubicBezTo>
                  <a:pt x="179" y="135"/>
                  <a:pt x="179" y="134"/>
                  <a:pt x="179" y="134"/>
                </a:cubicBezTo>
                <a:cubicBezTo>
                  <a:pt x="179" y="132"/>
                  <a:pt x="178" y="131"/>
                  <a:pt x="177" y="130"/>
                </a:cubicBezTo>
                <a:cubicBezTo>
                  <a:pt x="176" y="129"/>
                  <a:pt x="176" y="129"/>
                  <a:pt x="175" y="128"/>
                </a:cubicBezTo>
                <a:cubicBezTo>
                  <a:pt x="174" y="128"/>
                  <a:pt x="174" y="128"/>
                  <a:pt x="173" y="127"/>
                </a:cubicBezTo>
                <a:cubicBezTo>
                  <a:pt x="173" y="127"/>
                  <a:pt x="173" y="127"/>
                  <a:pt x="173" y="127"/>
                </a:cubicBezTo>
                <a:cubicBezTo>
                  <a:pt x="173" y="127"/>
                  <a:pt x="173" y="127"/>
                  <a:pt x="174" y="127"/>
                </a:cubicBezTo>
                <a:cubicBezTo>
                  <a:pt x="174" y="126"/>
                  <a:pt x="175" y="126"/>
                  <a:pt x="176" y="126"/>
                </a:cubicBezTo>
                <a:cubicBezTo>
                  <a:pt x="177" y="126"/>
                  <a:pt x="177" y="126"/>
                  <a:pt x="178" y="126"/>
                </a:cubicBezTo>
                <a:cubicBezTo>
                  <a:pt x="178" y="126"/>
                  <a:pt x="178" y="126"/>
                  <a:pt x="178" y="126"/>
                </a:cubicBezTo>
                <a:cubicBezTo>
                  <a:pt x="178" y="126"/>
                  <a:pt x="178" y="126"/>
                  <a:pt x="178" y="126"/>
                </a:cubicBezTo>
                <a:cubicBezTo>
                  <a:pt x="178" y="126"/>
                  <a:pt x="178" y="126"/>
                  <a:pt x="178" y="126"/>
                </a:cubicBezTo>
                <a:cubicBezTo>
                  <a:pt x="179" y="126"/>
                  <a:pt x="180" y="127"/>
                  <a:pt x="180" y="127"/>
                </a:cubicBezTo>
                <a:cubicBezTo>
                  <a:pt x="180" y="127"/>
                  <a:pt x="180" y="127"/>
                  <a:pt x="180" y="127"/>
                </a:cubicBezTo>
                <a:cubicBezTo>
                  <a:pt x="181" y="128"/>
                  <a:pt x="182" y="129"/>
                  <a:pt x="183" y="129"/>
                </a:cubicBezTo>
                <a:cubicBezTo>
                  <a:pt x="184" y="128"/>
                  <a:pt x="185" y="127"/>
                  <a:pt x="185" y="126"/>
                </a:cubicBezTo>
                <a:close/>
                <a:moveTo>
                  <a:pt x="99" y="48"/>
                </a:moveTo>
                <a:cubicBezTo>
                  <a:pt x="410" y="122"/>
                  <a:pt x="410" y="122"/>
                  <a:pt x="410" y="122"/>
                </a:cubicBezTo>
                <a:cubicBezTo>
                  <a:pt x="408" y="131"/>
                  <a:pt x="408" y="131"/>
                  <a:pt x="408" y="131"/>
                </a:cubicBezTo>
                <a:cubicBezTo>
                  <a:pt x="407" y="134"/>
                  <a:pt x="408" y="136"/>
                  <a:pt x="410" y="138"/>
                </a:cubicBezTo>
                <a:cubicBezTo>
                  <a:pt x="411" y="140"/>
                  <a:pt x="413" y="141"/>
                  <a:pt x="416" y="141"/>
                </a:cubicBezTo>
                <a:cubicBezTo>
                  <a:pt x="416" y="141"/>
                  <a:pt x="416" y="141"/>
                  <a:pt x="416" y="141"/>
                </a:cubicBezTo>
                <a:cubicBezTo>
                  <a:pt x="469" y="136"/>
                  <a:pt x="469" y="136"/>
                  <a:pt x="469" y="136"/>
                </a:cubicBezTo>
                <a:cubicBezTo>
                  <a:pt x="472" y="135"/>
                  <a:pt x="475" y="133"/>
                  <a:pt x="476" y="130"/>
                </a:cubicBezTo>
                <a:cubicBezTo>
                  <a:pt x="476" y="126"/>
                  <a:pt x="475" y="123"/>
                  <a:pt x="472" y="121"/>
                </a:cubicBezTo>
                <a:cubicBezTo>
                  <a:pt x="428" y="93"/>
                  <a:pt x="428" y="93"/>
                  <a:pt x="428" y="93"/>
                </a:cubicBezTo>
                <a:cubicBezTo>
                  <a:pt x="426" y="91"/>
                  <a:pt x="423" y="91"/>
                  <a:pt x="421" y="92"/>
                </a:cubicBezTo>
                <a:cubicBezTo>
                  <a:pt x="419" y="93"/>
                  <a:pt x="417" y="95"/>
                  <a:pt x="416" y="97"/>
                </a:cubicBezTo>
                <a:cubicBezTo>
                  <a:pt x="414" y="107"/>
                  <a:pt x="414" y="107"/>
                  <a:pt x="414" y="107"/>
                </a:cubicBezTo>
                <a:cubicBezTo>
                  <a:pt x="102" y="33"/>
                  <a:pt x="102" y="33"/>
                  <a:pt x="102" y="33"/>
                </a:cubicBezTo>
                <a:cubicBezTo>
                  <a:pt x="98" y="32"/>
                  <a:pt x="94" y="34"/>
                  <a:pt x="93" y="38"/>
                </a:cubicBezTo>
                <a:cubicBezTo>
                  <a:pt x="92" y="43"/>
                  <a:pt x="94" y="47"/>
                  <a:pt x="99" y="48"/>
                </a:cubicBezTo>
                <a:close/>
                <a:moveTo>
                  <a:pt x="382" y="389"/>
                </a:moveTo>
                <a:cubicBezTo>
                  <a:pt x="37" y="389"/>
                  <a:pt x="37" y="389"/>
                  <a:pt x="37" y="389"/>
                </a:cubicBezTo>
                <a:cubicBezTo>
                  <a:pt x="37" y="389"/>
                  <a:pt x="37" y="389"/>
                  <a:pt x="37" y="389"/>
                </a:cubicBezTo>
                <a:cubicBezTo>
                  <a:pt x="35" y="389"/>
                  <a:pt x="33" y="387"/>
                  <a:pt x="33" y="386"/>
                </a:cubicBezTo>
                <a:cubicBezTo>
                  <a:pt x="33" y="66"/>
                  <a:pt x="33" y="66"/>
                  <a:pt x="33" y="66"/>
                </a:cubicBezTo>
                <a:cubicBezTo>
                  <a:pt x="43" y="66"/>
                  <a:pt x="43" y="66"/>
                  <a:pt x="43" y="66"/>
                </a:cubicBezTo>
                <a:cubicBezTo>
                  <a:pt x="46" y="66"/>
                  <a:pt x="48" y="64"/>
                  <a:pt x="50" y="62"/>
                </a:cubicBezTo>
                <a:cubicBezTo>
                  <a:pt x="51" y="60"/>
                  <a:pt x="51" y="57"/>
                  <a:pt x="51" y="55"/>
                </a:cubicBezTo>
                <a:cubicBezTo>
                  <a:pt x="33" y="6"/>
                  <a:pt x="33" y="6"/>
                  <a:pt x="33" y="6"/>
                </a:cubicBezTo>
                <a:cubicBezTo>
                  <a:pt x="32" y="2"/>
                  <a:pt x="29" y="0"/>
                  <a:pt x="25" y="0"/>
                </a:cubicBezTo>
                <a:cubicBezTo>
                  <a:pt x="22" y="0"/>
                  <a:pt x="19" y="2"/>
                  <a:pt x="18" y="6"/>
                </a:cubicBezTo>
                <a:cubicBezTo>
                  <a:pt x="1" y="55"/>
                  <a:pt x="1" y="55"/>
                  <a:pt x="1" y="55"/>
                </a:cubicBezTo>
                <a:cubicBezTo>
                  <a:pt x="0" y="58"/>
                  <a:pt x="0" y="60"/>
                  <a:pt x="2" y="63"/>
                </a:cubicBezTo>
                <a:cubicBezTo>
                  <a:pt x="3" y="65"/>
                  <a:pt x="6" y="66"/>
                  <a:pt x="8" y="66"/>
                </a:cubicBezTo>
                <a:cubicBezTo>
                  <a:pt x="8" y="66"/>
                  <a:pt x="8" y="66"/>
                  <a:pt x="8" y="66"/>
                </a:cubicBezTo>
                <a:cubicBezTo>
                  <a:pt x="17" y="66"/>
                  <a:pt x="17" y="66"/>
                  <a:pt x="17" y="66"/>
                </a:cubicBezTo>
                <a:cubicBezTo>
                  <a:pt x="17" y="386"/>
                  <a:pt x="17" y="386"/>
                  <a:pt x="17" y="386"/>
                </a:cubicBezTo>
                <a:cubicBezTo>
                  <a:pt x="17" y="397"/>
                  <a:pt x="26" y="405"/>
                  <a:pt x="37" y="405"/>
                </a:cubicBezTo>
                <a:cubicBezTo>
                  <a:pt x="37" y="405"/>
                  <a:pt x="37" y="405"/>
                  <a:pt x="37" y="405"/>
                </a:cubicBezTo>
                <a:cubicBezTo>
                  <a:pt x="382" y="405"/>
                  <a:pt x="382" y="405"/>
                  <a:pt x="382" y="405"/>
                </a:cubicBezTo>
                <a:cubicBezTo>
                  <a:pt x="387" y="405"/>
                  <a:pt x="390" y="401"/>
                  <a:pt x="390" y="397"/>
                </a:cubicBezTo>
                <a:cubicBezTo>
                  <a:pt x="390" y="392"/>
                  <a:pt x="387" y="389"/>
                  <a:pt x="382" y="389"/>
                </a:cubicBezTo>
                <a:close/>
                <a:moveTo>
                  <a:pt x="518" y="389"/>
                </a:moveTo>
                <a:cubicBezTo>
                  <a:pt x="469" y="372"/>
                  <a:pt x="469" y="372"/>
                  <a:pt x="469" y="372"/>
                </a:cubicBezTo>
                <a:cubicBezTo>
                  <a:pt x="466" y="371"/>
                  <a:pt x="464" y="372"/>
                  <a:pt x="462" y="373"/>
                </a:cubicBezTo>
                <a:cubicBezTo>
                  <a:pt x="459" y="375"/>
                  <a:pt x="458" y="377"/>
                  <a:pt x="458" y="380"/>
                </a:cubicBezTo>
                <a:cubicBezTo>
                  <a:pt x="458" y="389"/>
                  <a:pt x="458" y="389"/>
                  <a:pt x="458" y="389"/>
                </a:cubicBezTo>
                <a:cubicBezTo>
                  <a:pt x="419" y="389"/>
                  <a:pt x="419" y="389"/>
                  <a:pt x="419" y="389"/>
                </a:cubicBezTo>
                <a:cubicBezTo>
                  <a:pt x="414" y="389"/>
                  <a:pt x="411" y="392"/>
                  <a:pt x="411" y="397"/>
                </a:cubicBezTo>
                <a:cubicBezTo>
                  <a:pt x="411" y="401"/>
                  <a:pt x="414" y="405"/>
                  <a:pt x="419" y="405"/>
                </a:cubicBezTo>
                <a:cubicBezTo>
                  <a:pt x="458" y="405"/>
                  <a:pt x="458" y="405"/>
                  <a:pt x="458" y="405"/>
                </a:cubicBezTo>
                <a:cubicBezTo>
                  <a:pt x="458" y="415"/>
                  <a:pt x="458" y="415"/>
                  <a:pt x="458" y="415"/>
                </a:cubicBezTo>
                <a:cubicBezTo>
                  <a:pt x="458" y="417"/>
                  <a:pt x="460" y="420"/>
                  <a:pt x="462" y="421"/>
                </a:cubicBezTo>
                <a:cubicBezTo>
                  <a:pt x="463" y="422"/>
                  <a:pt x="465" y="422"/>
                  <a:pt x="466" y="422"/>
                </a:cubicBezTo>
                <a:cubicBezTo>
                  <a:pt x="467" y="422"/>
                  <a:pt x="468" y="422"/>
                  <a:pt x="469" y="422"/>
                </a:cubicBezTo>
                <a:cubicBezTo>
                  <a:pt x="518" y="404"/>
                  <a:pt x="518" y="404"/>
                  <a:pt x="518" y="404"/>
                </a:cubicBezTo>
                <a:cubicBezTo>
                  <a:pt x="522" y="403"/>
                  <a:pt x="524" y="400"/>
                  <a:pt x="524" y="397"/>
                </a:cubicBezTo>
                <a:cubicBezTo>
                  <a:pt x="524" y="393"/>
                  <a:pt x="522" y="390"/>
                  <a:pt x="518" y="389"/>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pic>
        <p:nvPicPr>
          <p:cNvPr id="717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7775" y="1998663"/>
            <a:ext cx="2233613"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Freeform 4"/>
          <p:cNvSpPr>
            <a:spLocks noChangeAspect="1" noEditPoints="1"/>
          </p:cNvSpPr>
          <p:nvPr/>
        </p:nvSpPr>
        <p:spPr bwMode="auto">
          <a:xfrm>
            <a:off x="1422400" y="4135438"/>
            <a:ext cx="930275" cy="1331912"/>
          </a:xfrm>
          <a:custGeom>
            <a:avLst/>
            <a:gdLst>
              <a:gd name="T0" fmla="*/ 2147483647 w 248"/>
              <a:gd name="T1" fmla="*/ 2147483647 h 355"/>
              <a:gd name="T2" fmla="*/ 2147483647 w 248"/>
              <a:gd name="T3" fmla="*/ 2147483647 h 355"/>
              <a:gd name="T4" fmla="*/ 2147483647 w 248"/>
              <a:gd name="T5" fmla="*/ 2147483647 h 355"/>
              <a:gd name="T6" fmla="*/ 2147483647 w 248"/>
              <a:gd name="T7" fmla="*/ 2147483647 h 355"/>
              <a:gd name="T8" fmla="*/ 2147483647 w 248"/>
              <a:gd name="T9" fmla="*/ 2147483647 h 355"/>
              <a:gd name="T10" fmla="*/ 2147483647 w 248"/>
              <a:gd name="T11" fmla="*/ 2147483647 h 355"/>
              <a:gd name="T12" fmla="*/ 2147483647 w 248"/>
              <a:gd name="T13" fmla="*/ 2147483647 h 355"/>
              <a:gd name="T14" fmla="*/ 2147483647 w 248"/>
              <a:gd name="T15" fmla="*/ 2147483647 h 355"/>
              <a:gd name="T16" fmla="*/ 2147483647 w 248"/>
              <a:gd name="T17" fmla="*/ 2147483647 h 355"/>
              <a:gd name="T18" fmla="*/ 2147483647 w 248"/>
              <a:gd name="T19" fmla="*/ 2147483647 h 355"/>
              <a:gd name="T20" fmla="*/ 2147483647 w 248"/>
              <a:gd name="T21" fmla="*/ 0 h 355"/>
              <a:gd name="T22" fmla="*/ 2147483647 w 248"/>
              <a:gd name="T23" fmla="*/ 0 h 355"/>
              <a:gd name="T24" fmla="*/ 2147483647 w 248"/>
              <a:gd name="T25" fmla="*/ 2147483647 h 355"/>
              <a:gd name="T26" fmla="*/ 2147483647 w 248"/>
              <a:gd name="T27" fmla="*/ 2147483647 h 355"/>
              <a:gd name="T28" fmla="*/ 2147483647 w 248"/>
              <a:gd name="T29" fmla="*/ 2147483647 h 355"/>
              <a:gd name="T30" fmla="*/ 2147483647 w 248"/>
              <a:gd name="T31" fmla="*/ 2147483647 h 355"/>
              <a:gd name="T32" fmla="*/ 2147483647 w 248"/>
              <a:gd name="T33" fmla="*/ 2147483647 h 355"/>
              <a:gd name="T34" fmla="*/ 2147483647 w 248"/>
              <a:gd name="T35" fmla="*/ 2147483647 h 355"/>
              <a:gd name="T36" fmla="*/ 2147483647 w 248"/>
              <a:gd name="T37" fmla="*/ 2147483647 h 355"/>
              <a:gd name="T38" fmla="*/ 2147483647 w 248"/>
              <a:gd name="T39" fmla="*/ 2147483647 h 355"/>
              <a:gd name="T40" fmla="*/ 2147483647 w 248"/>
              <a:gd name="T41" fmla="*/ 2147483647 h 355"/>
              <a:gd name="T42" fmla="*/ 2147483647 w 248"/>
              <a:gd name="T43" fmla="*/ 2147483647 h 355"/>
              <a:gd name="T44" fmla="*/ 2147483647 w 248"/>
              <a:gd name="T45" fmla="*/ 2147483647 h 355"/>
              <a:gd name="T46" fmla="*/ 2147483647 w 248"/>
              <a:gd name="T47" fmla="*/ 2147483647 h 355"/>
              <a:gd name="T48" fmla="*/ 2147483647 w 248"/>
              <a:gd name="T49" fmla="*/ 2147483647 h 355"/>
              <a:gd name="T50" fmla="*/ 2147483647 w 248"/>
              <a:gd name="T51" fmla="*/ 2147483647 h 355"/>
              <a:gd name="T52" fmla="*/ 2147483647 w 248"/>
              <a:gd name="T53" fmla="*/ 2147483647 h 355"/>
              <a:gd name="T54" fmla="*/ 2147483647 w 248"/>
              <a:gd name="T55" fmla="*/ 2147483647 h 355"/>
              <a:gd name="T56" fmla="*/ 2147483647 w 248"/>
              <a:gd name="T57" fmla="*/ 2147483647 h 355"/>
              <a:gd name="T58" fmla="*/ 2147483647 w 248"/>
              <a:gd name="T59" fmla="*/ 2147483647 h 355"/>
              <a:gd name="T60" fmla="*/ 2147483647 w 248"/>
              <a:gd name="T61" fmla="*/ 2147483647 h 355"/>
              <a:gd name="T62" fmla="*/ 2147483647 w 248"/>
              <a:gd name="T63" fmla="*/ 2147483647 h 355"/>
              <a:gd name="T64" fmla="*/ 2147483647 w 248"/>
              <a:gd name="T65" fmla="*/ 2147483647 h 355"/>
              <a:gd name="T66" fmla="*/ 2147483647 w 248"/>
              <a:gd name="T67" fmla="*/ 2147483647 h 355"/>
              <a:gd name="T68" fmla="*/ 2147483647 w 248"/>
              <a:gd name="T69" fmla="*/ 2147483647 h 355"/>
              <a:gd name="T70" fmla="*/ 2147483647 w 248"/>
              <a:gd name="T71" fmla="*/ 2147483647 h 355"/>
              <a:gd name="T72" fmla="*/ 2147483647 w 248"/>
              <a:gd name="T73" fmla="*/ 2147483647 h 355"/>
              <a:gd name="T74" fmla="*/ 2147483647 w 248"/>
              <a:gd name="T75" fmla="*/ 2147483647 h 355"/>
              <a:gd name="T76" fmla="*/ 2147483647 w 248"/>
              <a:gd name="T77" fmla="*/ 2147483647 h 355"/>
              <a:gd name="T78" fmla="*/ 2147483647 w 248"/>
              <a:gd name="T79" fmla="*/ 2147483647 h 355"/>
              <a:gd name="T80" fmla="*/ 2147483647 w 248"/>
              <a:gd name="T81" fmla="*/ 2147483647 h 355"/>
              <a:gd name="T82" fmla="*/ 2147483647 w 248"/>
              <a:gd name="T83" fmla="*/ 2147483647 h 355"/>
              <a:gd name="T84" fmla="*/ 2147483647 w 248"/>
              <a:gd name="T85" fmla="*/ 2147483647 h 355"/>
              <a:gd name="T86" fmla="*/ 2147483647 w 248"/>
              <a:gd name="T87" fmla="*/ 2147483647 h 355"/>
              <a:gd name="T88" fmla="*/ 2147483647 w 248"/>
              <a:gd name="T89" fmla="*/ 2147483647 h 355"/>
              <a:gd name="T90" fmla="*/ 2147483647 w 248"/>
              <a:gd name="T91" fmla="*/ 2147483647 h 355"/>
              <a:gd name="T92" fmla="*/ 2147483647 w 248"/>
              <a:gd name="T93" fmla="*/ 2147483647 h 355"/>
              <a:gd name="T94" fmla="*/ 2147483647 w 248"/>
              <a:gd name="T95" fmla="*/ 2147483647 h 355"/>
              <a:gd name="T96" fmla="*/ 2147483647 w 248"/>
              <a:gd name="T97" fmla="*/ 2147483647 h 355"/>
              <a:gd name="T98" fmla="*/ 2147483647 w 248"/>
              <a:gd name="T99" fmla="*/ 2147483647 h 3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48" h="355">
                <a:moveTo>
                  <a:pt x="69" y="56"/>
                </a:moveTo>
                <a:cubicBezTo>
                  <a:pt x="181" y="56"/>
                  <a:pt x="181" y="56"/>
                  <a:pt x="181" y="56"/>
                </a:cubicBezTo>
                <a:cubicBezTo>
                  <a:pt x="185" y="56"/>
                  <a:pt x="189" y="52"/>
                  <a:pt x="189" y="48"/>
                </a:cubicBezTo>
                <a:cubicBezTo>
                  <a:pt x="189" y="43"/>
                  <a:pt x="185" y="40"/>
                  <a:pt x="181" y="40"/>
                </a:cubicBezTo>
                <a:cubicBezTo>
                  <a:pt x="69" y="40"/>
                  <a:pt x="69" y="40"/>
                  <a:pt x="69" y="40"/>
                </a:cubicBezTo>
                <a:cubicBezTo>
                  <a:pt x="65" y="40"/>
                  <a:pt x="61" y="43"/>
                  <a:pt x="61" y="48"/>
                </a:cubicBezTo>
                <a:cubicBezTo>
                  <a:pt x="61" y="52"/>
                  <a:pt x="65" y="56"/>
                  <a:pt x="69" y="56"/>
                </a:cubicBezTo>
                <a:close/>
                <a:moveTo>
                  <a:pt x="69" y="16"/>
                </a:moveTo>
                <a:cubicBezTo>
                  <a:pt x="181" y="16"/>
                  <a:pt x="181" y="16"/>
                  <a:pt x="181" y="16"/>
                </a:cubicBezTo>
                <a:cubicBezTo>
                  <a:pt x="185" y="16"/>
                  <a:pt x="189" y="12"/>
                  <a:pt x="189" y="8"/>
                </a:cubicBezTo>
                <a:cubicBezTo>
                  <a:pt x="189" y="3"/>
                  <a:pt x="185" y="0"/>
                  <a:pt x="181" y="0"/>
                </a:cubicBezTo>
                <a:cubicBezTo>
                  <a:pt x="69" y="0"/>
                  <a:pt x="69" y="0"/>
                  <a:pt x="69" y="0"/>
                </a:cubicBezTo>
                <a:cubicBezTo>
                  <a:pt x="65" y="0"/>
                  <a:pt x="61" y="3"/>
                  <a:pt x="61" y="8"/>
                </a:cubicBezTo>
                <a:cubicBezTo>
                  <a:pt x="61" y="12"/>
                  <a:pt x="65" y="16"/>
                  <a:pt x="69" y="16"/>
                </a:cubicBezTo>
                <a:close/>
                <a:moveTo>
                  <a:pt x="246" y="208"/>
                </a:moveTo>
                <a:cubicBezTo>
                  <a:pt x="245" y="206"/>
                  <a:pt x="242" y="204"/>
                  <a:pt x="239" y="204"/>
                </a:cubicBezTo>
                <a:cubicBezTo>
                  <a:pt x="189" y="204"/>
                  <a:pt x="189" y="204"/>
                  <a:pt x="189" y="204"/>
                </a:cubicBezTo>
                <a:cubicBezTo>
                  <a:pt x="189" y="154"/>
                  <a:pt x="189" y="154"/>
                  <a:pt x="189" y="154"/>
                </a:cubicBezTo>
                <a:cubicBezTo>
                  <a:pt x="189" y="150"/>
                  <a:pt x="185" y="146"/>
                  <a:pt x="181" y="146"/>
                </a:cubicBezTo>
                <a:cubicBezTo>
                  <a:pt x="176" y="146"/>
                  <a:pt x="173" y="150"/>
                  <a:pt x="173" y="154"/>
                </a:cubicBezTo>
                <a:cubicBezTo>
                  <a:pt x="173" y="212"/>
                  <a:pt x="173" y="212"/>
                  <a:pt x="173" y="212"/>
                </a:cubicBezTo>
                <a:cubicBezTo>
                  <a:pt x="173" y="214"/>
                  <a:pt x="174" y="216"/>
                  <a:pt x="175" y="217"/>
                </a:cubicBezTo>
                <a:cubicBezTo>
                  <a:pt x="177" y="219"/>
                  <a:pt x="179" y="220"/>
                  <a:pt x="181" y="220"/>
                </a:cubicBezTo>
                <a:cubicBezTo>
                  <a:pt x="222" y="220"/>
                  <a:pt x="222" y="220"/>
                  <a:pt x="222" y="220"/>
                </a:cubicBezTo>
                <a:cubicBezTo>
                  <a:pt x="125" y="334"/>
                  <a:pt x="125" y="334"/>
                  <a:pt x="125" y="334"/>
                </a:cubicBezTo>
                <a:cubicBezTo>
                  <a:pt x="26" y="220"/>
                  <a:pt x="26" y="220"/>
                  <a:pt x="26" y="220"/>
                </a:cubicBezTo>
                <a:cubicBezTo>
                  <a:pt x="69" y="220"/>
                  <a:pt x="69" y="220"/>
                  <a:pt x="69" y="220"/>
                </a:cubicBezTo>
                <a:cubicBezTo>
                  <a:pt x="71" y="220"/>
                  <a:pt x="73" y="219"/>
                  <a:pt x="75" y="217"/>
                </a:cubicBezTo>
                <a:cubicBezTo>
                  <a:pt x="76" y="216"/>
                  <a:pt x="77" y="214"/>
                  <a:pt x="77" y="212"/>
                </a:cubicBezTo>
                <a:cubicBezTo>
                  <a:pt x="77" y="112"/>
                  <a:pt x="77" y="112"/>
                  <a:pt x="77" y="112"/>
                </a:cubicBezTo>
                <a:cubicBezTo>
                  <a:pt x="77" y="103"/>
                  <a:pt x="84" y="96"/>
                  <a:pt x="93" y="96"/>
                </a:cubicBezTo>
                <a:cubicBezTo>
                  <a:pt x="157" y="96"/>
                  <a:pt x="157" y="96"/>
                  <a:pt x="157" y="96"/>
                </a:cubicBezTo>
                <a:cubicBezTo>
                  <a:pt x="166" y="96"/>
                  <a:pt x="173" y="103"/>
                  <a:pt x="173" y="112"/>
                </a:cubicBezTo>
                <a:cubicBezTo>
                  <a:pt x="173" y="117"/>
                  <a:pt x="173" y="117"/>
                  <a:pt x="173" y="117"/>
                </a:cubicBezTo>
                <a:cubicBezTo>
                  <a:pt x="173" y="122"/>
                  <a:pt x="176" y="125"/>
                  <a:pt x="181" y="125"/>
                </a:cubicBezTo>
                <a:cubicBezTo>
                  <a:pt x="185" y="125"/>
                  <a:pt x="189" y="122"/>
                  <a:pt x="189" y="117"/>
                </a:cubicBezTo>
                <a:cubicBezTo>
                  <a:pt x="189" y="112"/>
                  <a:pt x="189" y="112"/>
                  <a:pt x="189" y="112"/>
                </a:cubicBezTo>
                <a:cubicBezTo>
                  <a:pt x="189" y="94"/>
                  <a:pt x="175" y="80"/>
                  <a:pt x="157" y="80"/>
                </a:cubicBezTo>
                <a:cubicBezTo>
                  <a:pt x="93" y="80"/>
                  <a:pt x="93" y="80"/>
                  <a:pt x="93" y="80"/>
                </a:cubicBezTo>
                <a:cubicBezTo>
                  <a:pt x="75" y="80"/>
                  <a:pt x="61" y="94"/>
                  <a:pt x="61" y="112"/>
                </a:cubicBezTo>
                <a:cubicBezTo>
                  <a:pt x="61" y="204"/>
                  <a:pt x="61" y="204"/>
                  <a:pt x="61" y="204"/>
                </a:cubicBezTo>
                <a:cubicBezTo>
                  <a:pt x="9" y="204"/>
                  <a:pt x="9" y="204"/>
                  <a:pt x="9" y="204"/>
                </a:cubicBezTo>
                <a:cubicBezTo>
                  <a:pt x="6" y="204"/>
                  <a:pt x="3" y="206"/>
                  <a:pt x="2" y="208"/>
                </a:cubicBezTo>
                <a:cubicBezTo>
                  <a:pt x="0" y="211"/>
                  <a:pt x="1" y="215"/>
                  <a:pt x="3" y="217"/>
                </a:cubicBezTo>
                <a:cubicBezTo>
                  <a:pt x="119" y="352"/>
                  <a:pt x="119" y="352"/>
                  <a:pt x="119" y="352"/>
                </a:cubicBezTo>
                <a:cubicBezTo>
                  <a:pt x="120" y="354"/>
                  <a:pt x="123" y="355"/>
                  <a:pt x="125" y="355"/>
                </a:cubicBezTo>
                <a:cubicBezTo>
                  <a:pt x="125" y="355"/>
                  <a:pt x="125" y="355"/>
                  <a:pt x="125" y="355"/>
                </a:cubicBezTo>
                <a:cubicBezTo>
                  <a:pt x="127" y="355"/>
                  <a:pt x="129" y="354"/>
                  <a:pt x="131" y="352"/>
                </a:cubicBezTo>
                <a:cubicBezTo>
                  <a:pt x="245" y="217"/>
                  <a:pt x="245" y="217"/>
                  <a:pt x="245" y="217"/>
                </a:cubicBezTo>
                <a:cubicBezTo>
                  <a:pt x="247" y="215"/>
                  <a:pt x="248" y="211"/>
                  <a:pt x="246" y="20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7179" name="Freeform 3"/>
          <p:cNvSpPr>
            <a:spLocks noChangeAspect="1" noEditPoints="1"/>
          </p:cNvSpPr>
          <p:nvPr/>
        </p:nvSpPr>
        <p:spPr bwMode="auto">
          <a:xfrm>
            <a:off x="7188200" y="4649788"/>
            <a:ext cx="746125" cy="438150"/>
          </a:xfrm>
          <a:custGeom>
            <a:avLst/>
            <a:gdLst>
              <a:gd name="T0" fmla="*/ 2147483647 w 487"/>
              <a:gd name="T1" fmla="*/ 2147483647 h 287"/>
              <a:gd name="T2" fmla="*/ 2147483647 w 487"/>
              <a:gd name="T3" fmla="*/ 2147483647 h 287"/>
              <a:gd name="T4" fmla="*/ 2147483647 w 487"/>
              <a:gd name="T5" fmla="*/ 2147483647 h 287"/>
              <a:gd name="T6" fmla="*/ 2147483647 w 487"/>
              <a:gd name="T7" fmla="*/ 2147483647 h 287"/>
              <a:gd name="T8" fmla="*/ 2147483647 w 487"/>
              <a:gd name="T9" fmla="*/ 2147483647 h 287"/>
              <a:gd name="T10" fmla="*/ 2147483647 w 487"/>
              <a:gd name="T11" fmla="*/ 2147483647 h 287"/>
              <a:gd name="T12" fmla="*/ 2147483647 w 487"/>
              <a:gd name="T13" fmla="*/ 2147483647 h 287"/>
              <a:gd name="T14" fmla="*/ 2147483647 w 487"/>
              <a:gd name="T15" fmla="*/ 2147483647 h 287"/>
              <a:gd name="T16" fmla="*/ 2147483647 w 487"/>
              <a:gd name="T17" fmla="*/ 2147483647 h 287"/>
              <a:gd name="T18" fmla="*/ 2147483647 w 487"/>
              <a:gd name="T19" fmla="*/ 2147483647 h 287"/>
              <a:gd name="T20" fmla="*/ 2147483647 w 487"/>
              <a:gd name="T21" fmla="*/ 2147483647 h 287"/>
              <a:gd name="T22" fmla="*/ 2147483647 w 487"/>
              <a:gd name="T23" fmla="*/ 2147483647 h 287"/>
              <a:gd name="T24" fmla="*/ 0 w 487"/>
              <a:gd name="T25" fmla="*/ 2147483647 h 287"/>
              <a:gd name="T26" fmla="*/ 2147483647 w 487"/>
              <a:gd name="T27" fmla="*/ 2147483647 h 287"/>
              <a:gd name="T28" fmla="*/ 2147483647 w 487"/>
              <a:gd name="T29" fmla="*/ 2147483647 h 287"/>
              <a:gd name="T30" fmla="*/ 2147483647 w 487"/>
              <a:gd name="T31" fmla="*/ 2147483647 h 287"/>
              <a:gd name="T32" fmla="*/ 2147483647 w 487"/>
              <a:gd name="T33" fmla="*/ 2147483647 h 287"/>
              <a:gd name="T34" fmla="*/ 2147483647 w 487"/>
              <a:gd name="T35" fmla="*/ 2147483647 h 287"/>
              <a:gd name="T36" fmla="*/ 2147483647 w 487"/>
              <a:gd name="T37" fmla="*/ 2147483647 h 287"/>
              <a:gd name="T38" fmla="*/ 2147483647 w 487"/>
              <a:gd name="T39" fmla="*/ 2147483647 h 287"/>
              <a:gd name="T40" fmla="*/ 2147483647 w 487"/>
              <a:gd name="T41" fmla="*/ 2147483647 h 287"/>
              <a:gd name="T42" fmla="*/ 2147483647 w 487"/>
              <a:gd name="T43" fmla="*/ 2147483647 h 287"/>
              <a:gd name="T44" fmla="*/ 2147483647 w 487"/>
              <a:gd name="T45" fmla="*/ 2147483647 h 287"/>
              <a:gd name="T46" fmla="*/ 2147483647 w 487"/>
              <a:gd name="T47" fmla="*/ 2147483647 h 287"/>
              <a:gd name="T48" fmla="*/ 2147483647 w 487"/>
              <a:gd name="T49" fmla="*/ 2147483647 h 287"/>
              <a:gd name="T50" fmla="*/ 2147483647 w 487"/>
              <a:gd name="T51" fmla="*/ 2147483647 h 287"/>
              <a:gd name="T52" fmla="*/ 2147483647 w 487"/>
              <a:gd name="T53" fmla="*/ 2147483647 h 287"/>
              <a:gd name="T54" fmla="*/ 2147483647 w 487"/>
              <a:gd name="T55" fmla="*/ 2147483647 h 287"/>
              <a:gd name="T56" fmla="*/ 2147483647 w 487"/>
              <a:gd name="T57" fmla="*/ 2147483647 h 287"/>
              <a:gd name="T58" fmla="*/ 2147483647 w 487"/>
              <a:gd name="T59" fmla="*/ 2147483647 h 287"/>
              <a:gd name="T60" fmla="*/ 2147483647 w 487"/>
              <a:gd name="T61" fmla="*/ 2147483647 h 287"/>
              <a:gd name="T62" fmla="*/ 2147483647 w 487"/>
              <a:gd name="T63" fmla="*/ 2147483647 h 287"/>
              <a:gd name="T64" fmla="*/ 2147483647 w 487"/>
              <a:gd name="T65" fmla="*/ 2147483647 h 287"/>
              <a:gd name="T66" fmla="*/ 2147483647 w 487"/>
              <a:gd name="T67" fmla="*/ 2147483647 h 287"/>
              <a:gd name="T68" fmla="*/ 2147483647 w 487"/>
              <a:gd name="T69" fmla="*/ 2147483647 h 287"/>
              <a:gd name="T70" fmla="*/ 2147483647 w 487"/>
              <a:gd name="T71" fmla="*/ 2147483647 h 287"/>
              <a:gd name="T72" fmla="*/ 2147483647 w 487"/>
              <a:gd name="T73" fmla="*/ 2147483647 h 287"/>
              <a:gd name="T74" fmla="*/ 2147483647 w 487"/>
              <a:gd name="T75" fmla="*/ 2147483647 h 287"/>
              <a:gd name="T76" fmla="*/ 2147483647 w 487"/>
              <a:gd name="T77" fmla="*/ 2147483647 h 287"/>
              <a:gd name="T78" fmla="*/ 2147483647 w 487"/>
              <a:gd name="T79" fmla="*/ 2147483647 h 287"/>
              <a:gd name="T80" fmla="*/ 2147483647 w 487"/>
              <a:gd name="T81" fmla="*/ 2147483647 h 287"/>
              <a:gd name="T82" fmla="*/ 2147483647 w 487"/>
              <a:gd name="T83" fmla="*/ 2147483647 h 287"/>
              <a:gd name="T84" fmla="*/ 2147483647 w 487"/>
              <a:gd name="T85" fmla="*/ 2147483647 h 287"/>
              <a:gd name="T86" fmla="*/ 2147483647 w 487"/>
              <a:gd name="T87" fmla="*/ 2147483647 h 287"/>
              <a:gd name="T88" fmla="*/ 2147483647 w 487"/>
              <a:gd name="T89" fmla="*/ 2147483647 h 287"/>
              <a:gd name="T90" fmla="*/ 2147483647 w 487"/>
              <a:gd name="T91" fmla="*/ 2147483647 h 287"/>
              <a:gd name="T92" fmla="*/ 2147483647 w 487"/>
              <a:gd name="T93" fmla="*/ 2147483647 h 287"/>
              <a:gd name="T94" fmla="*/ 2147483647 w 487"/>
              <a:gd name="T95" fmla="*/ 2147483647 h 287"/>
              <a:gd name="T96" fmla="*/ 2147483647 w 487"/>
              <a:gd name="T97" fmla="*/ 2147483647 h 287"/>
              <a:gd name="T98" fmla="*/ 2147483647 w 487"/>
              <a:gd name="T99" fmla="*/ 2147483647 h 287"/>
              <a:gd name="T100" fmla="*/ 2147483647 w 487"/>
              <a:gd name="T101" fmla="*/ 2147483647 h 287"/>
              <a:gd name="T102" fmla="*/ 2147483647 w 487"/>
              <a:gd name="T103" fmla="*/ 2147483647 h 287"/>
              <a:gd name="T104" fmla="*/ 2147483647 w 487"/>
              <a:gd name="T105" fmla="*/ 2147483647 h 287"/>
              <a:gd name="T106" fmla="*/ 2147483647 w 487"/>
              <a:gd name="T107" fmla="*/ 2147483647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7"/>
              <a:gd name="T163" fmla="*/ 0 h 287"/>
              <a:gd name="T164" fmla="*/ 487 w 487"/>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7" h="287">
                <a:moveTo>
                  <a:pt x="409" y="59"/>
                </a:moveTo>
                <a:cubicBezTo>
                  <a:pt x="415" y="61"/>
                  <a:pt x="422" y="63"/>
                  <a:pt x="427" y="63"/>
                </a:cubicBezTo>
                <a:cubicBezTo>
                  <a:pt x="434" y="63"/>
                  <a:pt x="479" y="63"/>
                  <a:pt x="479" y="63"/>
                </a:cubicBezTo>
                <a:cubicBezTo>
                  <a:pt x="483" y="63"/>
                  <a:pt x="487" y="59"/>
                  <a:pt x="487" y="55"/>
                </a:cubicBezTo>
                <a:cubicBezTo>
                  <a:pt x="487" y="50"/>
                  <a:pt x="483" y="47"/>
                  <a:pt x="479" y="47"/>
                </a:cubicBezTo>
                <a:cubicBezTo>
                  <a:pt x="479" y="47"/>
                  <a:pt x="434" y="47"/>
                  <a:pt x="427" y="47"/>
                </a:cubicBezTo>
                <a:cubicBezTo>
                  <a:pt x="424" y="47"/>
                  <a:pt x="419" y="46"/>
                  <a:pt x="414" y="44"/>
                </a:cubicBezTo>
                <a:cubicBezTo>
                  <a:pt x="410" y="42"/>
                  <a:pt x="405" y="45"/>
                  <a:pt x="404" y="49"/>
                </a:cubicBezTo>
                <a:cubicBezTo>
                  <a:pt x="402" y="53"/>
                  <a:pt x="404" y="57"/>
                  <a:pt x="409" y="59"/>
                </a:cubicBezTo>
                <a:close/>
                <a:moveTo>
                  <a:pt x="479" y="186"/>
                </a:moveTo>
                <a:cubicBezTo>
                  <a:pt x="425" y="186"/>
                  <a:pt x="425" y="186"/>
                  <a:pt x="425" y="186"/>
                </a:cubicBezTo>
                <a:cubicBezTo>
                  <a:pt x="419" y="179"/>
                  <a:pt x="401" y="160"/>
                  <a:pt x="381" y="140"/>
                </a:cubicBezTo>
                <a:cubicBezTo>
                  <a:pt x="369" y="127"/>
                  <a:pt x="356" y="114"/>
                  <a:pt x="345" y="104"/>
                </a:cubicBezTo>
                <a:cubicBezTo>
                  <a:pt x="334" y="93"/>
                  <a:pt x="325" y="85"/>
                  <a:pt x="318" y="81"/>
                </a:cubicBezTo>
                <a:cubicBezTo>
                  <a:pt x="316" y="79"/>
                  <a:pt x="314" y="78"/>
                  <a:pt x="311" y="77"/>
                </a:cubicBezTo>
                <a:cubicBezTo>
                  <a:pt x="310" y="77"/>
                  <a:pt x="310" y="77"/>
                  <a:pt x="309" y="76"/>
                </a:cubicBezTo>
                <a:cubicBezTo>
                  <a:pt x="297" y="71"/>
                  <a:pt x="282" y="68"/>
                  <a:pt x="266" y="66"/>
                </a:cubicBezTo>
                <a:cubicBezTo>
                  <a:pt x="247" y="63"/>
                  <a:pt x="229" y="60"/>
                  <a:pt x="223" y="58"/>
                </a:cubicBezTo>
                <a:cubicBezTo>
                  <a:pt x="220" y="58"/>
                  <a:pt x="218" y="57"/>
                  <a:pt x="216" y="57"/>
                </a:cubicBezTo>
                <a:cubicBezTo>
                  <a:pt x="216" y="57"/>
                  <a:pt x="215" y="57"/>
                  <a:pt x="215" y="57"/>
                </a:cubicBezTo>
                <a:cubicBezTo>
                  <a:pt x="213" y="56"/>
                  <a:pt x="210" y="56"/>
                  <a:pt x="208" y="56"/>
                </a:cubicBezTo>
                <a:cubicBezTo>
                  <a:pt x="206" y="56"/>
                  <a:pt x="205" y="56"/>
                  <a:pt x="203" y="56"/>
                </a:cubicBezTo>
                <a:cubicBezTo>
                  <a:pt x="200" y="57"/>
                  <a:pt x="198" y="57"/>
                  <a:pt x="195" y="58"/>
                </a:cubicBezTo>
                <a:cubicBezTo>
                  <a:pt x="192" y="59"/>
                  <a:pt x="190" y="60"/>
                  <a:pt x="187" y="62"/>
                </a:cubicBezTo>
                <a:cubicBezTo>
                  <a:pt x="187" y="62"/>
                  <a:pt x="187" y="62"/>
                  <a:pt x="187" y="63"/>
                </a:cubicBezTo>
                <a:cubicBezTo>
                  <a:pt x="187" y="63"/>
                  <a:pt x="187" y="63"/>
                  <a:pt x="187" y="63"/>
                </a:cubicBezTo>
                <a:cubicBezTo>
                  <a:pt x="187" y="63"/>
                  <a:pt x="187" y="63"/>
                  <a:pt x="187" y="63"/>
                </a:cubicBezTo>
                <a:cubicBezTo>
                  <a:pt x="186" y="63"/>
                  <a:pt x="186" y="64"/>
                  <a:pt x="184" y="65"/>
                </a:cubicBezTo>
                <a:cubicBezTo>
                  <a:pt x="181" y="68"/>
                  <a:pt x="175" y="74"/>
                  <a:pt x="167" y="80"/>
                </a:cubicBezTo>
                <a:cubicBezTo>
                  <a:pt x="160" y="86"/>
                  <a:pt x="150" y="91"/>
                  <a:pt x="141" y="94"/>
                </a:cubicBezTo>
                <a:cubicBezTo>
                  <a:pt x="138" y="95"/>
                  <a:pt x="134" y="96"/>
                  <a:pt x="131" y="96"/>
                </a:cubicBezTo>
                <a:cubicBezTo>
                  <a:pt x="131" y="96"/>
                  <a:pt x="130" y="96"/>
                  <a:pt x="129" y="96"/>
                </a:cubicBezTo>
                <a:cubicBezTo>
                  <a:pt x="129" y="96"/>
                  <a:pt x="128" y="96"/>
                  <a:pt x="128" y="96"/>
                </a:cubicBezTo>
                <a:cubicBezTo>
                  <a:pt x="127" y="96"/>
                  <a:pt x="126" y="96"/>
                  <a:pt x="125" y="96"/>
                </a:cubicBezTo>
                <a:cubicBezTo>
                  <a:pt x="120" y="96"/>
                  <a:pt x="119" y="95"/>
                  <a:pt x="118" y="94"/>
                </a:cubicBezTo>
                <a:cubicBezTo>
                  <a:pt x="118" y="94"/>
                  <a:pt x="118" y="94"/>
                  <a:pt x="118" y="94"/>
                </a:cubicBezTo>
                <a:cubicBezTo>
                  <a:pt x="117" y="93"/>
                  <a:pt x="117" y="92"/>
                  <a:pt x="117" y="90"/>
                </a:cubicBezTo>
                <a:cubicBezTo>
                  <a:pt x="117" y="88"/>
                  <a:pt x="118" y="86"/>
                  <a:pt x="118" y="83"/>
                </a:cubicBezTo>
                <a:cubicBezTo>
                  <a:pt x="119" y="82"/>
                  <a:pt x="122" y="80"/>
                  <a:pt x="126" y="77"/>
                </a:cubicBezTo>
                <a:cubicBezTo>
                  <a:pt x="128" y="76"/>
                  <a:pt x="130" y="75"/>
                  <a:pt x="132" y="74"/>
                </a:cubicBezTo>
                <a:cubicBezTo>
                  <a:pt x="139" y="69"/>
                  <a:pt x="147" y="64"/>
                  <a:pt x="154" y="58"/>
                </a:cubicBezTo>
                <a:cubicBezTo>
                  <a:pt x="156" y="57"/>
                  <a:pt x="157" y="56"/>
                  <a:pt x="158" y="55"/>
                </a:cubicBezTo>
                <a:cubicBezTo>
                  <a:pt x="166" y="49"/>
                  <a:pt x="179" y="40"/>
                  <a:pt x="192" y="32"/>
                </a:cubicBezTo>
                <a:cubicBezTo>
                  <a:pt x="198" y="28"/>
                  <a:pt x="205" y="24"/>
                  <a:pt x="210" y="21"/>
                </a:cubicBezTo>
                <a:cubicBezTo>
                  <a:pt x="215" y="18"/>
                  <a:pt x="219" y="17"/>
                  <a:pt x="220" y="17"/>
                </a:cubicBezTo>
                <a:cubicBezTo>
                  <a:pt x="220" y="17"/>
                  <a:pt x="220" y="17"/>
                  <a:pt x="221" y="16"/>
                </a:cubicBezTo>
                <a:cubicBezTo>
                  <a:pt x="222" y="16"/>
                  <a:pt x="225" y="16"/>
                  <a:pt x="229" y="16"/>
                </a:cubicBezTo>
                <a:cubicBezTo>
                  <a:pt x="242" y="16"/>
                  <a:pt x="266" y="17"/>
                  <a:pt x="287" y="19"/>
                </a:cubicBezTo>
                <a:cubicBezTo>
                  <a:pt x="308" y="20"/>
                  <a:pt x="327" y="21"/>
                  <a:pt x="331" y="22"/>
                </a:cubicBezTo>
                <a:cubicBezTo>
                  <a:pt x="333" y="22"/>
                  <a:pt x="341" y="26"/>
                  <a:pt x="350" y="30"/>
                </a:cubicBezTo>
                <a:cubicBezTo>
                  <a:pt x="359" y="34"/>
                  <a:pt x="369" y="40"/>
                  <a:pt x="378" y="44"/>
                </a:cubicBezTo>
                <a:cubicBezTo>
                  <a:pt x="382" y="46"/>
                  <a:pt x="387" y="45"/>
                  <a:pt x="389" y="41"/>
                </a:cubicBezTo>
                <a:cubicBezTo>
                  <a:pt x="391" y="37"/>
                  <a:pt x="389" y="32"/>
                  <a:pt x="386" y="30"/>
                </a:cubicBezTo>
                <a:cubicBezTo>
                  <a:pt x="377" y="26"/>
                  <a:pt x="366" y="20"/>
                  <a:pt x="357" y="16"/>
                </a:cubicBezTo>
                <a:cubicBezTo>
                  <a:pt x="348" y="11"/>
                  <a:pt x="340" y="8"/>
                  <a:pt x="334" y="7"/>
                </a:cubicBezTo>
                <a:cubicBezTo>
                  <a:pt x="328" y="5"/>
                  <a:pt x="309" y="4"/>
                  <a:pt x="288" y="3"/>
                </a:cubicBezTo>
                <a:cubicBezTo>
                  <a:pt x="266" y="1"/>
                  <a:pt x="243" y="0"/>
                  <a:pt x="229" y="0"/>
                </a:cubicBezTo>
                <a:cubicBezTo>
                  <a:pt x="223" y="0"/>
                  <a:pt x="220" y="0"/>
                  <a:pt x="217" y="1"/>
                </a:cubicBezTo>
                <a:cubicBezTo>
                  <a:pt x="212" y="2"/>
                  <a:pt x="208" y="4"/>
                  <a:pt x="202" y="7"/>
                </a:cubicBezTo>
                <a:cubicBezTo>
                  <a:pt x="186" y="16"/>
                  <a:pt x="161" y="32"/>
                  <a:pt x="148" y="43"/>
                </a:cubicBezTo>
                <a:cubicBezTo>
                  <a:pt x="148" y="43"/>
                  <a:pt x="147" y="44"/>
                  <a:pt x="147" y="44"/>
                </a:cubicBezTo>
                <a:cubicBezTo>
                  <a:pt x="125" y="45"/>
                  <a:pt x="106" y="52"/>
                  <a:pt x="88" y="60"/>
                </a:cubicBezTo>
                <a:cubicBezTo>
                  <a:pt x="69" y="67"/>
                  <a:pt x="52" y="74"/>
                  <a:pt x="38" y="74"/>
                </a:cubicBezTo>
                <a:cubicBezTo>
                  <a:pt x="8" y="74"/>
                  <a:pt x="8" y="74"/>
                  <a:pt x="8" y="74"/>
                </a:cubicBezTo>
                <a:cubicBezTo>
                  <a:pt x="4" y="74"/>
                  <a:pt x="0" y="78"/>
                  <a:pt x="0" y="82"/>
                </a:cubicBezTo>
                <a:cubicBezTo>
                  <a:pt x="0" y="86"/>
                  <a:pt x="4" y="90"/>
                  <a:pt x="8" y="90"/>
                </a:cubicBezTo>
                <a:cubicBezTo>
                  <a:pt x="38" y="90"/>
                  <a:pt x="38" y="90"/>
                  <a:pt x="38" y="90"/>
                </a:cubicBezTo>
                <a:cubicBezTo>
                  <a:pt x="57" y="90"/>
                  <a:pt x="75" y="82"/>
                  <a:pt x="94" y="74"/>
                </a:cubicBezTo>
                <a:cubicBezTo>
                  <a:pt x="100" y="72"/>
                  <a:pt x="107" y="69"/>
                  <a:pt x="113" y="67"/>
                </a:cubicBezTo>
                <a:cubicBezTo>
                  <a:pt x="113" y="67"/>
                  <a:pt x="113" y="67"/>
                  <a:pt x="113" y="67"/>
                </a:cubicBezTo>
                <a:cubicBezTo>
                  <a:pt x="112" y="68"/>
                  <a:pt x="111" y="68"/>
                  <a:pt x="111" y="69"/>
                </a:cubicBezTo>
                <a:cubicBezTo>
                  <a:pt x="110" y="69"/>
                  <a:pt x="110" y="69"/>
                  <a:pt x="110" y="69"/>
                </a:cubicBezTo>
                <a:cubicBezTo>
                  <a:pt x="109" y="70"/>
                  <a:pt x="109" y="70"/>
                  <a:pt x="108" y="71"/>
                </a:cubicBezTo>
                <a:cubicBezTo>
                  <a:pt x="107" y="72"/>
                  <a:pt x="107" y="72"/>
                  <a:pt x="106" y="73"/>
                </a:cubicBezTo>
                <a:cubicBezTo>
                  <a:pt x="105" y="74"/>
                  <a:pt x="103" y="76"/>
                  <a:pt x="103" y="79"/>
                </a:cubicBezTo>
                <a:cubicBezTo>
                  <a:pt x="103" y="79"/>
                  <a:pt x="102" y="80"/>
                  <a:pt x="102" y="81"/>
                </a:cubicBezTo>
                <a:cubicBezTo>
                  <a:pt x="102" y="83"/>
                  <a:pt x="101" y="87"/>
                  <a:pt x="101" y="90"/>
                </a:cubicBezTo>
                <a:cubicBezTo>
                  <a:pt x="101" y="95"/>
                  <a:pt x="102" y="101"/>
                  <a:pt x="107" y="106"/>
                </a:cubicBezTo>
                <a:cubicBezTo>
                  <a:pt x="109" y="107"/>
                  <a:pt x="111" y="109"/>
                  <a:pt x="113" y="110"/>
                </a:cubicBezTo>
                <a:cubicBezTo>
                  <a:pt x="113" y="110"/>
                  <a:pt x="113" y="110"/>
                  <a:pt x="113" y="110"/>
                </a:cubicBezTo>
                <a:cubicBezTo>
                  <a:pt x="114" y="110"/>
                  <a:pt x="115" y="110"/>
                  <a:pt x="116" y="111"/>
                </a:cubicBezTo>
                <a:cubicBezTo>
                  <a:pt x="116" y="111"/>
                  <a:pt x="116" y="111"/>
                  <a:pt x="116" y="111"/>
                </a:cubicBezTo>
                <a:cubicBezTo>
                  <a:pt x="117" y="111"/>
                  <a:pt x="118" y="111"/>
                  <a:pt x="118" y="111"/>
                </a:cubicBezTo>
                <a:cubicBezTo>
                  <a:pt x="119" y="111"/>
                  <a:pt x="119" y="112"/>
                  <a:pt x="119" y="112"/>
                </a:cubicBezTo>
                <a:cubicBezTo>
                  <a:pt x="120" y="112"/>
                  <a:pt x="120" y="112"/>
                  <a:pt x="121" y="112"/>
                </a:cubicBezTo>
                <a:cubicBezTo>
                  <a:pt x="122" y="112"/>
                  <a:pt x="122" y="112"/>
                  <a:pt x="122" y="112"/>
                </a:cubicBezTo>
                <a:cubicBezTo>
                  <a:pt x="123" y="112"/>
                  <a:pt x="124" y="112"/>
                  <a:pt x="124" y="112"/>
                </a:cubicBezTo>
                <a:cubicBezTo>
                  <a:pt x="125" y="112"/>
                  <a:pt x="126" y="112"/>
                  <a:pt x="126" y="112"/>
                </a:cubicBezTo>
                <a:cubicBezTo>
                  <a:pt x="127" y="112"/>
                  <a:pt x="127" y="112"/>
                  <a:pt x="127" y="112"/>
                </a:cubicBezTo>
                <a:cubicBezTo>
                  <a:pt x="127" y="112"/>
                  <a:pt x="127" y="112"/>
                  <a:pt x="127" y="112"/>
                </a:cubicBezTo>
                <a:cubicBezTo>
                  <a:pt x="127" y="112"/>
                  <a:pt x="127" y="112"/>
                  <a:pt x="128" y="112"/>
                </a:cubicBezTo>
                <a:cubicBezTo>
                  <a:pt x="129" y="112"/>
                  <a:pt x="130" y="112"/>
                  <a:pt x="131" y="112"/>
                </a:cubicBezTo>
                <a:cubicBezTo>
                  <a:pt x="132" y="112"/>
                  <a:pt x="132" y="112"/>
                  <a:pt x="132" y="112"/>
                </a:cubicBezTo>
                <a:cubicBezTo>
                  <a:pt x="140" y="112"/>
                  <a:pt x="148" y="109"/>
                  <a:pt x="155" y="106"/>
                </a:cubicBezTo>
                <a:cubicBezTo>
                  <a:pt x="156" y="106"/>
                  <a:pt x="156" y="105"/>
                  <a:pt x="157" y="105"/>
                </a:cubicBezTo>
                <a:cubicBezTo>
                  <a:pt x="157" y="105"/>
                  <a:pt x="157" y="105"/>
                  <a:pt x="157" y="105"/>
                </a:cubicBezTo>
                <a:cubicBezTo>
                  <a:pt x="161" y="103"/>
                  <a:pt x="164" y="101"/>
                  <a:pt x="167" y="100"/>
                </a:cubicBezTo>
                <a:cubicBezTo>
                  <a:pt x="170" y="97"/>
                  <a:pt x="174" y="95"/>
                  <a:pt x="177" y="93"/>
                </a:cubicBezTo>
                <a:cubicBezTo>
                  <a:pt x="183" y="88"/>
                  <a:pt x="188" y="83"/>
                  <a:pt x="192" y="80"/>
                </a:cubicBezTo>
                <a:cubicBezTo>
                  <a:pt x="195" y="77"/>
                  <a:pt x="197" y="75"/>
                  <a:pt x="198" y="74"/>
                </a:cubicBezTo>
                <a:cubicBezTo>
                  <a:pt x="198" y="74"/>
                  <a:pt x="200" y="73"/>
                  <a:pt x="203" y="73"/>
                </a:cubicBezTo>
                <a:cubicBezTo>
                  <a:pt x="203" y="72"/>
                  <a:pt x="204" y="72"/>
                  <a:pt x="204" y="72"/>
                </a:cubicBezTo>
                <a:cubicBezTo>
                  <a:pt x="204" y="72"/>
                  <a:pt x="204" y="72"/>
                  <a:pt x="204" y="72"/>
                </a:cubicBezTo>
                <a:cubicBezTo>
                  <a:pt x="205" y="72"/>
                  <a:pt x="207" y="72"/>
                  <a:pt x="208" y="72"/>
                </a:cubicBezTo>
                <a:cubicBezTo>
                  <a:pt x="211" y="72"/>
                  <a:pt x="214" y="72"/>
                  <a:pt x="218" y="74"/>
                </a:cubicBezTo>
                <a:cubicBezTo>
                  <a:pt x="218" y="74"/>
                  <a:pt x="218" y="74"/>
                  <a:pt x="218" y="74"/>
                </a:cubicBezTo>
                <a:cubicBezTo>
                  <a:pt x="218" y="74"/>
                  <a:pt x="218" y="74"/>
                  <a:pt x="218" y="74"/>
                </a:cubicBezTo>
                <a:cubicBezTo>
                  <a:pt x="227" y="76"/>
                  <a:pt x="248" y="79"/>
                  <a:pt x="268" y="83"/>
                </a:cubicBezTo>
                <a:cubicBezTo>
                  <a:pt x="278" y="85"/>
                  <a:pt x="288" y="87"/>
                  <a:pt x="296" y="89"/>
                </a:cubicBezTo>
                <a:cubicBezTo>
                  <a:pt x="299" y="90"/>
                  <a:pt x="302" y="91"/>
                  <a:pt x="304" y="92"/>
                </a:cubicBezTo>
                <a:cubicBezTo>
                  <a:pt x="306" y="92"/>
                  <a:pt x="308" y="93"/>
                  <a:pt x="310" y="94"/>
                </a:cubicBezTo>
                <a:cubicBezTo>
                  <a:pt x="310" y="94"/>
                  <a:pt x="310" y="94"/>
                  <a:pt x="310" y="94"/>
                </a:cubicBezTo>
                <a:cubicBezTo>
                  <a:pt x="310" y="94"/>
                  <a:pt x="310" y="94"/>
                  <a:pt x="310" y="94"/>
                </a:cubicBezTo>
                <a:cubicBezTo>
                  <a:pt x="313" y="97"/>
                  <a:pt x="323" y="105"/>
                  <a:pt x="334" y="115"/>
                </a:cubicBezTo>
                <a:cubicBezTo>
                  <a:pt x="350" y="131"/>
                  <a:pt x="371" y="152"/>
                  <a:pt x="387" y="169"/>
                </a:cubicBezTo>
                <a:cubicBezTo>
                  <a:pt x="396" y="178"/>
                  <a:pt x="403" y="186"/>
                  <a:pt x="408" y="191"/>
                </a:cubicBezTo>
                <a:cubicBezTo>
                  <a:pt x="409" y="192"/>
                  <a:pt x="409" y="193"/>
                  <a:pt x="410" y="193"/>
                </a:cubicBezTo>
                <a:cubicBezTo>
                  <a:pt x="417" y="201"/>
                  <a:pt x="417" y="201"/>
                  <a:pt x="417" y="201"/>
                </a:cubicBezTo>
                <a:cubicBezTo>
                  <a:pt x="418" y="202"/>
                  <a:pt x="418" y="202"/>
                  <a:pt x="418" y="202"/>
                </a:cubicBezTo>
                <a:cubicBezTo>
                  <a:pt x="418" y="202"/>
                  <a:pt x="418" y="202"/>
                  <a:pt x="418" y="202"/>
                </a:cubicBezTo>
                <a:cubicBezTo>
                  <a:pt x="420" y="204"/>
                  <a:pt x="421" y="207"/>
                  <a:pt x="421" y="209"/>
                </a:cubicBezTo>
                <a:cubicBezTo>
                  <a:pt x="421" y="212"/>
                  <a:pt x="420" y="215"/>
                  <a:pt x="418" y="217"/>
                </a:cubicBezTo>
                <a:cubicBezTo>
                  <a:pt x="416" y="219"/>
                  <a:pt x="413" y="220"/>
                  <a:pt x="410" y="220"/>
                </a:cubicBezTo>
                <a:cubicBezTo>
                  <a:pt x="408" y="220"/>
                  <a:pt x="405" y="219"/>
                  <a:pt x="403" y="217"/>
                </a:cubicBezTo>
                <a:cubicBezTo>
                  <a:pt x="361" y="175"/>
                  <a:pt x="361" y="175"/>
                  <a:pt x="361" y="175"/>
                </a:cubicBezTo>
                <a:cubicBezTo>
                  <a:pt x="358" y="171"/>
                  <a:pt x="353" y="171"/>
                  <a:pt x="350" y="175"/>
                </a:cubicBezTo>
                <a:cubicBezTo>
                  <a:pt x="348" y="176"/>
                  <a:pt x="347" y="178"/>
                  <a:pt x="347" y="180"/>
                </a:cubicBezTo>
                <a:cubicBezTo>
                  <a:pt x="347" y="182"/>
                  <a:pt x="348" y="184"/>
                  <a:pt x="350" y="186"/>
                </a:cubicBezTo>
                <a:cubicBezTo>
                  <a:pt x="388" y="224"/>
                  <a:pt x="388" y="224"/>
                  <a:pt x="388" y="224"/>
                </a:cubicBezTo>
                <a:cubicBezTo>
                  <a:pt x="390" y="226"/>
                  <a:pt x="391" y="229"/>
                  <a:pt x="391" y="231"/>
                </a:cubicBezTo>
                <a:cubicBezTo>
                  <a:pt x="391" y="234"/>
                  <a:pt x="390" y="237"/>
                  <a:pt x="388" y="239"/>
                </a:cubicBezTo>
                <a:cubicBezTo>
                  <a:pt x="385" y="241"/>
                  <a:pt x="383" y="242"/>
                  <a:pt x="380" y="242"/>
                </a:cubicBezTo>
                <a:cubicBezTo>
                  <a:pt x="377" y="242"/>
                  <a:pt x="375" y="241"/>
                  <a:pt x="373" y="239"/>
                </a:cubicBezTo>
                <a:cubicBezTo>
                  <a:pt x="328" y="194"/>
                  <a:pt x="328" y="194"/>
                  <a:pt x="328" y="194"/>
                </a:cubicBezTo>
                <a:cubicBezTo>
                  <a:pt x="325" y="191"/>
                  <a:pt x="320" y="191"/>
                  <a:pt x="317" y="194"/>
                </a:cubicBezTo>
                <a:cubicBezTo>
                  <a:pt x="315" y="196"/>
                  <a:pt x="314" y="198"/>
                  <a:pt x="314" y="200"/>
                </a:cubicBezTo>
                <a:cubicBezTo>
                  <a:pt x="314" y="202"/>
                  <a:pt x="315" y="204"/>
                  <a:pt x="317" y="205"/>
                </a:cubicBezTo>
                <a:cubicBezTo>
                  <a:pt x="354" y="243"/>
                  <a:pt x="354" y="243"/>
                  <a:pt x="354" y="243"/>
                </a:cubicBezTo>
                <a:cubicBezTo>
                  <a:pt x="356" y="245"/>
                  <a:pt x="357" y="247"/>
                  <a:pt x="357" y="250"/>
                </a:cubicBezTo>
                <a:cubicBezTo>
                  <a:pt x="357" y="253"/>
                  <a:pt x="356" y="255"/>
                  <a:pt x="354" y="257"/>
                </a:cubicBezTo>
                <a:cubicBezTo>
                  <a:pt x="352" y="260"/>
                  <a:pt x="349" y="261"/>
                  <a:pt x="346" y="261"/>
                </a:cubicBezTo>
                <a:cubicBezTo>
                  <a:pt x="344" y="261"/>
                  <a:pt x="341" y="260"/>
                  <a:pt x="339" y="257"/>
                </a:cubicBezTo>
                <a:cubicBezTo>
                  <a:pt x="305" y="224"/>
                  <a:pt x="305" y="224"/>
                  <a:pt x="305" y="224"/>
                </a:cubicBezTo>
                <a:cubicBezTo>
                  <a:pt x="302" y="221"/>
                  <a:pt x="297" y="221"/>
                  <a:pt x="294" y="224"/>
                </a:cubicBezTo>
                <a:cubicBezTo>
                  <a:pt x="292" y="225"/>
                  <a:pt x="292" y="227"/>
                  <a:pt x="292" y="229"/>
                </a:cubicBezTo>
                <a:cubicBezTo>
                  <a:pt x="292" y="232"/>
                  <a:pt x="292" y="234"/>
                  <a:pt x="294" y="235"/>
                </a:cubicBezTo>
                <a:cubicBezTo>
                  <a:pt x="313" y="255"/>
                  <a:pt x="313" y="255"/>
                  <a:pt x="313" y="255"/>
                </a:cubicBezTo>
                <a:cubicBezTo>
                  <a:pt x="314" y="256"/>
                  <a:pt x="315" y="258"/>
                  <a:pt x="315" y="260"/>
                </a:cubicBezTo>
                <a:cubicBezTo>
                  <a:pt x="315" y="263"/>
                  <a:pt x="314" y="266"/>
                  <a:pt x="312" y="268"/>
                </a:cubicBezTo>
                <a:cubicBezTo>
                  <a:pt x="310" y="270"/>
                  <a:pt x="307" y="271"/>
                  <a:pt x="304" y="271"/>
                </a:cubicBezTo>
                <a:cubicBezTo>
                  <a:pt x="302" y="271"/>
                  <a:pt x="299" y="270"/>
                  <a:pt x="297" y="268"/>
                </a:cubicBezTo>
                <a:cubicBezTo>
                  <a:pt x="284" y="255"/>
                  <a:pt x="284" y="255"/>
                  <a:pt x="284" y="255"/>
                </a:cubicBezTo>
                <a:cubicBezTo>
                  <a:pt x="284" y="255"/>
                  <a:pt x="280" y="252"/>
                  <a:pt x="275" y="247"/>
                </a:cubicBezTo>
                <a:cubicBezTo>
                  <a:pt x="278" y="244"/>
                  <a:pt x="278" y="244"/>
                  <a:pt x="278" y="244"/>
                </a:cubicBezTo>
                <a:cubicBezTo>
                  <a:pt x="284" y="239"/>
                  <a:pt x="287" y="232"/>
                  <a:pt x="286" y="224"/>
                </a:cubicBezTo>
                <a:cubicBezTo>
                  <a:pt x="287" y="217"/>
                  <a:pt x="284" y="210"/>
                  <a:pt x="278" y="205"/>
                </a:cubicBezTo>
                <a:cubicBezTo>
                  <a:pt x="273" y="199"/>
                  <a:pt x="266" y="197"/>
                  <a:pt x="259" y="197"/>
                </a:cubicBezTo>
                <a:cubicBezTo>
                  <a:pt x="258" y="197"/>
                  <a:pt x="258" y="197"/>
                  <a:pt x="258" y="197"/>
                </a:cubicBezTo>
                <a:cubicBezTo>
                  <a:pt x="258" y="197"/>
                  <a:pt x="258" y="196"/>
                  <a:pt x="258" y="196"/>
                </a:cubicBezTo>
                <a:cubicBezTo>
                  <a:pt x="258" y="189"/>
                  <a:pt x="256" y="182"/>
                  <a:pt x="250" y="177"/>
                </a:cubicBezTo>
                <a:cubicBezTo>
                  <a:pt x="245" y="171"/>
                  <a:pt x="237" y="169"/>
                  <a:pt x="230" y="169"/>
                </a:cubicBezTo>
                <a:cubicBezTo>
                  <a:pt x="227" y="169"/>
                  <a:pt x="223" y="169"/>
                  <a:pt x="220" y="171"/>
                </a:cubicBezTo>
                <a:cubicBezTo>
                  <a:pt x="219" y="166"/>
                  <a:pt x="216" y="161"/>
                  <a:pt x="213" y="158"/>
                </a:cubicBezTo>
                <a:cubicBezTo>
                  <a:pt x="207" y="152"/>
                  <a:pt x="200" y="150"/>
                  <a:pt x="193" y="150"/>
                </a:cubicBezTo>
                <a:cubicBezTo>
                  <a:pt x="186" y="150"/>
                  <a:pt x="179" y="152"/>
                  <a:pt x="173" y="158"/>
                </a:cubicBezTo>
                <a:cubicBezTo>
                  <a:pt x="142" y="189"/>
                  <a:pt x="142" y="189"/>
                  <a:pt x="142" y="189"/>
                </a:cubicBezTo>
                <a:cubicBezTo>
                  <a:pt x="141" y="185"/>
                  <a:pt x="139" y="181"/>
                  <a:pt x="136" y="178"/>
                </a:cubicBezTo>
                <a:cubicBezTo>
                  <a:pt x="131" y="173"/>
                  <a:pt x="123" y="170"/>
                  <a:pt x="116" y="170"/>
                </a:cubicBezTo>
                <a:cubicBezTo>
                  <a:pt x="109" y="170"/>
                  <a:pt x="102" y="173"/>
                  <a:pt x="97" y="178"/>
                </a:cubicBezTo>
                <a:cubicBezTo>
                  <a:pt x="70" y="205"/>
                  <a:pt x="70" y="205"/>
                  <a:pt x="70" y="205"/>
                </a:cubicBezTo>
                <a:cubicBezTo>
                  <a:pt x="66" y="209"/>
                  <a:pt x="63" y="215"/>
                  <a:pt x="62" y="221"/>
                </a:cubicBezTo>
                <a:cubicBezTo>
                  <a:pt x="8" y="221"/>
                  <a:pt x="8" y="221"/>
                  <a:pt x="8" y="221"/>
                </a:cubicBezTo>
                <a:cubicBezTo>
                  <a:pt x="4" y="221"/>
                  <a:pt x="0" y="225"/>
                  <a:pt x="0" y="229"/>
                </a:cubicBezTo>
                <a:cubicBezTo>
                  <a:pt x="0" y="233"/>
                  <a:pt x="4" y="237"/>
                  <a:pt x="8" y="237"/>
                </a:cubicBezTo>
                <a:cubicBezTo>
                  <a:pt x="65" y="237"/>
                  <a:pt x="65" y="237"/>
                  <a:pt x="65" y="237"/>
                </a:cubicBezTo>
                <a:cubicBezTo>
                  <a:pt x="66" y="240"/>
                  <a:pt x="68" y="242"/>
                  <a:pt x="70" y="244"/>
                </a:cubicBezTo>
                <a:cubicBezTo>
                  <a:pt x="76" y="250"/>
                  <a:pt x="83" y="252"/>
                  <a:pt x="90" y="252"/>
                </a:cubicBezTo>
                <a:cubicBezTo>
                  <a:pt x="90" y="252"/>
                  <a:pt x="90" y="252"/>
                  <a:pt x="90" y="252"/>
                </a:cubicBezTo>
                <a:cubicBezTo>
                  <a:pt x="97" y="252"/>
                  <a:pt x="104" y="249"/>
                  <a:pt x="110" y="244"/>
                </a:cubicBezTo>
                <a:cubicBezTo>
                  <a:pt x="110" y="244"/>
                  <a:pt x="110" y="244"/>
                  <a:pt x="110" y="244"/>
                </a:cubicBezTo>
                <a:cubicBezTo>
                  <a:pt x="111" y="242"/>
                  <a:pt x="111" y="242"/>
                  <a:pt x="111" y="242"/>
                </a:cubicBezTo>
                <a:cubicBezTo>
                  <a:pt x="113" y="246"/>
                  <a:pt x="115" y="250"/>
                  <a:pt x="118" y="253"/>
                </a:cubicBezTo>
                <a:cubicBezTo>
                  <a:pt x="123" y="258"/>
                  <a:pt x="131" y="261"/>
                  <a:pt x="138" y="261"/>
                </a:cubicBezTo>
                <a:cubicBezTo>
                  <a:pt x="138" y="261"/>
                  <a:pt x="138" y="261"/>
                  <a:pt x="138" y="261"/>
                </a:cubicBezTo>
                <a:cubicBezTo>
                  <a:pt x="145" y="261"/>
                  <a:pt x="152" y="258"/>
                  <a:pt x="157" y="253"/>
                </a:cubicBezTo>
                <a:cubicBezTo>
                  <a:pt x="160" y="250"/>
                  <a:pt x="160" y="250"/>
                  <a:pt x="160" y="250"/>
                </a:cubicBezTo>
                <a:cubicBezTo>
                  <a:pt x="161" y="254"/>
                  <a:pt x="163" y="258"/>
                  <a:pt x="166" y="261"/>
                </a:cubicBezTo>
                <a:cubicBezTo>
                  <a:pt x="172" y="266"/>
                  <a:pt x="179" y="269"/>
                  <a:pt x="186" y="269"/>
                </a:cubicBezTo>
                <a:cubicBezTo>
                  <a:pt x="186" y="269"/>
                  <a:pt x="186" y="269"/>
                  <a:pt x="186" y="269"/>
                </a:cubicBezTo>
                <a:cubicBezTo>
                  <a:pt x="193" y="269"/>
                  <a:pt x="200" y="266"/>
                  <a:pt x="206" y="261"/>
                </a:cubicBezTo>
                <a:cubicBezTo>
                  <a:pt x="206" y="261"/>
                  <a:pt x="206" y="261"/>
                  <a:pt x="206" y="261"/>
                </a:cubicBezTo>
                <a:cubicBezTo>
                  <a:pt x="206" y="260"/>
                  <a:pt x="206" y="260"/>
                  <a:pt x="206" y="260"/>
                </a:cubicBezTo>
                <a:cubicBezTo>
                  <a:pt x="207" y="264"/>
                  <a:pt x="210" y="267"/>
                  <a:pt x="213" y="270"/>
                </a:cubicBezTo>
                <a:cubicBezTo>
                  <a:pt x="218" y="276"/>
                  <a:pt x="225" y="279"/>
                  <a:pt x="232" y="279"/>
                </a:cubicBezTo>
                <a:cubicBezTo>
                  <a:pt x="232" y="279"/>
                  <a:pt x="232" y="279"/>
                  <a:pt x="232" y="279"/>
                </a:cubicBezTo>
                <a:cubicBezTo>
                  <a:pt x="239" y="279"/>
                  <a:pt x="247" y="276"/>
                  <a:pt x="252" y="270"/>
                </a:cubicBezTo>
                <a:cubicBezTo>
                  <a:pt x="252" y="270"/>
                  <a:pt x="252" y="270"/>
                  <a:pt x="252" y="270"/>
                </a:cubicBezTo>
                <a:cubicBezTo>
                  <a:pt x="264" y="259"/>
                  <a:pt x="264" y="259"/>
                  <a:pt x="264" y="259"/>
                </a:cubicBezTo>
                <a:cubicBezTo>
                  <a:pt x="266" y="261"/>
                  <a:pt x="268" y="262"/>
                  <a:pt x="270" y="264"/>
                </a:cubicBezTo>
                <a:cubicBezTo>
                  <a:pt x="272" y="265"/>
                  <a:pt x="273" y="266"/>
                  <a:pt x="273" y="266"/>
                </a:cubicBezTo>
                <a:cubicBezTo>
                  <a:pt x="285" y="279"/>
                  <a:pt x="285" y="279"/>
                  <a:pt x="285" y="279"/>
                </a:cubicBezTo>
                <a:cubicBezTo>
                  <a:pt x="291" y="284"/>
                  <a:pt x="297" y="287"/>
                  <a:pt x="304" y="287"/>
                </a:cubicBezTo>
                <a:cubicBezTo>
                  <a:pt x="304" y="287"/>
                  <a:pt x="304" y="287"/>
                  <a:pt x="304" y="287"/>
                </a:cubicBezTo>
                <a:cubicBezTo>
                  <a:pt x="311" y="287"/>
                  <a:pt x="318" y="284"/>
                  <a:pt x="323" y="279"/>
                </a:cubicBezTo>
                <a:cubicBezTo>
                  <a:pt x="326" y="276"/>
                  <a:pt x="328" y="273"/>
                  <a:pt x="329" y="270"/>
                </a:cubicBezTo>
                <a:cubicBezTo>
                  <a:pt x="334" y="274"/>
                  <a:pt x="340" y="277"/>
                  <a:pt x="346" y="277"/>
                </a:cubicBezTo>
                <a:cubicBezTo>
                  <a:pt x="353" y="277"/>
                  <a:pt x="360" y="274"/>
                  <a:pt x="365" y="269"/>
                </a:cubicBezTo>
                <a:cubicBezTo>
                  <a:pt x="369" y="265"/>
                  <a:pt x="371" y="261"/>
                  <a:pt x="372" y="257"/>
                </a:cubicBezTo>
                <a:cubicBezTo>
                  <a:pt x="375" y="257"/>
                  <a:pt x="377" y="258"/>
                  <a:pt x="380" y="258"/>
                </a:cubicBezTo>
                <a:cubicBezTo>
                  <a:pt x="387" y="258"/>
                  <a:pt x="394" y="255"/>
                  <a:pt x="399" y="250"/>
                </a:cubicBezTo>
                <a:cubicBezTo>
                  <a:pt x="403" y="246"/>
                  <a:pt x="405" y="241"/>
                  <a:pt x="406" y="235"/>
                </a:cubicBezTo>
                <a:cubicBezTo>
                  <a:pt x="408" y="236"/>
                  <a:pt x="409" y="236"/>
                  <a:pt x="410" y="236"/>
                </a:cubicBezTo>
                <a:cubicBezTo>
                  <a:pt x="417" y="236"/>
                  <a:pt x="424" y="233"/>
                  <a:pt x="429" y="228"/>
                </a:cubicBezTo>
                <a:cubicBezTo>
                  <a:pt x="434" y="223"/>
                  <a:pt x="437" y="216"/>
                  <a:pt x="437" y="209"/>
                </a:cubicBezTo>
                <a:cubicBezTo>
                  <a:pt x="437" y="207"/>
                  <a:pt x="437" y="204"/>
                  <a:pt x="436" y="202"/>
                </a:cubicBezTo>
                <a:cubicBezTo>
                  <a:pt x="479" y="202"/>
                  <a:pt x="479" y="202"/>
                  <a:pt x="479" y="202"/>
                </a:cubicBezTo>
                <a:cubicBezTo>
                  <a:pt x="483" y="202"/>
                  <a:pt x="487" y="198"/>
                  <a:pt x="487" y="194"/>
                </a:cubicBezTo>
                <a:cubicBezTo>
                  <a:pt x="487" y="190"/>
                  <a:pt x="483" y="186"/>
                  <a:pt x="479" y="186"/>
                </a:cubicBezTo>
                <a:close/>
                <a:moveTo>
                  <a:pt x="98" y="233"/>
                </a:moveTo>
                <a:cubicBezTo>
                  <a:pt x="98" y="233"/>
                  <a:pt x="98" y="233"/>
                  <a:pt x="98" y="233"/>
                </a:cubicBezTo>
                <a:cubicBezTo>
                  <a:pt x="96" y="235"/>
                  <a:pt x="93" y="236"/>
                  <a:pt x="90" y="236"/>
                </a:cubicBezTo>
                <a:cubicBezTo>
                  <a:pt x="87" y="236"/>
                  <a:pt x="84" y="235"/>
                  <a:pt x="82" y="233"/>
                </a:cubicBezTo>
                <a:cubicBezTo>
                  <a:pt x="79" y="230"/>
                  <a:pt x="78" y="227"/>
                  <a:pt x="78" y="224"/>
                </a:cubicBezTo>
                <a:cubicBezTo>
                  <a:pt x="78" y="221"/>
                  <a:pt x="79" y="218"/>
                  <a:pt x="82" y="216"/>
                </a:cubicBezTo>
                <a:cubicBezTo>
                  <a:pt x="108" y="190"/>
                  <a:pt x="108" y="190"/>
                  <a:pt x="108" y="190"/>
                </a:cubicBezTo>
                <a:cubicBezTo>
                  <a:pt x="110" y="187"/>
                  <a:pt x="113" y="186"/>
                  <a:pt x="116" y="186"/>
                </a:cubicBezTo>
                <a:cubicBezTo>
                  <a:pt x="119" y="186"/>
                  <a:pt x="122" y="187"/>
                  <a:pt x="125" y="190"/>
                </a:cubicBezTo>
                <a:cubicBezTo>
                  <a:pt x="127" y="192"/>
                  <a:pt x="128" y="195"/>
                  <a:pt x="128" y="198"/>
                </a:cubicBezTo>
                <a:cubicBezTo>
                  <a:pt x="128" y="201"/>
                  <a:pt x="127" y="204"/>
                  <a:pt x="125" y="206"/>
                </a:cubicBezTo>
                <a:lnTo>
                  <a:pt x="98" y="233"/>
                </a:lnTo>
                <a:close/>
                <a:moveTo>
                  <a:pt x="166" y="221"/>
                </a:moveTo>
                <a:cubicBezTo>
                  <a:pt x="146" y="241"/>
                  <a:pt x="146" y="241"/>
                  <a:pt x="146" y="241"/>
                </a:cubicBezTo>
                <a:cubicBezTo>
                  <a:pt x="144" y="244"/>
                  <a:pt x="141" y="245"/>
                  <a:pt x="138" y="245"/>
                </a:cubicBezTo>
                <a:cubicBezTo>
                  <a:pt x="135" y="245"/>
                  <a:pt x="132" y="244"/>
                  <a:pt x="129" y="241"/>
                </a:cubicBezTo>
                <a:cubicBezTo>
                  <a:pt x="127" y="239"/>
                  <a:pt x="126" y="236"/>
                  <a:pt x="126" y="233"/>
                </a:cubicBezTo>
                <a:cubicBezTo>
                  <a:pt x="126" y="230"/>
                  <a:pt x="127" y="227"/>
                  <a:pt x="129" y="224"/>
                </a:cubicBezTo>
                <a:cubicBezTo>
                  <a:pt x="185" y="169"/>
                  <a:pt x="185" y="169"/>
                  <a:pt x="185" y="169"/>
                </a:cubicBezTo>
                <a:cubicBezTo>
                  <a:pt x="187" y="167"/>
                  <a:pt x="190" y="166"/>
                  <a:pt x="193" y="166"/>
                </a:cubicBezTo>
                <a:cubicBezTo>
                  <a:pt x="196" y="166"/>
                  <a:pt x="199" y="167"/>
                  <a:pt x="201" y="169"/>
                </a:cubicBezTo>
                <a:cubicBezTo>
                  <a:pt x="204" y="171"/>
                  <a:pt x="205" y="174"/>
                  <a:pt x="205" y="177"/>
                </a:cubicBezTo>
                <a:cubicBezTo>
                  <a:pt x="205" y="181"/>
                  <a:pt x="204" y="184"/>
                  <a:pt x="201" y="186"/>
                </a:cubicBezTo>
                <a:cubicBezTo>
                  <a:pt x="166" y="221"/>
                  <a:pt x="166" y="221"/>
                  <a:pt x="166" y="221"/>
                </a:cubicBezTo>
                <a:cubicBezTo>
                  <a:pt x="166" y="221"/>
                  <a:pt x="166" y="221"/>
                  <a:pt x="166" y="221"/>
                </a:cubicBezTo>
                <a:close/>
                <a:moveTo>
                  <a:pt x="213" y="231"/>
                </a:moveTo>
                <a:cubicBezTo>
                  <a:pt x="194" y="249"/>
                  <a:pt x="194" y="249"/>
                  <a:pt x="194" y="249"/>
                </a:cubicBezTo>
                <a:cubicBezTo>
                  <a:pt x="194" y="249"/>
                  <a:pt x="194" y="249"/>
                  <a:pt x="194" y="249"/>
                </a:cubicBezTo>
                <a:cubicBezTo>
                  <a:pt x="192" y="252"/>
                  <a:pt x="189" y="253"/>
                  <a:pt x="186" y="253"/>
                </a:cubicBezTo>
                <a:cubicBezTo>
                  <a:pt x="183" y="253"/>
                  <a:pt x="180" y="252"/>
                  <a:pt x="177" y="249"/>
                </a:cubicBezTo>
                <a:cubicBezTo>
                  <a:pt x="175" y="247"/>
                  <a:pt x="174" y="244"/>
                  <a:pt x="174" y="241"/>
                </a:cubicBezTo>
                <a:cubicBezTo>
                  <a:pt x="174" y="238"/>
                  <a:pt x="175" y="235"/>
                  <a:pt x="177" y="233"/>
                </a:cubicBezTo>
                <a:cubicBezTo>
                  <a:pt x="213" y="197"/>
                  <a:pt x="213" y="197"/>
                  <a:pt x="213" y="197"/>
                </a:cubicBezTo>
                <a:cubicBezTo>
                  <a:pt x="213" y="197"/>
                  <a:pt x="213" y="197"/>
                  <a:pt x="213" y="197"/>
                </a:cubicBezTo>
                <a:cubicBezTo>
                  <a:pt x="222" y="188"/>
                  <a:pt x="222" y="188"/>
                  <a:pt x="222" y="188"/>
                </a:cubicBezTo>
                <a:cubicBezTo>
                  <a:pt x="224" y="186"/>
                  <a:pt x="227" y="185"/>
                  <a:pt x="230" y="185"/>
                </a:cubicBezTo>
                <a:cubicBezTo>
                  <a:pt x="233" y="185"/>
                  <a:pt x="236" y="186"/>
                  <a:pt x="239" y="188"/>
                </a:cubicBezTo>
                <a:cubicBezTo>
                  <a:pt x="241" y="190"/>
                  <a:pt x="242" y="193"/>
                  <a:pt x="242" y="196"/>
                </a:cubicBezTo>
                <a:cubicBezTo>
                  <a:pt x="242" y="200"/>
                  <a:pt x="241" y="202"/>
                  <a:pt x="239" y="205"/>
                </a:cubicBezTo>
                <a:cubicBezTo>
                  <a:pt x="213" y="231"/>
                  <a:pt x="213" y="231"/>
                  <a:pt x="213" y="231"/>
                </a:cubicBezTo>
                <a:cubicBezTo>
                  <a:pt x="213" y="231"/>
                  <a:pt x="213" y="231"/>
                  <a:pt x="213" y="231"/>
                </a:cubicBezTo>
                <a:close/>
                <a:moveTo>
                  <a:pt x="267" y="233"/>
                </a:moveTo>
                <a:cubicBezTo>
                  <a:pt x="241" y="259"/>
                  <a:pt x="241" y="259"/>
                  <a:pt x="241" y="259"/>
                </a:cubicBezTo>
                <a:cubicBezTo>
                  <a:pt x="238" y="262"/>
                  <a:pt x="235" y="263"/>
                  <a:pt x="232" y="263"/>
                </a:cubicBezTo>
                <a:cubicBezTo>
                  <a:pt x="229" y="263"/>
                  <a:pt x="226" y="261"/>
                  <a:pt x="224" y="259"/>
                </a:cubicBezTo>
                <a:cubicBezTo>
                  <a:pt x="222" y="257"/>
                  <a:pt x="220" y="254"/>
                  <a:pt x="220" y="251"/>
                </a:cubicBezTo>
                <a:cubicBezTo>
                  <a:pt x="220" y="248"/>
                  <a:pt x="222" y="245"/>
                  <a:pt x="224" y="242"/>
                </a:cubicBezTo>
                <a:cubicBezTo>
                  <a:pt x="250" y="216"/>
                  <a:pt x="250" y="216"/>
                  <a:pt x="250" y="216"/>
                </a:cubicBezTo>
                <a:cubicBezTo>
                  <a:pt x="250" y="216"/>
                  <a:pt x="250" y="216"/>
                  <a:pt x="250" y="216"/>
                </a:cubicBezTo>
                <a:cubicBezTo>
                  <a:pt x="250" y="216"/>
                  <a:pt x="250" y="216"/>
                  <a:pt x="250" y="216"/>
                </a:cubicBezTo>
                <a:cubicBezTo>
                  <a:pt x="253" y="214"/>
                  <a:pt x="256" y="213"/>
                  <a:pt x="259" y="213"/>
                </a:cubicBezTo>
                <a:cubicBezTo>
                  <a:pt x="262" y="213"/>
                  <a:pt x="265" y="214"/>
                  <a:pt x="267" y="216"/>
                </a:cubicBezTo>
                <a:cubicBezTo>
                  <a:pt x="269" y="218"/>
                  <a:pt x="270" y="221"/>
                  <a:pt x="270" y="224"/>
                </a:cubicBezTo>
                <a:cubicBezTo>
                  <a:pt x="270" y="228"/>
                  <a:pt x="269" y="231"/>
                  <a:pt x="267" y="233"/>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7180" name="Freeform 7"/>
          <p:cNvSpPr>
            <a:spLocks noChangeAspect="1" noEditPoints="1"/>
          </p:cNvSpPr>
          <p:nvPr/>
        </p:nvSpPr>
        <p:spPr bwMode="auto">
          <a:xfrm>
            <a:off x="7996238" y="4448175"/>
            <a:ext cx="488950" cy="736600"/>
          </a:xfrm>
          <a:custGeom>
            <a:avLst/>
            <a:gdLst>
              <a:gd name="T0" fmla="*/ 2147483647 w 206"/>
              <a:gd name="T1" fmla="*/ 2147483647 h 310"/>
              <a:gd name="T2" fmla="*/ 2147483647 w 206"/>
              <a:gd name="T3" fmla="*/ 2147483647 h 310"/>
              <a:gd name="T4" fmla="*/ 2147483647 w 206"/>
              <a:gd name="T5" fmla="*/ 2147483647 h 310"/>
              <a:gd name="T6" fmla="*/ 2147483647 w 206"/>
              <a:gd name="T7" fmla="*/ 2147483647 h 310"/>
              <a:gd name="T8" fmla="*/ 2147483647 w 206"/>
              <a:gd name="T9" fmla="*/ 2147483647 h 310"/>
              <a:gd name="T10" fmla="*/ 2147483647 w 206"/>
              <a:gd name="T11" fmla="*/ 2147483647 h 310"/>
              <a:gd name="T12" fmla="*/ 2147483647 w 206"/>
              <a:gd name="T13" fmla="*/ 2147483647 h 310"/>
              <a:gd name="T14" fmla="*/ 2147483647 w 206"/>
              <a:gd name="T15" fmla="*/ 2147483647 h 310"/>
              <a:gd name="T16" fmla="*/ 2147483647 w 206"/>
              <a:gd name="T17" fmla="*/ 2147483647 h 310"/>
              <a:gd name="T18" fmla="*/ 2147483647 w 206"/>
              <a:gd name="T19" fmla="*/ 2147483647 h 310"/>
              <a:gd name="T20" fmla="*/ 2147483647 w 206"/>
              <a:gd name="T21" fmla="*/ 2147483647 h 310"/>
              <a:gd name="T22" fmla="*/ 2147483647 w 206"/>
              <a:gd name="T23" fmla="*/ 2147483647 h 310"/>
              <a:gd name="T24" fmla="*/ 2147483647 w 206"/>
              <a:gd name="T25" fmla="*/ 2147483647 h 310"/>
              <a:gd name="T26" fmla="*/ 2147483647 w 206"/>
              <a:gd name="T27" fmla="*/ 2147483647 h 310"/>
              <a:gd name="T28" fmla="*/ 2147483647 w 206"/>
              <a:gd name="T29" fmla="*/ 2147483647 h 310"/>
              <a:gd name="T30" fmla="*/ 2147483647 w 206"/>
              <a:gd name="T31" fmla="*/ 2147483647 h 310"/>
              <a:gd name="T32" fmla="*/ 2147483647 w 206"/>
              <a:gd name="T33" fmla="*/ 2147483647 h 310"/>
              <a:gd name="T34" fmla="*/ 2147483647 w 206"/>
              <a:gd name="T35" fmla="*/ 2147483647 h 310"/>
              <a:gd name="T36" fmla="*/ 2147483647 w 206"/>
              <a:gd name="T37" fmla="*/ 2147483647 h 310"/>
              <a:gd name="T38" fmla="*/ 2147483647 w 206"/>
              <a:gd name="T39" fmla="*/ 2147483647 h 310"/>
              <a:gd name="T40" fmla="*/ 2147483647 w 206"/>
              <a:gd name="T41" fmla="*/ 2147483647 h 310"/>
              <a:gd name="T42" fmla="*/ 2147483647 w 206"/>
              <a:gd name="T43" fmla="*/ 2147483647 h 310"/>
              <a:gd name="T44" fmla="*/ 2147483647 w 206"/>
              <a:gd name="T45" fmla="*/ 2147483647 h 310"/>
              <a:gd name="T46" fmla="*/ 2147483647 w 206"/>
              <a:gd name="T47" fmla="*/ 2147483647 h 310"/>
              <a:gd name="T48" fmla="*/ 2147483647 w 206"/>
              <a:gd name="T49" fmla="*/ 2147483647 h 310"/>
              <a:gd name="T50" fmla="*/ 0 w 206"/>
              <a:gd name="T51" fmla="*/ 2147483647 h 310"/>
              <a:gd name="T52" fmla="*/ 2147483647 w 206"/>
              <a:gd name="T53" fmla="*/ 2147483647 h 310"/>
              <a:gd name="T54" fmla="*/ 2147483647 w 206"/>
              <a:gd name="T55" fmla="*/ 2147483647 h 310"/>
              <a:gd name="T56" fmla="*/ 2147483647 w 206"/>
              <a:gd name="T57" fmla="*/ 2147483647 h 310"/>
              <a:gd name="T58" fmla="*/ 2147483647 w 206"/>
              <a:gd name="T59" fmla="*/ 2147483647 h 310"/>
              <a:gd name="T60" fmla="*/ 2147483647 w 206"/>
              <a:gd name="T61" fmla="*/ 2147483647 h 310"/>
              <a:gd name="T62" fmla="*/ 2147483647 w 206"/>
              <a:gd name="T63" fmla="*/ 2147483647 h 310"/>
              <a:gd name="T64" fmla="*/ 2147483647 w 206"/>
              <a:gd name="T65" fmla="*/ 2147483647 h 310"/>
              <a:gd name="T66" fmla="*/ 2147483647 w 206"/>
              <a:gd name="T67" fmla="*/ 2147483647 h 310"/>
              <a:gd name="T68" fmla="*/ 2147483647 w 206"/>
              <a:gd name="T69" fmla="*/ 2147483647 h 310"/>
              <a:gd name="T70" fmla="*/ 2147483647 w 206"/>
              <a:gd name="T71" fmla="*/ 2147483647 h 310"/>
              <a:gd name="T72" fmla="*/ 2147483647 w 206"/>
              <a:gd name="T73" fmla="*/ 2147483647 h 310"/>
              <a:gd name="T74" fmla="*/ 2147483647 w 206"/>
              <a:gd name="T75" fmla="*/ 2147483647 h 310"/>
              <a:gd name="T76" fmla="*/ 2147483647 w 206"/>
              <a:gd name="T77" fmla="*/ 2147483647 h 310"/>
              <a:gd name="T78" fmla="*/ 2147483647 w 206"/>
              <a:gd name="T79" fmla="*/ 2147483647 h 310"/>
              <a:gd name="T80" fmla="*/ 2147483647 w 206"/>
              <a:gd name="T81" fmla="*/ 2147483647 h 310"/>
              <a:gd name="T82" fmla="*/ 2147483647 w 206"/>
              <a:gd name="T83" fmla="*/ 2147483647 h 310"/>
              <a:gd name="T84" fmla="*/ 2147483647 w 206"/>
              <a:gd name="T85" fmla="*/ 2147483647 h 310"/>
              <a:gd name="T86" fmla="*/ 2147483647 w 206"/>
              <a:gd name="T87" fmla="*/ 2147483647 h 310"/>
              <a:gd name="T88" fmla="*/ 2147483647 w 206"/>
              <a:gd name="T89" fmla="*/ 2147483647 h 310"/>
              <a:gd name="T90" fmla="*/ 2147483647 w 206"/>
              <a:gd name="T91" fmla="*/ 2147483647 h 310"/>
              <a:gd name="T92" fmla="*/ 2147483647 w 206"/>
              <a:gd name="T93" fmla="*/ 2147483647 h 310"/>
              <a:gd name="T94" fmla="*/ 2147483647 w 206"/>
              <a:gd name="T95" fmla="*/ 2147483647 h 310"/>
              <a:gd name="T96" fmla="*/ 2147483647 w 206"/>
              <a:gd name="T97" fmla="*/ 2147483647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6"/>
              <a:gd name="T148" fmla="*/ 0 h 310"/>
              <a:gd name="T149" fmla="*/ 206 w 206"/>
              <a:gd name="T150" fmla="*/ 310 h 31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6" h="310">
                <a:moveTo>
                  <a:pt x="190" y="154"/>
                </a:moveTo>
                <a:cubicBezTo>
                  <a:pt x="183" y="145"/>
                  <a:pt x="174" y="137"/>
                  <a:pt x="164" y="132"/>
                </a:cubicBezTo>
                <a:cubicBezTo>
                  <a:pt x="176" y="118"/>
                  <a:pt x="183" y="100"/>
                  <a:pt x="183" y="80"/>
                </a:cubicBezTo>
                <a:cubicBezTo>
                  <a:pt x="183" y="68"/>
                  <a:pt x="180" y="56"/>
                  <a:pt x="175" y="46"/>
                </a:cubicBezTo>
                <a:cubicBezTo>
                  <a:pt x="174" y="43"/>
                  <a:pt x="172" y="39"/>
                  <a:pt x="170" y="36"/>
                </a:cubicBezTo>
                <a:cubicBezTo>
                  <a:pt x="167" y="33"/>
                  <a:pt x="162" y="32"/>
                  <a:pt x="159" y="34"/>
                </a:cubicBezTo>
                <a:cubicBezTo>
                  <a:pt x="155" y="36"/>
                  <a:pt x="154" y="41"/>
                  <a:pt x="156" y="45"/>
                </a:cubicBezTo>
                <a:cubicBezTo>
                  <a:pt x="158" y="48"/>
                  <a:pt x="159" y="50"/>
                  <a:pt x="161" y="53"/>
                </a:cubicBezTo>
                <a:cubicBezTo>
                  <a:pt x="165" y="61"/>
                  <a:pt x="167" y="70"/>
                  <a:pt x="167" y="80"/>
                </a:cubicBezTo>
                <a:cubicBezTo>
                  <a:pt x="167" y="100"/>
                  <a:pt x="158" y="117"/>
                  <a:pt x="144" y="129"/>
                </a:cubicBezTo>
                <a:cubicBezTo>
                  <a:pt x="143" y="130"/>
                  <a:pt x="142" y="130"/>
                  <a:pt x="141" y="131"/>
                </a:cubicBezTo>
                <a:cubicBezTo>
                  <a:pt x="141" y="132"/>
                  <a:pt x="140" y="132"/>
                  <a:pt x="140" y="132"/>
                </a:cubicBezTo>
                <a:cubicBezTo>
                  <a:pt x="139" y="133"/>
                  <a:pt x="138" y="134"/>
                  <a:pt x="137" y="134"/>
                </a:cubicBezTo>
                <a:cubicBezTo>
                  <a:pt x="136" y="135"/>
                  <a:pt x="135" y="135"/>
                  <a:pt x="135" y="136"/>
                </a:cubicBezTo>
                <a:cubicBezTo>
                  <a:pt x="134" y="136"/>
                  <a:pt x="133" y="137"/>
                  <a:pt x="132" y="137"/>
                </a:cubicBezTo>
                <a:cubicBezTo>
                  <a:pt x="131" y="138"/>
                  <a:pt x="130" y="138"/>
                  <a:pt x="129" y="138"/>
                </a:cubicBezTo>
                <a:cubicBezTo>
                  <a:pt x="128" y="139"/>
                  <a:pt x="127" y="139"/>
                  <a:pt x="127" y="139"/>
                </a:cubicBezTo>
                <a:cubicBezTo>
                  <a:pt x="125" y="140"/>
                  <a:pt x="124" y="140"/>
                  <a:pt x="123" y="141"/>
                </a:cubicBezTo>
                <a:cubicBezTo>
                  <a:pt x="122" y="141"/>
                  <a:pt x="122" y="141"/>
                  <a:pt x="121" y="141"/>
                </a:cubicBezTo>
                <a:cubicBezTo>
                  <a:pt x="120" y="142"/>
                  <a:pt x="118" y="142"/>
                  <a:pt x="117" y="142"/>
                </a:cubicBezTo>
                <a:cubicBezTo>
                  <a:pt x="116" y="143"/>
                  <a:pt x="116" y="143"/>
                  <a:pt x="115" y="143"/>
                </a:cubicBezTo>
                <a:cubicBezTo>
                  <a:pt x="114" y="143"/>
                  <a:pt x="112" y="143"/>
                  <a:pt x="110" y="144"/>
                </a:cubicBezTo>
                <a:cubicBezTo>
                  <a:pt x="110" y="144"/>
                  <a:pt x="109" y="144"/>
                  <a:pt x="109" y="144"/>
                </a:cubicBezTo>
                <a:cubicBezTo>
                  <a:pt x="107" y="144"/>
                  <a:pt x="105" y="144"/>
                  <a:pt x="103" y="144"/>
                </a:cubicBezTo>
                <a:cubicBezTo>
                  <a:pt x="101" y="144"/>
                  <a:pt x="98" y="144"/>
                  <a:pt x="96" y="144"/>
                </a:cubicBezTo>
                <a:cubicBezTo>
                  <a:pt x="96" y="144"/>
                  <a:pt x="95" y="144"/>
                  <a:pt x="95" y="144"/>
                </a:cubicBezTo>
                <a:cubicBezTo>
                  <a:pt x="93" y="143"/>
                  <a:pt x="92" y="143"/>
                  <a:pt x="90" y="143"/>
                </a:cubicBezTo>
                <a:cubicBezTo>
                  <a:pt x="90" y="143"/>
                  <a:pt x="89" y="143"/>
                  <a:pt x="88" y="142"/>
                </a:cubicBezTo>
                <a:cubicBezTo>
                  <a:pt x="87" y="142"/>
                  <a:pt x="86" y="142"/>
                  <a:pt x="84" y="141"/>
                </a:cubicBezTo>
                <a:cubicBezTo>
                  <a:pt x="84" y="141"/>
                  <a:pt x="83" y="141"/>
                  <a:pt x="82" y="141"/>
                </a:cubicBezTo>
                <a:cubicBezTo>
                  <a:pt x="81" y="140"/>
                  <a:pt x="80" y="140"/>
                  <a:pt x="79" y="140"/>
                </a:cubicBezTo>
                <a:cubicBezTo>
                  <a:pt x="78" y="139"/>
                  <a:pt x="77" y="139"/>
                  <a:pt x="76" y="138"/>
                </a:cubicBezTo>
                <a:cubicBezTo>
                  <a:pt x="75" y="138"/>
                  <a:pt x="74" y="138"/>
                  <a:pt x="74" y="137"/>
                </a:cubicBezTo>
                <a:cubicBezTo>
                  <a:pt x="73" y="137"/>
                  <a:pt x="72" y="136"/>
                  <a:pt x="71" y="136"/>
                </a:cubicBezTo>
                <a:cubicBezTo>
                  <a:pt x="70" y="135"/>
                  <a:pt x="69" y="135"/>
                  <a:pt x="69" y="134"/>
                </a:cubicBezTo>
                <a:cubicBezTo>
                  <a:pt x="68" y="134"/>
                  <a:pt x="67" y="133"/>
                  <a:pt x="66" y="132"/>
                </a:cubicBezTo>
                <a:cubicBezTo>
                  <a:pt x="65" y="132"/>
                  <a:pt x="65" y="132"/>
                  <a:pt x="64" y="131"/>
                </a:cubicBezTo>
                <a:cubicBezTo>
                  <a:pt x="63" y="130"/>
                  <a:pt x="62" y="130"/>
                  <a:pt x="61" y="129"/>
                </a:cubicBezTo>
                <a:cubicBezTo>
                  <a:pt x="47" y="117"/>
                  <a:pt x="39" y="100"/>
                  <a:pt x="39" y="80"/>
                </a:cubicBezTo>
                <a:cubicBezTo>
                  <a:pt x="39" y="45"/>
                  <a:pt x="67" y="16"/>
                  <a:pt x="103" y="16"/>
                </a:cubicBezTo>
                <a:cubicBezTo>
                  <a:pt x="112" y="16"/>
                  <a:pt x="122" y="18"/>
                  <a:pt x="130" y="22"/>
                </a:cubicBezTo>
                <a:cubicBezTo>
                  <a:pt x="133" y="23"/>
                  <a:pt x="135" y="25"/>
                  <a:pt x="138" y="27"/>
                </a:cubicBezTo>
                <a:cubicBezTo>
                  <a:pt x="142" y="29"/>
                  <a:pt x="147" y="28"/>
                  <a:pt x="149" y="24"/>
                </a:cubicBezTo>
                <a:cubicBezTo>
                  <a:pt x="152" y="21"/>
                  <a:pt x="151" y="16"/>
                  <a:pt x="147" y="13"/>
                </a:cubicBezTo>
                <a:cubicBezTo>
                  <a:pt x="147" y="13"/>
                  <a:pt x="147" y="13"/>
                  <a:pt x="147" y="13"/>
                </a:cubicBezTo>
                <a:cubicBezTo>
                  <a:pt x="144" y="11"/>
                  <a:pt x="140" y="9"/>
                  <a:pt x="137" y="8"/>
                </a:cubicBezTo>
                <a:cubicBezTo>
                  <a:pt x="126" y="3"/>
                  <a:pt x="115" y="0"/>
                  <a:pt x="103" y="0"/>
                </a:cubicBezTo>
                <a:cubicBezTo>
                  <a:pt x="58" y="0"/>
                  <a:pt x="23" y="36"/>
                  <a:pt x="23" y="80"/>
                </a:cubicBezTo>
                <a:cubicBezTo>
                  <a:pt x="23" y="100"/>
                  <a:pt x="30" y="118"/>
                  <a:pt x="41" y="132"/>
                </a:cubicBezTo>
                <a:cubicBezTo>
                  <a:pt x="31" y="137"/>
                  <a:pt x="23" y="145"/>
                  <a:pt x="16" y="154"/>
                </a:cubicBezTo>
                <a:cubicBezTo>
                  <a:pt x="6" y="166"/>
                  <a:pt x="0" y="181"/>
                  <a:pt x="0" y="196"/>
                </a:cubicBezTo>
                <a:cubicBezTo>
                  <a:pt x="0" y="224"/>
                  <a:pt x="0" y="288"/>
                  <a:pt x="0" y="288"/>
                </a:cubicBezTo>
                <a:cubicBezTo>
                  <a:pt x="0" y="300"/>
                  <a:pt x="8" y="310"/>
                  <a:pt x="20" y="310"/>
                </a:cubicBezTo>
                <a:cubicBezTo>
                  <a:pt x="186" y="310"/>
                  <a:pt x="186" y="310"/>
                  <a:pt x="186" y="310"/>
                </a:cubicBezTo>
                <a:cubicBezTo>
                  <a:pt x="197" y="310"/>
                  <a:pt x="206" y="300"/>
                  <a:pt x="206" y="288"/>
                </a:cubicBezTo>
                <a:cubicBezTo>
                  <a:pt x="206" y="288"/>
                  <a:pt x="206" y="224"/>
                  <a:pt x="206" y="196"/>
                </a:cubicBezTo>
                <a:cubicBezTo>
                  <a:pt x="206" y="181"/>
                  <a:pt x="199" y="166"/>
                  <a:pt x="190" y="154"/>
                </a:cubicBezTo>
                <a:close/>
                <a:moveTo>
                  <a:pt x="190" y="288"/>
                </a:moveTo>
                <a:cubicBezTo>
                  <a:pt x="190" y="292"/>
                  <a:pt x="187" y="294"/>
                  <a:pt x="186" y="294"/>
                </a:cubicBezTo>
                <a:cubicBezTo>
                  <a:pt x="169" y="294"/>
                  <a:pt x="169" y="294"/>
                  <a:pt x="169" y="294"/>
                </a:cubicBezTo>
                <a:cubicBezTo>
                  <a:pt x="169" y="196"/>
                  <a:pt x="169" y="196"/>
                  <a:pt x="169" y="196"/>
                </a:cubicBezTo>
                <a:cubicBezTo>
                  <a:pt x="169" y="191"/>
                  <a:pt x="166" y="188"/>
                  <a:pt x="161" y="188"/>
                </a:cubicBezTo>
                <a:cubicBezTo>
                  <a:pt x="157" y="188"/>
                  <a:pt x="153" y="191"/>
                  <a:pt x="153" y="196"/>
                </a:cubicBezTo>
                <a:cubicBezTo>
                  <a:pt x="153" y="294"/>
                  <a:pt x="153" y="294"/>
                  <a:pt x="153" y="294"/>
                </a:cubicBezTo>
                <a:cubicBezTo>
                  <a:pt x="52" y="294"/>
                  <a:pt x="52" y="294"/>
                  <a:pt x="52" y="294"/>
                </a:cubicBezTo>
                <a:cubicBezTo>
                  <a:pt x="52" y="196"/>
                  <a:pt x="52" y="196"/>
                  <a:pt x="52" y="196"/>
                </a:cubicBezTo>
                <a:cubicBezTo>
                  <a:pt x="52" y="191"/>
                  <a:pt x="48" y="188"/>
                  <a:pt x="44" y="188"/>
                </a:cubicBezTo>
                <a:cubicBezTo>
                  <a:pt x="39" y="188"/>
                  <a:pt x="36" y="191"/>
                  <a:pt x="36" y="196"/>
                </a:cubicBezTo>
                <a:cubicBezTo>
                  <a:pt x="36" y="294"/>
                  <a:pt x="36" y="294"/>
                  <a:pt x="36" y="294"/>
                </a:cubicBezTo>
                <a:cubicBezTo>
                  <a:pt x="20" y="294"/>
                  <a:pt x="20" y="294"/>
                  <a:pt x="20" y="294"/>
                </a:cubicBezTo>
                <a:cubicBezTo>
                  <a:pt x="18" y="294"/>
                  <a:pt x="16" y="292"/>
                  <a:pt x="16" y="288"/>
                </a:cubicBezTo>
                <a:cubicBezTo>
                  <a:pt x="16" y="288"/>
                  <a:pt x="16" y="224"/>
                  <a:pt x="16" y="196"/>
                </a:cubicBezTo>
                <a:cubicBezTo>
                  <a:pt x="16" y="186"/>
                  <a:pt x="20" y="174"/>
                  <a:pt x="28" y="163"/>
                </a:cubicBezTo>
                <a:cubicBezTo>
                  <a:pt x="35" y="154"/>
                  <a:pt x="45" y="147"/>
                  <a:pt x="54" y="143"/>
                </a:cubicBezTo>
                <a:cubicBezTo>
                  <a:pt x="54" y="144"/>
                  <a:pt x="54" y="144"/>
                  <a:pt x="54" y="144"/>
                </a:cubicBezTo>
                <a:cubicBezTo>
                  <a:pt x="59" y="147"/>
                  <a:pt x="64" y="150"/>
                  <a:pt x="69" y="153"/>
                </a:cubicBezTo>
                <a:cubicBezTo>
                  <a:pt x="69" y="153"/>
                  <a:pt x="70" y="153"/>
                  <a:pt x="70" y="153"/>
                </a:cubicBezTo>
                <a:cubicBezTo>
                  <a:pt x="72" y="154"/>
                  <a:pt x="73" y="154"/>
                  <a:pt x="74" y="155"/>
                </a:cubicBezTo>
                <a:cubicBezTo>
                  <a:pt x="75" y="155"/>
                  <a:pt x="76" y="156"/>
                  <a:pt x="77" y="156"/>
                </a:cubicBezTo>
                <a:cubicBezTo>
                  <a:pt x="78" y="156"/>
                  <a:pt x="80" y="157"/>
                  <a:pt x="81" y="157"/>
                </a:cubicBezTo>
                <a:cubicBezTo>
                  <a:pt x="82" y="157"/>
                  <a:pt x="83" y="158"/>
                  <a:pt x="85" y="158"/>
                </a:cubicBezTo>
                <a:cubicBezTo>
                  <a:pt x="86" y="158"/>
                  <a:pt x="87" y="159"/>
                  <a:pt x="88" y="159"/>
                </a:cubicBezTo>
                <a:cubicBezTo>
                  <a:pt x="89" y="159"/>
                  <a:pt x="91" y="159"/>
                  <a:pt x="93" y="159"/>
                </a:cubicBezTo>
                <a:cubicBezTo>
                  <a:pt x="93" y="160"/>
                  <a:pt x="94" y="160"/>
                  <a:pt x="95" y="160"/>
                </a:cubicBezTo>
                <a:cubicBezTo>
                  <a:pt x="98" y="160"/>
                  <a:pt x="100" y="160"/>
                  <a:pt x="103" y="160"/>
                </a:cubicBezTo>
                <a:cubicBezTo>
                  <a:pt x="105" y="160"/>
                  <a:pt x="108" y="160"/>
                  <a:pt x="110" y="160"/>
                </a:cubicBezTo>
                <a:cubicBezTo>
                  <a:pt x="111" y="160"/>
                  <a:pt x="112" y="160"/>
                  <a:pt x="113" y="159"/>
                </a:cubicBezTo>
                <a:cubicBezTo>
                  <a:pt x="114" y="159"/>
                  <a:pt x="116" y="159"/>
                  <a:pt x="118" y="159"/>
                </a:cubicBezTo>
                <a:cubicBezTo>
                  <a:pt x="119" y="159"/>
                  <a:pt x="120" y="158"/>
                  <a:pt x="121" y="158"/>
                </a:cubicBezTo>
                <a:cubicBezTo>
                  <a:pt x="122" y="158"/>
                  <a:pt x="123" y="157"/>
                  <a:pt x="125" y="157"/>
                </a:cubicBezTo>
                <a:cubicBezTo>
                  <a:pt x="126" y="157"/>
                  <a:pt x="127" y="156"/>
                  <a:pt x="128" y="156"/>
                </a:cubicBezTo>
                <a:cubicBezTo>
                  <a:pt x="129" y="156"/>
                  <a:pt x="130" y="155"/>
                  <a:pt x="131" y="155"/>
                </a:cubicBezTo>
                <a:cubicBezTo>
                  <a:pt x="132" y="154"/>
                  <a:pt x="134" y="154"/>
                  <a:pt x="135" y="153"/>
                </a:cubicBezTo>
                <a:cubicBezTo>
                  <a:pt x="135" y="153"/>
                  <a:pt x="136" y="153"/>
                  <a:pt x="136" y="153"/>
                </a:cubicBezTo>
                <a:cubicBezTo>
                  <a:pt x="142" y="150"/>
                  <a:pt x="146" y="147"/>
                  <a:pt x="151" y="144"/>
                </a:cubicBezTo>
                <a:cubicBezTo>
                  <a:pt x="151" y="144"/>
                  <a:pt x="151" y="144"/>
                  <a:pt x="152" y="143"/>
                </a:cubicBezTo>
                <a:cubicBezTo>
                  <a:pt x="161" y="147"/>
                  <a:pt x="170" y="154"/>
                  <a:pt x="177" y="163"/>
                </a:cubicBezTo>
                <a:cubicBezTo>
                  <a:pt x="185" y="174"/>
                  <a:pt x="190" y="186"/>
                  <a:pt x="190" y="196"/>
                </a:cubicBezTo>
                <a:cubicBezTo>
                  <a:pt x="190" y="224"/>
                  <a:pt x="190" y="288"/>
                  <a:pt x="190" y="288"/>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7181" name="TextBox 9"/>
          <p:cNvSpPr txBox="1">
            <a:spLocks noChangeArrowheads="1"/>
          </p:cNvSpPr>
          <p:nvPr/>
        </p:nvSpPr>
        <p:spPr bwMode="auto">
          <a:xfrm>
            <a:off x="6237288" y="5254625"/>
            <a:ext cx="256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Collaborative</a:t>
            </a:r>
            <a:br>
              <a:rPr lang="en-US" altLang="fr-FR" smtClean="0">
                <a:solidFill>
                  <a:srgbClr val="58585A"/>
                </a:solidFill>
                <a:cs typeface="+mn-cs"/>
              </a:rPr>
            </a:br>
            <a:r>
              <a:rPr lang="en-US" altLang="fr-FR" smtClean="0">
                <a:solidFill>
                  <a:srgbClr val="58585A"/>
                </a:solidFill>
                <a:cs typeface="+mn-cs"/>
              </a:rPr>
              <a:t>development process</a:t>
            </a:r>
          </a:p>
        </p:txBody>
      </p:sp>
      <p:sp>
        <p:nvSpPr>
          <p:cNvPr id="7182" name="Freeform 7"/>
          <p:cNvSpPr>
            <a:spLocks noChangeAspect="1" noEditPoints="1"/>
          </p:cNvSpPr>
          <p:nvPr/>
        </p:nvSpPr>
        <p:spPr bwMode="auto">
          <a:xfrm>
            <a:off x="6642100" y="4448175"/>
            <a:ext cx="488950" cy="736600"/>
          </a:xfrm>
          <a:custGeom>
            <a:avLst/>
            <a:gdLst>
              <a:gd name="T0" fmla="*/ 2147483647 w 206"/>
              <a:gd name="T1" fmla="*/ 2147483647 h 310"/>
              <a:gd name="T2" fmla="*/ 2147483647 w 206"/>
              <a:gd name="T3" fmla="*/ 2147483647 h 310"/>
              <a:gd name="T4" fmla="*/ 2147483647 w 206"/>
              <a:gd name="T5" fmla="*/ 2147483647 h 310"/>
              <a:gd name="T6" fmla="*/ 2147483647 w 206"/>
              <a:gd name="T7" fmla="*/ 2147483647 h 310"/>
              <a:gd name="T8" fmla="*/ 2147483647 w 206"/>
              <a:gd name="T9" fmla="*/ 2147483647 h 310"/>
              <a:gd name="T10" fmla="*/ 2147483647 w 206"/>
              <a:gd name="T11" fmla="*/ 2147483647 h 310"/>
              <a:gd name="T12" fmla="*/ 2147483647 w 206"/>
              <a:gd name="T13" fmla="*/ 2147483647 h 310"/>
              <a:gd name="T14" fmla="*/ 2147483647 w 206"/>
              <a:gd name="T15" fmla="*/ 2147483647 h 310"/>
              <a:gd name="T16" fmla="*/ 2147483647 w 206"/>
              <a:gd name="T17" fmla="*/ 2147483647 h 310"/>
              <a:gd name="T18" fmla="*/ 2147483647 w 206"/>
              <a:gd name="T19" fmla="*/ 2147483647 h 310"/>
              <a:gd name="T20" fmla="*/ 2147483647 w 206"/>
              <a:gd name="T21" fmla="*/ 2147483647 h 310"/>
              <a:gd name="T22" fmla="*/ 2147483647 w 206"/>
              <a:gd name="T23" fmla="*/ 2147483647 h 310"/>
              <a:gd name="T24" fmla="*/ 2147483647 w 206"/>
              <a:gd name="T25" fmla="*/ 2147483647 h 310"/>
              <a:gd name="T26" fmla="*/ 2147483647 w 206"/>
              <a:gd name="T27" fmla="*/ 2147483647 h 310"/>
              <a:gd name="T28" fmla="*/ 2147483647 w 206"/>
              <a:gd name="T29" fmla="*/ 2147483647 h 310"/>
              <a:gd name="T30" fmla="*/ 2147483647 w 206"/>
              <a:gd name="T31" fmla="*/ 2147483647 h 310"/>
              <a:gd name="T32" fmla="*/ 2147483647 w 206"/>
              <a:gd name="T33" fmla="*/ 2147483647 h 310"/>
              <a:gd name="T34" fmla="*/ 2147483647 w 206"/>
              <a:gd name="T35" fmla="*/ 2147483647 h 310"/>
              <a:gd name="T36" fmla="*/ 2147483647 w 206"/>
              <a:gd name="T37" fmla="*/ 2147483647 h 310"/>
              <a:gd name="T38" fmla="*/ 2147483647 w 206"/>
              <a:gd name="T39" fmla="*/ 2147483647 h 310"/>
              <a:gd name="T40" fmla="*/ 2147483647 w 206"/>
              <a:gd name="T41" fmla="*/ 2147483647 h 310"/>
              <a:gd name="T42" fmla="*/ 2147483647 w 206"/>
              <a:gd name="T43" fmla="*/ 2147483647 h 310"/>
              <a:gd name="T44" fmla="*/ 2147483647 w 206"/>
              <a:gd name="T45" fmla="*/ 2147483647 h 310"/>
              <a:gd name="T46" fmla="*/ 2147483647 w 206"/>
              <a:gd name="T47" fmla="*/ 2147483647 h 310"/>
              <a:gd name="T48" fmla="*/ 2147483647 w 206"/>
              <a:gd name="T49" fmla="*/ 2147483647 h 310"/>
              <a:gd name="T50" fmla="*/ 0 w 206"/>
              <a:gd name="T51" fmla="*/ 2147483647 h 310"/>
              <a:gd name="T52" fmla="*/ 2147483647 w 206"/>
              <a:gd name="T53" fmla="*/ 2147483647 h 310"/>
              <a:gd name="T54" fmla="*/ 2147483647 w 206"/>
              <a:gd name="T55" fmla="*/ 2147483647 h 310"/>
              <a:gd name="T56" fmla="*/ 2147483647 w 206"/>
              <a:gd name="T57" fmla="*/ 2147483647 h 310"/>
              <a:gd name="T58" fmla="*/ 2147483647 w 206"/>
              <a:gd name="T59" fmla="*/ 2147483647 h 310"/>
              <a:gd name="T60" fmla="*/ 2147483647 w 206"/>
              <a:gd name="T61" fmla="*/ 2147483647 h 310"/>
              <a:gd name="T62" fmla="*/ 2147483647 w 206"/>
              <a:gd name="T63" fmla="*/ 2147483647 h 310"/>
              <a:gd name="T64" fmla="*/ 2147483647 w 206"/>
              <a:gd name="T65" fmla="*/ 2147483647 h 310"/>
              <a:gd name="T66" fmla="*/ 2147483647 w 206"/>
              <a:gd name="T67" fmla="*/ 2147483647 h 310"/>
              <a:gd name="T68" fmla="*/ 2147483647 w 206"/>
              <a:gd name="T69" fmla="*/ 2147483647 h 310"/>
              <a:gd name="T70" fmla="*/ 2147483647 w 206"/>
              <a:gd name="T71" fmla="*/ 2147483647 h 310"/>
              <a:gd name="T72" fmla="*/ 2147483647 w 206"/>
              <a:gd name="T73" fmla="*/ 2147483647 h 310"/>
              <a:gd name="T74" fmla="*/ 2147483647 w 206"/>
              <a:gd name="T75" fmla="*/ 2147483647 h 310"/>
              <a:gd name="T76" fmla="*/ 2147483647 w 206"/>
              <a:gd name="T77" fmla="*/ 2147483647 h 310"/>
              <a:gd name="T78" fmla="*/ 2147483647 w 206"/>
              <a:gd name="T79" fmla="*/ 2147483647 h 310"/>
              <a:gd name="T80" fmla="*/ 2147483647 w 206"/>
              <a:gd name="T81" fmla="*/ 2147483647 h 310"/>
              <a:gd name="T82" fmla="*/ 2147483647 w 206"/>
              <a:gd name="T83" fmla="*/ 2147483647 h 310"/>
              <a:gd name="T84" fmla="*/ 2147483647 w 206"/>
              <a:gd name="T85" fmla="*/ 2147483647 h 310"/>
              <a:gd name="T86" fmla="*/ 2147483647 w 206"/>
              <a:gd name="T87" fmla="*/ 2147483647 h 310"/>
              <a:gd name="T88" fmla="*/ 2147483647 w 206"/>
              <a:gd name="T89" fmla="*/ 2147483647 h 310"/>
              <a:gd name="T90" fmla="*/ 2147483647 w 206"/>
              <a:gd name="T91" fmla="*/ 2147483647 h 310"/>
              <a:gd name="T92" fmla="*/ 2147483647 w 206"/>
              <a:gd name="T93" fmla="*/ 2147483647 h 310"/>
              <a:gd name="T94" fmla="*/ 2147483647 w 206"/>
              <a:gd name="T95" fmla="*/ 2147483647 h 310"/>
              <a:gd name="T96" fmla="*/ 2147483647 w 206"/>
              <a:gd name="T97" fmla="*/ 2147483647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6"/>
              <a:gd name="T148" fmla="*/ 0 h 310"/>
              <a:gd name="T149" fmla="*/ 206 w 206"/>
              <a:gd name="T150" fmla="*/ 310 h 31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6" h="310">
                <a:moveTo>
                  <a:pt x="190" y="154"/>
                </a:moveTo>
                <a:cubicBezTo>
                  <a:pt x="183" y="145"/>
                  <a:pt x="174" y="137"/>
                  <a:pt x="164" y="132"/>
                </a:cubicBezTo>
                <a:cubicBezTo>
                  <a:pt x="176" y="118"/>
                  <a:pt x="183" y="100"/>
                  <a:pt x="183" y="80"/>
                </a:cubicBezTo>
                <a:cubicBezTo>
                  <a:pt x="183" y="68"/>
                  <a:pt x="180" y="56"/>
                  <a:pt x="175" y="46"/>
                </a:cubicBezTo>
                <a:cubicBezTo>
                  <a:pt x="174" y="43"/>
                  <a:pt x="172" y="39"/>
                  <a:pt x="170" y="36"/>
                </a:cubicBezTo>
                <a:cubicBezTo>
                  <a:pt x="167" y="33"/>
                  <a:pt x="162" y="32"/>
                  <a:pt x="159" y="34"/>
                </a:cubicBezTo>
                <a:cubicBezTo>
                  <a:pt x="155" y="36"/>
                  <a:pt x="154" y="41"/>
                  <a:pt x="156" y="45"/>
                </a:cubicBezTo>
                <a:cubicBezTo>
                  <a:pt x="158" y="48"/>
                  <a:pt x="159" y="50"/>
                  <a:pt x="161" y="53"/>
                </a:cubicBezTo>
                <a:cubicBezTo>
                  <a:pt x="165" y="61"/>
                  <a:pt x="167" y="70"/>
                  <a:pt x="167" y="80"/>
                </a:cubicBezTo>
                <a:cubicBezTo>
                  <a:pt x="167" y="100"/>
                  <a:pt x="158" y="117"/>
                  <a:pt x="144" y="129"/>
                </a:cubicBezTo>
                <a:cubicBezTo>
                  <a:pt x="143" y="130"/>
                  <a:pt x="142" y="130"/>
                  <a:pt x="141" y="131"/>
                </a:cubicBezTo>
                <a:cubicBezTo>
                  <a:pt x="141" y="132"/>
                  <a:pt x="140" y="132"/>
                  <a:pt x="140" y="132"/>
                </a:cubicBezTo>
                <a:cubicBezTo>
                  <a:pt x="139" y="133"/>
                  <a:pt x="138" y="134"/>
                  <a:pt x="137" y="134"/>
                </a:cubicBezTo>
                <a:cubicBezTo>
                  <a:pt x="136" y="135"/>
                  <a:pt x="135" y="135"/>
                  <a:pt x="135" y="136"/>
                </a:cubicBezTo>
                <a:cubicBezTo>
                  <a:pt x="134" y="136"/>
                  <a:pt x="133" y="137"/>
                  <a:pt x="132" y="137"/>
                </a:cubicBezTo>
                <a:cubicBezTo>
                  <a:pt x="131" y="138"/>
                  <a:pt x="130" y="138"/>
                  <a:pt x="129" y="138"/>
                </a:cubicBezTo>
                <a:cubicBezTo>
                  <a:pt x="128" y="139"/>
                  <a:pt x="127" y="139"/>
                  <a:pt x="127" y="139"/>
                </a:cubicBezTo>
                <a:cubicBezTo>
                  <a:pt x="125" y="140"/>
                  <a:pt x="124" y="140"/>
                  <a:pt x="123" y="141"/>
                </a:cubicBezTo>
                <a:cubicBezTo>
                  <a:pt x="122" y="141"/>
                  <a:pt x="122" y="141"/>
                  <a:pt x="121" y="141"/>
                </a:cubicBezTo>
                <a:cubicBezTo>
                  <a:pt x="120" y="142"/>
                  <a:pt x="118" y="142"/>
                  <a:pt x="117" y="142"/>
                </a:cubicBezTo>
                <a:cubicBezTo>
                  <a:pt x="116" y="143"/>
                  <a:pt x="116" y="143"/>
                  <a:pt x="115" y="143"/>
                </a:cubicBezTo>
                <a:cubicBezTo>
                  <a:pt x="114" y="143"/>
                  <a:pt x="112" y="143"/>
                  <a:pt x="110" y="144"/>
                </a:cubicBezTo>
                <a:cubicBezTo>
                  <a:pt x="110" y="144"/>
                  <a:pt x="109" y="144"/>
                  <a:pt x="109" y="144"/>
                </a:cubicBezTo>
                <a:cubicBezTo>
                  <a:pt x="107" y="144"/>
                  <a:pt x="105" y="144"/>
                  <a:pt x="103" y="144"/>
                </a:cubicBezTo>
                <a:cubicBezTo>
                  <a:pt x="101" y="144"/>
                  <a:pt x="98" y="144"/>
                  <a:pt x="96" y="144"/>
                </a:cubicBezTo>
                <a:cubicBezTo>
                  <a:pt x="96" y="144"/>
                  <a:pt x="95" y="144"/>
                  <a:pt x="95" y="144"/>
                </a:cubicBezTo>
                <a:cubicBezTo>
                  <a:pt x="93" y="143"/>
                  <a:pt x="92" y="143"/>
                  <a:pt x="90" y="143"/>
                </a:cubicBezTo>
                <a:cubicBezTo>
                  <a:pt x="90" y="143"/>
                  <a:pt x="89" y="143"/>
                  <a:pt x="88" y="142"/>
                </a:cubicBezTo>
                <a:cubicBezTo>
                  <a:pt x="87" y="142"/>
                  <a:pt x="86" y="142"/>
                  <a:pt x="84" y="141"/>
                </a:cubicBezTo>
                <a:cubicBezTo>
                  <a:pt x="84" y="141"/>
                  <a:pt x="83" y="141"/>
                  <a:pt x="82" y="141"/>
                </a:cubicBezTo>
                <a:cubicBezTo>
                  <a:pt x="81" y="140"/>
                  <a:pt x="80" y="140"/>
                  <a:pt x="79" y="140"/>
                </a:cubicBezTo>
                <a:cubicBezTo>
                  <a:pt x="78" y="139"/>
                  <a:pt x="77" y="139"/>
                  <a:pt x="76" y="138"/>
                </a:cubicBezTo>
                <a:cubicBezTo>
                  <a:pt x="75" y="138"/>
                  <a:pt x="74" y="138"/>
                  <a:pt x="74" y="137"/>
                </a:cubicBezTo>
                <a:cubicBezTo>
                  <a:pt x="73" y="137"/>
                  <a:pt x="72" y="136"/>
                  <a:pt x="71" y="136"/>
                </a:cubicBezTo>
                <a:cubicBezTo>
                  <a:pt x="70" y="135"/>
                  <a:pt x="69" y="135"/>
                  <a:pt x="69" y="134"/>
                </a:cubicBezTo>
                <a:cubicBezTo>
                  <a:pt x="68" y="134"/>
                  <a:pt x="67" y="133"/>
                  <a:pt x="66" y="132"/>
                </a:cubicBezTo>
                <a:cubicBezTo>
                  <a:pt x="65" y="132"/>
                  <a:pt x="65" y="132"/>
                  <a:pt x="64" y="131"/>
                </a:cubicBezTo>
                <a:cubicBezTo>
                  <a:pt x="63" y="130"/>
                  <a:pt x="62" y="130"/>
                  <a:pt x="61" y="129"/>
                </a:cubicBezTo>
                <a:cubicBezTo>
                  <a:pt x="47" y="117"/>
                  <a:pt x="39" y="100"/>
                  <a:pt x="39" y="80"/>
                </a:cubicBezTo>
                <a:cubicBezTo>
                  <a:pt x="39" y="45"/>
                  <a:pt x="67" y="16"/>
                  <a:pt x="103" y="16"/>
                </a:cubicBezTo>
                <a:cubicBezTo>
                  <a:pt x="112" y="16"/>
                  <a:pt x="122" y="18"/>
                  <a:pt x="130" y="22"/>
                </a:cubicBezTo>
                <a:cubicBezTo>
                  <a:pt x="133" y="23"/>
                  <a:pt x="135" y="25"/>
                  <a:pt x="138" y="27"/>
                </a:cubicBezTo>
                <a:cubicBezTo>
                  <a:pt x="142" y="29"/>
                  <a:pt x="147" y="28"/>
                  <a:pt x="149" y="24"/>
                </a:cubicBezTo>
                <a:cubicBezTo>
                  <a:pt x="152" y="21"/>
                  <a:pt x="151" y="16"/>
                  <a:pt x="147" y="13"/>
                </a:cubicBezTo>
                <a:cubicBezTo>
                  <a:pt x="147" y="13"/>
                  <a:pt x="147" y="13"/>
                  <a:pt x="147" y="13"/>
                </a:cubicBezTo>
                <a:cubicBezTo>
                  <a:pt x="144" y="11"/>
                  <a:pt x="140" y="9"/>
                  <a:pt x="137" y="8"/>
                </a:cubicBezTo>
                <a:cubicBezTo>
                  <a:pt x="126" y="3"/>
                  <a:pt x="115" y="0"/>
                  <a:pt x="103" y="0"/>
                </a:cubicBezTo>
                <a:cubicBezTo>
                  <a:pt x="58" y="0"/>
                  <a:pt x="23" y="36"/>
                  <a:pt x="23" y="80"/>
                </a:cubicBezTo>
                <a:cubicBezTo>
                  <a:pt x="23" y="100"/>
                  <a:pt x="30" y="118"/>
                  <a:pt x="41" y="132"/>
                </a:cubicBezTo>
                <a:cubicBezTo>
                  <a:pt x="31" y="137"/>
                  <a:pt x="23" y="145"/>
                  <a:pt x="16" y="154"/>
                </a:cubicBezTo>
                <a:cubicBezTo>
                  <a:pt x="6" y="166"/>
                  <a:pt x="0" y="181"/>
                  <a:pt x="0" y="196"/>
                </a:cubicBezTo>
                <a:cubicBezTo>
                  <a:pt x="0" y="224"/>
                  <a:pt x="0" y="288"/>
                  <a:pt x="0" y="288"/>
                </a:cubicBezTo>
                <a:cubicBezTo>
                  <a:pt x="0" y="300"/>
                  <a:pt x="8" y="310"/>
                  <a:pt x="20" y="310"/>
                </a:cubicBezTo>
                <a:cubicBezTo>
                  <a:pt x="186" y="310"/>
                  <a:pt x="186" y="310"/>
                  <a:pt x="186" y="310"/>
                </a:cubicBezTo>
                <a:cubicBezTo>
                  <a:pt x="197" y="310"/>
                  <a:pt x="206" y="300"/>
                  <a:pt x="206" y="288"/>
                </a:cubicBezTo>
                <a:cubicBezTo>
                  <a:pt x="206" y="288"/>
                  <a:pt x="206" y="224"/>
                  <a:pt x="206" y="196"/>
                </a:cubicBezTo>
                <a:cubicBezTo>
                  <a:pt x="206" y="181"/>
                  <a:pt x="199" y="166"/>
                  <a:pt x="190" y="154"/>
                </a:cubicBezTo>
                <a:close/>
                <a:moveTo>
                  <a:pt x="190" y="288"/>
                </a:moveTo>
                <a:cubicBezTo>
                  <a:pt x="190" y="292"/>
                  <a:pt x="187" y="294"/>
                  <a:pt x="186" y="294"/>
                </a:cubicBezTo>
                <a:cubicBezTo>
                  <a:pt x="169" y="294"/>
                  <a:pt x="169" y="294"/>
                  <a:pt x="169" y="294"/>
                </a:cubicBezTo>
                <a:cubicBezTo>
                  <a:pt x="169" y="196"/>
                  <a:pt x="169" y="196"/>
                  <a:pt x="169" y="196"/>
                </a:cubicBezTo>
                <a:cubicBezTo>
                  <a:pt x="169" y="191"/>
                  <a:pt x="166" y="188"/>
                  <a:pt x="161" y="188"/>
                </a:cubicBezTo>
                <a:cubicBezTo>
                  <a:pt x="157" y="188"/>
                  <a:pt x="153" y="191"/>
                  <a:pt x="153" y="196"/>
                </a:cubicBezTo>
                <a:cubicBezTo>
                  <a:pt x="153" y="294"/>
                  <a:pt x="153" y="294"/>
                  <a:pt x="153" y="294"/>
                </a:cubicBezTo>
                <a:cubicBezTo>
                  <a:pt x="52" y="294"/>
                  <a:pt x="52" y="294"/>
                  <a:pt x="52" y="294"/>
                </a:cubicBezTo>
                <a:cubicBezTo>
                  <a:pt x="52" y="196"/>
                  <a:pt x="52" y="196"/>
                  <a:pt x="52" y="196"/>
                </a:cubicBezTo>
                <a:cubicBezTo>
                  <a:pt x="52" y="191"/>
                  <a:pt x="48" y="188"/>
                  <a:pt x="44" y="188"/>
                </a:cubicBezTo>
                <a:cubicBezTo>
                  <a:pt x="39" y="188"/>
                  <a:pt x="36" y="191"/>
                  <a:pt x="36" y="196"/>
                </a:cubicBezTo>
                <a:cubicBezTo>
                  <a:pt x="36" y="294"/>
                  <a:pt x="36" y="294"/>
                  <a:pt x="36" y="294"/>
                </a:cubicBezTo>
                <a:cubicBezTo>
                  <a:pt x="20" y="294"/>
                  <a:pt x="20" y="294"/>
                  <a:pt x="20" y="294"/>
                </a:cubicBezTo>
                <a:cubicBezTo>
                  <a:pt x="18" y="294"/>
                  <a:pt x="16" y="292"/>
                  <a:pt x="16" y="288"/>
                </a:cubicBezTo>
                <a:cubicBezTo>
                  <a:pt x="16" y="288"/>
                  <a:pt x="16" y="224"/>
                  <a:pt x="16" y="196"/>
                </a:cubicBezTo>
                <a:cubicBezTo>
                  <a:pt x="16" y="186"/>
                  <a:pt x="20" y="174"/>
                  <a:pt x="28" y="163"/>
                </a:cubicBezTo>
                <a:cubicBezTo>
                  <a:pt x="35" y="154"/>
                  <a:pt x="45" y="147"/>
                  <a:pt x="54" y="143"/>
                </a:cubicBezTo>
                <a:cubicBezTo>
                  <a:pt x="54" y="144"/>
                  <a:pt x="54" y="144"/>
                  <a:pt x="54" y="144"/>
                </a:cubicBezTo>
                <a:cubicBezTo>
                  <a:pt x="59" y="147"/>
                  <a:pt x="64" y="150"/>
                  <a:pt x="69" y="153"/>
                </a:cubicBezTo>
                <a:cubicBezTo>
                  <a:pt x="69" y="153"/>
                  <a:pt x="70" y="153"/>
                  <a:pt x="70" y="153"/>
                </a:cubicBezTo>
                <a:cubicBezTo>
                  <a:pt x="72" y="154"/>
                  <a:pt x="73" y="154"/>
                  <a:pt x="74" y="155"/>
                </a:cubicBezTo>
                <a:cubicBezTo>
                  <a:pt x="75" y="155"/>
                  <a:pt x="76" y="156"/>
                  <a:pt x="77" y="156"/>
                </a:cubicBezTo>
                <a:cubicBezTo>
                  <a:pt x="78" y="156"/>
                  <a:pt x="80" y="157"/>
                  <a:pt x="81" y="157"/>
                </a:cubicBezTo>
                <a:cubicBezTo>
                  <a:pt x="82" y="157"/>
                  <a:pt x="83" y="158"/>
                  <a:pt x="85" y="158"/>
                </a:cubicBezTo>
                <a:cubicBezTo>
                  <a:pt x="86" y="158"/>
                  <a:pt x="87" y="159"/>
                  <a:pt x="88" y="159"/>
                </a:cubicBezTo>
                <a:cubicBezTo>
                  <a:pt x="89" y="159"/>
                  <a:pt x="91" y="159"/>
                  <a:pt x="93" y="159"/>
                </a:cubicBezTo>
                <a:cubicBezTo>
                  <a:pt x="93" y="160"/>
                  <a:pt x="94" y="160"/>
                  <a:pt x="95" y="160"/>
                </a:cubicBezTo>
                <a:cubicBezTo>
                  <a:pt x="98" y="160"/>
                  <a:pt x="100" y="160"/>
                  <a:pt x="103" y="160"/>
                </a:cubicBezTo>
                <a:cubicBezTo>
                  <a:pt x="105" y="160"/>
                  <a:pt x="108" y="160"/>
                  <a:pt x="110" y="160"/>
                </a:cubicBezTo>
                <a:cubicBezTo>
                  <a:pt x="111" y="160"/>
                  <a:pt x="112" y="160"/>
                  <a:pt x="113" y="159"/>
                </a:cubicBezTo>
                <a:cubicBezTo>
                  <a:pt x="114" y="159"/>
                  <a:pt x="116" y="159"/>
                  <a:pt x="118" y="159"/>
                </a:cubicBezTo>
                <a:cubicBezTo>
                  <a:pt x="119" y="159"/>
                  <a:pt x="120" y="158"/>
                  <a:pt x="121" y="158"/>
                </a:cubicBezTo>
                <a:cubicBezTo>
                  <a:pt x="122" y="158"/>
                  <a:pt x="123" y="157"/>
                  <a:pt x="125" y="157"/>
                </a:cubicBezTo>
                <a:cubicBezTo>
                  <a:pt x="126" y="157"/>
                  <a:pt x="127" y="156"/>
                  <a:pt x="128" y="156"/>
                </a:cubicBezTo>
                <a:cubicBezTo>
                  <a:pt x="129" y="156"/>
                  <a:pt x="130" y="155"/>
                  <a:pt x="131" y="155"/>
                </a:cubicBezTo>
                <a:cubicBezTo>
                  <a:pt x="132" y="154"/>
                  <a:pt x="134" y="154"/>
                  <a:pt x="135" y="153"/>
                </a:cubicBezTo>
                <a:cubicBezTo>
                  <a:pt x="135" y="153"/>
                  <a:pt x="136" y="153"/>
                  <a:pt x="136" y="153"/>
                </a:cubicBezTo>
                <a:cubicBezTo>
                  <a:pt x="142" y="150"/>
                  <a:pt x="146" y="147"/>
                  <a:pt x="151" y="144"/>
                </a:cubicBezTo>
                <a:cubicBezTo>
                  <a:pt x="151" y="144"/>
                  <a:pt x="151" y="144"/>
                  <a:pt x="152" y="143"/>
                </a:cubicBezTo>
                <a:cubicBezTo>
                  <a:pt x="161" y="147"/>
                  <a:pt x="170" y="154"/>
                  <a:pt x="177" y="163"/>
                </a:cubicBezTo>
                <a:cubicBezTo>
                  <a:pt x="185" y="174"/>
                  <a:pt x="190" y="186"/>
                  <a:pt x="190" y="196"/>
                </a:cubicBezTo>
                <a:cubicBezTo>
                  <a:pt x="190" y="224"/>
                  <a:pt x="190" y="288"/>
                  <a:pt x="190" y="288"/>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pic>
        <p:nvPicPr>
          <p:cNvPr id="7183" name="Picture 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6950" y="4562475"/>
            <a:ext cx="226536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Box 12"/>
          <p:cNvSpPr txBox="1">
            <a:spLocks noChangeArrowheads="1"/>
          </p:cNvSpPr>
          <p:nvPr/>
        </p:nvSpPr>
        <p:spPr bwMode="auto">
          <a:xfrm>
            <a:off x="3235325" y="5408613"/>
            <a:ext cx="2789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One install</a:t>
            </a:r>
            <a:br>
              <a:rPr lang="en-US" altLang="fr-FR" smtClean="0">
                <a:solidFill>
                  <a:srgbClr val="58585A"/>
                </a:solidFill>
                <a:cs typeface="+mn-cs"/>
              </a:rPr>
            </a:br>
            <a:r>
              <a:rPr lang="en-US" altLang="fr-FR" smtClean="0">
                <a:solidFill>
                  <a:srgbClr val="58585A"/>
                </a:solidFill>
                <a:cs typeface="+mn-cs"/>
              </a:rPr>
              <a:t>many tools</a:t>
            </a:r>
          </a:p>
        </p:txBody>
      </p:sp>
      <p:sp>
        <p:nvSpPr>
          <p:cNvPr id="7185" name="Freeform 3"/>
          <p:cNvSpPr>
            <a:spLocks noChangeAspect="1" noEditPoints="1"/>
          </p:cNvSpPr>
          <p:nvPr/>
        </p:nvSpPr>
        <p:spPr bwMode="auto">
          <a:xfrm>
            <a:off x="3875088" y="1493838"/>
            <a:ext cx="1731962" cy="1162050"/>
          </a:xfrm>
          <a:custGeom>
            <a:avLst/>
            <a:gdLst>
              <a:gd name="T0" fmla="*/ 2147483647 w 462"/>
              <a:gd name="T1" fmla="*/ 2147483647 h 310"/>
              <a:gd name="T2" fmla="*/ 2147483647 w 462"/>
              <a:gd name="T3" fmla="*/ 2147483647 h 310"/>
              <a:gd name="T4" fmla="*/ 2147483647 w 462"/>
              <a:gd name="T5" fmla="*/ 2147483647 h 310"/>
              <a:gd name="T6" fmla="*/ 2147483647 w 462"/>
              <a:gd name="T7" fmla="*/ 2147483647 h 310"/>
              <a:gd name="T8" fmla="*/ 2147483647 w 462"/>
              <a:gd name="T9" fmla="*/ 2147483647 h 310"/>
              <a:gd name="T10" fmla="*/ 2147483647 w 462"/>
              <a:gd name="T11" fmla="*/ 2147483647 h 310"/>
              <a:gd name="T12" fmla="*/ 2147483647 w 462"/>
              <a:gd name="T13" fmla="*/ 2147483647 h 310"/>
              <a:gd name="T14" fmla="*/ 2147483647 w 462"/>
              <a:gd name="T15" fmla="*/ 2147483647 h 310"/>
              <a:gd name="T16" fmla="*/ 2147483647 w 462"/>
              <a:gd name="T17" fmla="*/ 2147483647 h 310"/>
              <a:gd name="T18" fmla="*/ 2147483647 w 462"/>
              <a:gd name="T19" fmla="*/ 2147483647 h 310"/>
              <a:gd name="T20" fmla="*/ 2147483647 w 462"/>
              <a:gd name="T21" fmla="*/ 2147483647 h 310"/>
              <a:gd name="T22" fmla="*/ 2147483647 w 462"/>
              <a:gd name="T23" fmla="*/ 2147483647 h 310"/>
              <a:gd name="T24" fmla="*/ 2147483647 w 462"/>
              <a:gd name="T25" fmla="*/ 2147483647 h 310"/>
              <a:gd name="T26" fmla="*/ 2147483647 w 462"/>
              <a:gd name="T27" fmla="*/ 2147483647 h 310"/>
              <a:gd name="T28" fmla="*/ 2147483647 w 462"/>
              <a:gd name="T29" fmla="*/ 2147483647 h 310"/>
              <a:gd name="T30" fmla="*/ 2147483647 w 462"/>
              <a:gd name="T31" fmla="*/ 2147483647 h 310"/>
              <a:gd name="T32" fmla="*/ 2147483647 w 462"/>
              <a:gd name="T33" fmla="*/ 2147483647 h 310"/>
              <a:gd name="T34" fmla="*/ 2147483647 w 462"/>
              <a:gd name="T35" fmla="*/ 2147483647 h 310"/>
              <a:gd name="T36" fmla="*/ 2147483647 w 462"/>
              <a:gd name="T37" fmla="*/ 2147483647 h 310"/>
              <a:gd name="T38" fmla="*/ 2147483647 w 462"/>
              <a:gd name="T39" fmla="*/ 2147483647 h 310"/>
              <a:gd name="T40" fmla="*/ 2147483647 w 462"/>
              <a:gd name="T41" fmla="*/ 2147483647 h 310"/>
              <a:gd name="T42" fmla="*/ 2147483647 w 462"/>
              <a:gd name="T43" fmla="*/ 2147483647 h 310"/>
              <a:gd name="T44" fmla="*/ 2147483647 w 462"/>
              <a:gd name="T45" fmla="*/ 2147483647 h 310"/>
              <a:gd name="T46" fmla="*/ 2147483647 w 462"/>
              <a:gd name="T47" fmla="*/ 2147483647 h 310"/>
              <a:gd name="T48" fmla="*/ 2147483647 w 462"/>
              <a:gd name="T49" fmla="*/ 2147483647 h 310"/>
              <a:gd name="T50" fmla="*/ 2147483647 w 462"/>
              <a:gd name="T51" fmla="*/ 2147483647 h 310"/>
              <a:gd name="T52" fmla="*/ 2147483647 w 462"/>
              <a:gd name="T53" fmla="*/ 2147483647 h 310"/>
              <a:gd name="T54" fmla="*/ 2147483647 w 462"/>
              <a:gd name="T55" fmla="*/ 2147483647 h 310"/>
              <a:gd name="T56" fmla="*/ 2147483647 w 462"/>
              <a:gd name="T57" fmla="*/ 2147483647 h 310"/>
              <a:gd name="T58" fmla="*/ 2147483647 w 462"/>
              <a:gd name="T59" fmla="*/ 2147483647 h 310"/>
              <a:gd name="T60" fmla="*/ 2147483647 w 462"/>
              <a:gd name="T61" fmla="*/ 2147483647 h 310"/>
              <a:gd name="T62" fmla="*/ 2147483647 w 462"/>
              <a:gd name="T63" fmla="*/ 2147483647 h 310"/>
              <a:gd name="T64" fmla="*/ 2147483647 w 462"/>
              <a:gd name="T65" fmla="*/ 2147483647 h 310"/>
              <a:gd name="T66" fmla="*/ 2147483647 w 462"/>
              <a:gd name="T67" fmla="*/ 2147483647 h 310"/>
              <a:gd name="T68" fmla="*/ 2147483647 w 462"/>
              <a:gd name="T69" fmla="*/ 2147483647 h 310"/>
              <a:gd name="T70" fmla="*/ 2147483647 w 462"/>
              <a:gd name="T71" fmla="*/ 2147483647 h 310"/>
              <a:gd name="T72" fmla="*/ 2147483647 w 462"/>
              <a:gd name="T73" fmla="*/ 2147483647 h 310"/>
              <a:gd name="T74" fmla="*/ 2147483647 w 462"/>
              <a:gd name="T75" fmla="*/ 2147483647 h 310"/>
              <a:gd name="T76" fmla="*/ 2147483647 w 462"/>
              <a:gd name="T77" fmla="*/ 2147483647 h 310"/>
              <a:gd name="T78" fmla="*/ 2147483647 w 462"/>
              <a:gd name="T79" fmla="*/ 2147483647 h 310"/>
              <a:gd name="T80" fmla="*/ 2147483647 w 462"/>
              <a:gd name="T81" fmla="*/ 2147483647 h 310"/>
              <a:gd name="T82" fmla="*/ 2147483647 w 462"/>
              <a:gd name="T83" fmla="*/ 2147483647 h 310"/>
              <a:gd name="T84" fmla="*/ 2147483647 w 462"/>
              <a:gd name="T85" fmla="*/ 2147483647 h 310"/>
              <a:gd name="T86" fmla="*/ 2147483647 w 462"/>
              <a:gd name="T87" fmla="*/ 2147483647 h 310"/>
              <a:gd name="T88" fmla="*/ 2147483647 w 462"/>
              <a:gd name="T89" fmla="*/ 2147483647 h 310"/>
              <a:gd name="T90" fmla="*/ 2147483647 w 462"/>
              <a:gd name="T91" fmla="*/ 2147483647 h 310"/>
              <a:gd name="T92" fmla="*/ 2147483647 w 462"/>
              <a:gd name="T93" fmla="*/ 2147483647 h 310"/>
              <a:gd name="T94" fmla="*/ 2147483647 w 462"/>
              <a:gd name="T95" fmla="*/ 2147483647 h 310"/>
              <a:gd name="T96" fmla="*/ 2147483647 w 462"/>
              <a:gd name="T97" fmla="*/ 2147483647 h 310"/>
              <a:gd name="T98" fmla="*/ 2147483647 w 462"/>
              <a:gd name="T99" fmla="*/ 2147483647 h 310"/>
              <a:gd name="T100" fmla="*/ 2147483647 w 462"/>
              <a:gd name="T101" fmla="*/ 2147483647 h 310"/>
              <a:gd name="T102" fmla="*/ 2147483647 w 462"/>
              <a:gd name="T103" fmla="*/ 2147483647 h 310"/>
              <a:gd name="T104" fmla="*/ 2147483647 w 462"/>
              <a:gd name="T105" fmla="*/ 2147483647 h 310"/>
              <a:gd name="T106" fmla="*/ 2147483647 w 462"/>
              <a:gd name="T107" fmla="*/ 2147483647 h 310"/>
              <a:gd name="T108" fmla="*/ 2147483647 w 462"/>
              <a:gd name="T109" fmla="*/ 2147483647 h 310"/>
              <a:gd name="T110" fmla="*/ 2147483647 w 462"/>
              <a:gd name="T111" fmla="*/ 2147483647 h 310"/>
              <a:gd name="T112" fmla="*/ 2147483647 w 462"/>
              <a:gd name="T113" fmla="*/ 2147483647 h 310"/>
              <a:gd name="T114" fmla="*/ 2147483647 w 462"/>
              <a:gd name="T115" fmla="*/ 2147483647 h 310"/>
              <a:gd name="T116" fmla="*/ 2147483647 w 462"/>
              <a:gd name="T117" fmla="*/ 2147483647 h 310"/>
              <a:gd name="T118" fmla="*/ 2147483647 w 462"/>
              <a:gd name="T119" fmla="*/ 2147483647 h 310"/>
              <a:gd name="T120" fmla="*/ 2147483647 w 462"/>
              <a:gd name="T121" fmla="*/ 2147483647 h 3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62"/>
              <a:gd name="T184" fmla="*/ 0 h 310"/>
              <a:gd name="T185" fmla="*/ 462 w 462"/>
              <a:gd name="T186" fmla="*/ 310 h 31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62" h="310">
                <a:moveTo>
                  <a:pt x="449" y="164"/>
                </a:moveTo>
                <a:cubicBezTo>
                  <a:pt x="444" y="158"/>
                  <a:pt x="438" y="152"/>
                  <a:pt x="432" y="148"/>
                </a:cubicBezTo>
                <a:cubicBezTo>
                  <a:pt x="440" y="138"/>
                  <a:pt x="445" y="125"/>
                  <a:pt x="445" y="111"/>
                </a:cubicBezTo>
                <a:cubicBezTo>
                  <a:pt x="445" y="101"/>
                  <a:pt x="442" y="92"/>
                  <a:pt x="439" y="85"/>
                </a:cubicBezTo>
                <a:cubicBezTo>
                  <a:pt x="433" y="71"/>
                  <a:pt x="422" y="61"/>
                  <a:pt x="409" y="55"/>
                </a:cubicBezTo>
                <a:cubicBezTo>
                  <a:pt x="401" y="51"/>
                  <a:pt x="392" y="49"/>
                  <a:pt x="383" y="49"/>
                </a:cubicBezTo>
                <a:cubicBezTo>
                  <a:pt x="349" y="49"/>
                  <a:pt x="321" y="77"/>
                  <a:pt x="321" y="111"/>
                </a:cubicBezTo>
                <a:cubicBezTo>
                  <a:pt x="321" y="125"/>
                  <a:pt x="326" y="138"/>
                  <a:pt x="334" y="149"/>
                </a:cubicBezTo>
                <a:cubicBezTo>
                  <a:pt x="330" y="151"/>
                  <a:pt x="325" y="154"/>
                  <a:pt x="322" y="158"/>
                </a:cubicBezTo>
                <a:cubicBezTo>
                  <a:pt x="321" y="157"/>
                  <a:pt x="320" y="155"/>
                  <a:pt x="318" y="153"/>
                </a:cubicBezTo>
                <a:cubicBezTo>
                  <a:pt x="312" y="144"/>
                  <a:pt x="303" y="136"/>
                  <a:pt x="293" y="131"/>
                </a:cubicBezTo>
                <a:cubicBezTo>
                  <a:pt x="305" y="117"/>
                  <a:pt x="312" y="99"/>
                  <a:pt x="312" y="80"/>
                </a:cubicBezTo>
                <a:cubicBezTo>
                  <a:pt x="312" y="68"/>
                  <a:pt x="309" y="56"/>
                  <a:pt x="304" y="46"/>
                </a:cubicBezTo>
                <a:cubicBezTo>
                  <a:pt x="302" y="42"/>
                  <a:pt x="301" y="39"/>
                  <a:pt x="299" y="36"/>
                </a:cubicBezTo>
                <a:cubicBezTo>
                  <a:pt x="296" y="32"/>
                  <a:pt x="291" y="31"/>
                  <a:pt x="288" y="34"/>
                </a:cubicBezTo>
                <a:cubicBezTo>
                  <a:pt x="284" y="36"/>
                  <a:pt x="283" y="41"/>
                  <a:pt x="285" y="45"/>
                </a:cubicBezTo>
                <a:cubicBezTo>
                  <a:pt x="287" y="47"/>
                  <a:pt x="288" y="50"/>
                  <a:pt x="290" y="53"/>
                </a:cubicBezTo>
                <a:cubicBezTo>
                  <a:pt x="293" y="61"/>
                  <a:pt x="296" y="70"/>
                  <a:pt x="296" y="80"/>
                </a:cubicBezTo>
                <a:cubicBezTo>
                  <a:pt x="296" y="99"/>
                  <a:pt x="287" y="117"/>
                  <a:pt x="273" y="128"/>
                </a:cubicBezTo>
                <a:cubicBezTo>
                  <a:pt x="272" y="129"/>
                  <a:pt x="271" y="130"/>
                  <a:pt x="270" y="131"/>
                </a:cubicBezTo>
                <a:cubicBezTo>
                  <a:pt x="270" y="131"/>
                  <a:pt x="269" y="132"/>
                  <a:pt x="269" y="132"/>
                </a:cubicBezTo>
                <a:cubicBezTo>
                  <a:pt x="268" y="133"/>
                  <a:pt x="267" y="133"/>
                  <a:pt x="265" y="134"/>
                </a:cubicBezTo>
                <a:cubicBezTo>
                  <a:pt x="265" y="134"/>
                  <a:pt x="264" y="135"/>
                  <a:pt x="263" y="135"/>
                </a:cubicBezTo>
                <a:cubicBezTo>
                  <a:pt x="263" y="136"/>
                  <a:pt x="262" y="136"/>
                  <a:pt x="261" y="137"/>
                </a:cubicBezTo>
                <a:cubicBezTo>
                  <a:pt x="260" y="137"/>
                  <a:pt x="259" y="138"/>
                  <a:pt x="258" y="138"/>
                </a:cubicBezTo>
                <a:cubicBezTo>
                  <a:pt x="257" y="139"/>
                  <a:pt x="256" y="139"/>
                  <a:pt x="255" y="139"/>
                </a:cubicBezTo>
                <a:cubicBezTo>
                  <a:pt x="254" y="140"/>
                  <a:pt x="253" y="140"/>
                  <a:pt x="252" y="140"/>
                </a:cubicBezTo>
                <a:cubicBezTo>
                  <a:pt x="251" y="141"/>
                  <a:pt x="251" y="141"/>
                  <a:pt x="250" y="141"/>
                </a:cubicBezTo>
                <a:cubicBezTo>
                  <a:pt x="249" y="142"/>
                  <a:pt x="247" y="142"/>
                  <a:pt x="246" y="142"/>
                </a:cubicBezTo>
                <a:cubicBezTo>
                  <a:pt x="245" y="142"/>
                  <a:pt x="245" y="143"/>
                  <a:pt x="244" y="143"/>
                </a:cubicBezTo>
                <a:cubicBezTo>
                  <a:pt x="243" y="143"/>
                  <a:pt x="241" y="143"/>
                  <a:pt x="240" y="143"/>
                </a:cubicBezTo>
                <a:cubicBezTo>
                  <a:pt x="239" y="143"/>
                  <a:pt x="238" y="144"/>
                  <a:pt x="238" y="144"/>
                </a:cubicBezTo>
                <a:cubicBezTo>
                  <a:pt x="236" y="144"/>
                  <a:pt x="234" y="144"/>
                  <a:pt x="233" y="144"/>
                </a:cubicBezTo>
                <a:cubicBezTo>
                  <a:pt x="232" y="144"/>
                  <a:pt x="232" y="144"/>
                  <a:pt x="232" y="144"/>
                </a:cubicBezTo>
                <a:cubicBezTo>
                  <a:pt x="231" y="144"/>
                  <a:pt x="231" y="144"/>
                  <a:pt x="230" y="144"/>
                </a:cubicBezTo>
                <a:cubicBezTo>
                  <a:pt x="229" y="144"/>
                  <a:pt x="227" y="144"/>
                  <a:pt x="225" y="144"/>
                </a:cubicBezTo>
                <a:cubicBezTo>
                  <a:pt x="225" y="144"/>
                  <a:pt x="224" y="143"/>
                  <a:pt x="223" y="143"/>
                </a:cubicBezTo>
                <a:cubicBezTo>
                  <a:pt x="222" y="143"/>
                  <a:pt x="221" y="143"/>
                  <a:pt x="219" y="143"/>
                </a:cubicBezTo>
                <a:cubicBezTo>
                  <a:pt x="218" y="143"/>
                  <a:pt x="218" y="142"/>
                  <a:pt x="217" y="142"/>
                </a:cubicBezTo>
                <a:cubicBezTo>
                  <a:pt x="216" y="142"/>
                  <a:pt x="214" y="142"/>
                  <a:pt x="213" y="141"/>
                </a:cubicBezTo>
                <a:cubicBezTo>
                  <a:pt x="212" y="141"/>
                  <a:pt x="212" y="141"/>
                  <a:pt x="211" y="140"/>
                </a:cubicBezTo>
                <a:cubicBezTo>
                  <a:pt x="210" y="140"/>
                  <a:pt x="209" y="140"/>
                  <a:pt x="208" y="139"/>
                </a:cubicBezTo>
                <a:cubicBezTo>
                  <a:pt x="207" y="139"/>
                  <a:pt x="206" y="138"/>
                  <a:pt x="205" y="138"/>
                </a:cubicBezTo>
                <a:cubicBezTo>
                  <a:pt x="204" y="138"/>
                  <a:pt x="203" y="137"/>
                  <a:pt x="202" y="137"/>
                </a:cubicBezTo>
                <a:cubicBezTo>
                  <a:pt x="201" y="136"/>
                  <a:pt x="200" y="136"/>
                  <a:pt x="199" y="135"/>
                </a:cubicBezTo>
                <a:cubicBezTo>
                  <a:pt x="199" y="135"/>
                  <a:pt x="198" y="135"/>
                  <a:pt x="198" y="134"/>
                </a:cubicBezTo>
                <a:cubicBezTo>
                  <a:pt x="197" y="133"/>
                  <a:pt x="195" y="133"/>
                  <a:pt x="194" y="132"/>
                </a:cubicBezTo>
                <a:cubicBezTo>
                  <a:pt x="194" y="132"/>
                  <a:pt x="194" y="131"/>
                  <a:pt x="193" y="131"/>
                </a:cubicBezTo>
                <a:cubicBezTo>
                  <a:pt x="192" y="130"/>
                  <a:pt x="191" y="129"/>
                  <a:pt x="190" y="128"/>
                </a:cubicBezTo>
                <a:cubicBezTo>
                  <a:pt x="176" y="117"/>
                  <a:pt x="167" y="99"/>
                  <a:pt x="167" y="80"/>
                </a:cubicBezTo>
                <a:cubicBezTo>
                  <a:pt x="167" y="44"/>
                  <a:pt x="196" y="16"/>
                  <a:pt x="232" y="16"/>
                </a:cubicBezTo>
                <a:cubicBezTo>
                  <a:pt x="241" y="16"/>
                  <a:pt x="250" y="18"/>
                  <a:pt x="259" y="22"/>
                </a:cubicBezTo>
                <a:cubicBezTo>
                  <a:pt x="262" y="23"/>
                  <a:pt x="264" y="25"/>
                  <a:pt x="267" y="26"/>
                </a:cubicBezTo>
                <a:cubicBezTo>
                  <a:pt x="271" y="29"/>
                  <a:pt x="276" y="28"/>
                  <a:pt x="278" y="24"/>
                </a:cubicBezTo>
                <a:cubicBezTo>
                  <a:pt x="280" y="20"/>
                  <a:pt x="279" y="15"/>
                  <a:pt x="276" y="13"/>
                </a:cubicBezTo>
                <a:cubicBezTo>
                  <a:pt x="276" y="13"/>
                  <a:pt x="276" y="13"/>
                  <a:pt x="276" y="13"/>
                </a:cubicBezTo>
                <a:cubicBezTo>
                  <a:pt x="272" y="11"/>
                  <a:pt x="269" y="9"/>
                  <a:pt x="266" y="7"/>
                </a:cubicBezTo>
                <a:cubicBezTo>
                  <a:pt x="255" y="2"/>
                  <a:pt x="244" y="0"/>
                  <a:pt x="232" y="0"/>
                </a:cubicBezTo>
                <a:cubicBezTo>
                  <a:pt x="187" y="0"/>
                  <a:pt x="151" y="36"/>
                  <a:pt x="151" y="80"/>
                </a:cubicBezTo>
                <a:cubicBezTo>
                  <a:pt x="151" y="99"/>
                  <a:pt x="158" y="117"/>
                  <a:pt x="170" y="131"/>
                </a:cubicBezTo>
                <a:cubicBezTo>
                  <a:pt x="160" y="136"/>
                  <a:pt x="151" y="144"/>
                  <a:pt x="145" y="153"/>
                </a:cubicBezTo>
                <a:cubicBezTo>
                  <a:pt x="143" y="155"/>
                  <a:pt x="142" y="157"/>
                  <a:pt x="141" y="159"/>
                </a:cubicBezTo>
                <a:cubicBezTo>
                  <a:pt x="137" y="155"/>
                  <a:pt x="133" y="151"/>
                  <a:pt x="128" y="149"/>
                </a:cubicBezTo>
                <a:cubicBezTo>
                  <a:pt x="136" y="138"/>
                  <a:pt x="141" y="125"/>
                  <a:pt x="141" y="111"/>
                </a:cubicBezTo>
                <a:cubicBezTo>
                  <a:pt x="141" y="101"/>
                  <a:pt x="139" y="92"/>
                  <a:pt x="135" y="85"/>
                </a:cubicBezTo>
                <a:cubicBezTo>
                  <a:pt x="129" y="71"/>
                  <a:pt x="119" y="61"/>
                  <a:pt x="105" y="55"/>
                </a:cubicBezTo>
                <a:cubicBezTo>
                  <a:pt x="98" y="51"/>
                  <a:pt x="89" y="49"/>
                  <a:pt x="79" y="49"/>
                </a:cubicBezTo>
                <a:cubicBezTo>
                  <a:pt x="45" y="49"/>
                  <a:pt x="17" y="77"/>
                  <a:pt x="17" y="111"/>
                </a:cubicBezTo>
                <a:cubicBezTo>
                  <a:pt x="17" y="125"/>
                  <a:pt x="22" y="138"/>
                  <a:pt x="30" y="148"/>
                </a:cubicBezTo>
                <a:cubicBezTo>
                  <a:pt x="24" y="152"/>
                  <a:pt x="18" y="158"/>
                  <a:pt x="13" y="164"/>
                </a:cubicBezTo>
                <a:cubicBezTo>
                  <a:pt x="5" y="174"/>
                  <a:pt x="0" y="186"/>
                  <a:pt x="0" y="197"/>
                </a:cubicBezTo>
                <a:cubicBezTo>
                  <a:pt x="0" y="218"/>
                  <a:pt x="0" y="266"/>
                  <a:pt x="0" y="266"/>
                </a:cubicBezTo>
                <a:cubicBezTo>
                  <a:pt x="0" y="275"/>
                  <a:pt x="7" y="284"/>
                  <a:pt x="17" y="284"/>
                </a:cubicBezTo>
                <a:cubicBezTo>
                  <a:pt x="128" y="284"/>
                  <a:pt x="128" y="284"/>
                  <a:pt x="128" y="284"/>
                </a:cubicBezTo>
                <a:cubicBezTo>
                  <a:pt x="128" y="287"/>
                  <a:pt x="128" y="288"/>
                  <a:pt x="128" y="288"/>
                </a:cubicBezTo>
                <a:cubicBezTo>
                  <a:pt x="129" y="299"/>
                  <a:pt x="137" y="309"/>
                  <a:pt x="149" y="310"/>
                </a:cubicBezTo>
                <a:cubicBezTo>
                  <a:pt x="314" y="310"/>
                  <a:pt x="314" y="310"/>
                  <a:pt x="314" y="310"/>
                </a:cubicBezTo>
                <a:cubicBezTo>
                  <a:pt x="326" y="309"/>
                  <a:pt x="335" y="299"/>
                  <a:pt x="335" y="288"/>
                </a:cubicBezTo>
                <a:cubicBezTo>
                  <a:pt x="335" y="288"/>
                  <a:pt x="335" y="287"/>
                  <a:pt x="335" y="284"/>
                </a:cubicBezTo>
                <a:cubicBezTo>
                  <a:pt x="445" y="284"/>
                  <a:pt x="445" y="284"/>
                  <a:pt x="445" y="284"/>
                </a:cubicBezTo>
                <a:cubicBezTo>
                  <a:pt x="455" y="284"/>
                  <a:pt x="462" y="275"/>
                  <a:pt x="462" y="266"/>
                </a:cubicBezTo>
                <a:cubicBezTo>
                  <a:pt x="462" y="266"/>
                  <a:pt x="462" y="218"/>
                  <a:pt x="462" y="197"/>
                </a:cubicBezTo>
                <a:cubicBezTo>
                  <a:pt x="462" y="186"/>
                  <a:pt x="457" y="174"/>
                  <a:pt x="449" y="164"/>
                </a:cubicBezTo>
                <a:close/>
                <a:moveTo>
                  <a:pt x="383" y="65"/>
                </a:moveTo>
                <a:cubicBezTo>
                  <a:pt x="390" y="65"/>
                  <a:pt x="396" y="67"/>
                  <a:pt x="402" y="69"/>
                </a:cubicBezTo>
                <a:cubicBezTo>
                  <a:pt x="412" y="74"/>
                  <a:pt x="420" y="82"/>
                  <a:pt x="424" y="91"/>
                </a:cubicBezTo>
                <a:cubicBezTo>
                  <a:pt x="427" y="97"/>
                  <a:pt x="429" y="104"/>
                  <a:pt x="429" y="111"/>
                </a:cubicBezTo>
                <a:cubicBezTo>
                  <a:pt x="429" y="125"/>
                  <a:pt x="422" y="137"/>
                  <a:pt x="412" y="146"/>
                </a:cubicBezTo>
                <a:cubicBezTo>
                  <a:pt x="412" y="146"/>
                  <a:pt x="411" y="147"/>
                  <a:pt x="410" y="147"/>
                </a:cubicBezTo>
                <a:cubicBezTo>
                  <a:pt x="410" y="147"/>
                  <a:pt x="410" y="148"/>
                  <a:pt x="409" y="148"/>
                </a:cubicBezTo>
                <a:cubicBezTo>
                  <a:pt x="409" y="149"/>
                  <a:pt x="408" y="149"/>
                  <a:pt x="407" y="149"/>
                </a:cubicBezTo>
                <a:cubicBezTo>
                  <a:pt x="407" y="150"/>
                  <a:pt x="406" y="150"/>
                  <a:pt x="406" y="150"/>
                </a:cubicBezTo>
                <a:cubicBezTo>
                  <a:pt x="405" y="151"/>
                  <a:pt x="404" y="151"/>
                  <a:pt x="404" y="151"/>
                </a:cubicBezTo>
                <a:cubicBezTo>
                  <a:pt x="403" y="152"/>
                  <a:pt x="402" y="152"/>
                  <a:pt x="402" y="152"/>
                </a:cubicBezTo>
                <a:cubicBezTo>
                  <a:pt x="401" y="153"/>
                  <a:pt x="400" y="153"/>
                  <a:pt x="400" y="153"/>
                </a:cubicBezTo>
                <a:cubicBezTo>
                  <a:pt x="399" y="153"/>
                  <a:pt x="398" y="154"/>
                  <a:pt x="397" y="154"/>
                </a:cubicBezTo>
                <a:cubicBezTo>
                  <a:pt x="397" y="154"/>
                  <a:pt x="396" y="154"/>
                  <a:pt x="396" y="155"/>
                </a:cubicBezTo>
                <a:cubicBezTo>
                  <a:pt x="395" y="155"/>
                  <a:pt x="394" y="155"/>
                  <a:pt x="393" y="155"/>
                </a:cubicBezTo>
                <a:cubicBezTo>
                  <a:pt x="393" y="155"/>
                  <a:pt x="392" y="156"/>
                  <a:pt x="392" y="156"/>
                </a:cubicBezTo>
                <a:cubicBezTo>
                  <a:pt x="391" y="156"/>
                  <a:pt x="389" y="156"/>
                  <a:pt x="388" y="156"/>
                </a:cubicBezTo>
                <a:cubicBezTo>
                  <a:pt x="388" y="156"/>
                  <a:pt x="388" y="156"/>
                  <a:pt x="387" y="156"/>
                </a:cubicBezTo>
                <a:cubicBezTo>
                  <a:pt x="386" y="156"/>
                  <a:pt x="384" y="157"/>
                  <a:pt x="383" y="157"/>
                </a:cubicBezTo>
                <a:cubicBezTo>
                  <a:pt x="381" y="157"/>
                  <a:pt x="380" y="156"/>
                  <a:pt x="378" y="156"/>
                </a:cubicBezTo>
                <a:cubicBezTo>
                  <a:pt x="378" y="156"/>
                  <a:pt x="378" y="156"/>
                  <a:pt x="377" y="156"/>
                </a:cubicBezTo>
                <a:cubicBezTo>
                  <a:pt x="376" y="156"/>
                  <a:pt x="375" y="156"/>
                  <a:pt x="374" y="156"/>
                </a:cubicBezTo>
                <a:cubicBezTo>
                  <a:pt x="373" y="156"/>
                  <a:pt x="373" y="155"/>
                  <a:pt x="373" y="155"/>
                </a:cubicBezTo>
                <a:cubicBezTo>
                  <a:pt x="372" y="155"/>
                  <a:pt x="371" y="155"/>
                  <a:pt x="370" y="155"/>
                </a:cubicBezTo>
                <a:cubicBezTo>
                  <a:pt x="369" y="154"/>
                  <a:pt x="369" y="154"/>
                  <a:pt x="368" y="154"/>
                </a:cubicBezTo>
                <a:cubicBezTo>
                  <a:pt x="367" y="154"/>
                  <a:pt x="367" y="153"/>
                  <a:pt x="366" y="153"/>
                </a:cubicBezTo>
                <a:cubicBezTo>
                  <a:pt x="365" y="153"/>
                  <a:pt x="365" y="153"/>
                  <a:pt x="364" y="152"/>
                </a:cubicBezTo>
                <a:cubicBezTo>
                  <a:pt x="363" y="152"/>
                  <a:pt x="363" y="152"/>
                  <a:pt x="362" y="151"/>
                </a:cubicBezTo>
                <a:cubicBezTo>
                  <a:pt x="361" y="151"/>
                  <a:pt x="361" y="151"/>
                  <a:pt x="360" y="150"/>
                </a:cubicBezTo>
                <a:cubicBezTo>
                  <a:pt x="360" y="150"/>
                  <a:pt x="359" y="150"/>
                  <a:pt x="359" y="149"/>
                </a:cubicBezTo>
                <a:cubicBezTo>
                  <a:pt x="358" y="149"/>
                  <a:pt x="357" y="149"/>
                  <a:pt x="356" y="148"/>
                </a:cubicBezTo>
                <a:cubicBezTo>
                  <a:pt x="356" y="148"/>
                  <a:pt x="356" y="147"/>
                  <a:pt x="355" y="147"/>
                </a:cubicBezTo>
                <a:cubicBezTo>
                  <a:pt x="355" y="147"/>
                  <a:pt x="354" y="146"/>
                  <a:pt x="353" y="145"/>
                </a:cubicBezTo>
                <a:cubicBezTo>
                  <a:pt x="343" y="137"/>
                  <a:pt x="337" y="125"/>
                  <a:pt x="337" y="111"/>
                </a:cubicBezTo>
                <a:cubicBezTo>
                  <a:pt x="337" y="85"/>
                  <a:pt x="358" y="65"/>
                  <a:pt x="383" y="65"/>
                </a:cubicBezTo>
                <a:close/>
                <a:moveTo>
                  <a:pt x="79" y="65"/>
                </a:moveTo>
                <a:cubicBezTo>
                  <a:pt x="86" y="65"/>
                  <a:pt x="93" y="67"/>
                  <a:pt x="99" y="69"/>
                </a:cubicBezTo>
                <a:cubicBezTo>
                  <a:pt x="108" y="74"/>
                  <a:pt x="116" y="82"/>
                  <a:pt x="121" y="91"/>
                </a:cubicBezTo>
                <a:cubicBezTo>
                  <a:pt x="123" y="97"/>
                  <a:pt x="125" y="104"/>
                  <a:pt x="125" y="111"/>
                </a:cubicBezTo>
                <a:cubicBezTo>
                  <a:pt x="125" y="125"/>
                  <a:pt x="119" y="137"/>
                  <a:pt x="109" y="146"/>
                </a:cubicBezTo>
                <a:cubicBezTo>
                  <a:pt x="108" y="146"/>
                  <a:pt x="108" y="147"/>
                  <a:pt x="107" y="147"/>
                </a:cubicBezTo>
                <a:cubicBezTo>
                  <a:pt x="106" y="147"/>
                  <a:pt x="106" y="148"/>
                  <a:pt x="106" y="148"/>
                </a:cubicBezTo>
                <a:cubicBezTo>
                  <a:pt x="105" y="149"/>
                  <a:pt x="104" y="149"/>
                  <a:pt x="103" y="150"/>
                </a:cubicBezTo>
                <a:cubicBezTo>
                  <a:pt x="103" y="150"/>
                  <a:pt x="103" y="150"/>
                  <a:pt x="102" y="150"/>
                </a:cubicBezTo>
                <a:cubicBezTo>
                  <a:pt x="101" y="151"/>
                  <a:pt x="101" y="151"/>
                  <a:pt x="100" y="151"/>
                </a:cubicBezTo>
                <a:cubicBezTo>
                  <a:pt x="99" y="152"/>
                  <a:pt x="99" y="152"/>
                  <a:pt x="98" y="152"/>
                </a:cubicBezTo>
                <a:cubicBezTo>
                  <a:pt x="98" y="153"/>
                  <a:pt x="97" y="153"/>
                  <a:pt x="96" y="153"/>
                </a:cubicBezTo>
                <a:cubicBezTo>
                  <a:pt x="96" y="153"/>
                  <a:pt x="95" y="154"/>
                  <a:pt x="94" y="154"/>
                </a:cubicBezTo>
                <a:cubicBezTo>
                  <a:pt x="93" y="154"/>
                  <a:pt x="93" y="154"/>
                  <a:pt x="92" y="155"/>
                </a:cubicBezTo>
                <a:cubicBezTo>
                  <a:pt x="91" y="155"/>
                  <a:pt x="90" y="155"/>
                  <a:pt x="90" y="155"/>
                </a:cubicBezTo>
                <a:cubicBezTo>
                  <a:pt x="89" y="155"/>
                  <a:pt x="89" y="156"/>
                  <a:pt x="88" y="156"/>
                </a:cubicBezTo>
                <a:cubicBezTo>
                  <a:pt x="87" y="156"/>
                  <a:pt x="86" y="156"/>
                  <a:pt x="85" y="156"/>
                </a:cubicBezTo>
                <a:cubicBezTo>
                  <a:pt x="85" y="156"/>
                  <a:pt x="84" y="156"/>
                  <a:pt x="84" y="156"/>
                </a:cubicBezTo>
                <a:cubicBezTo>
                  <a:pt x="82" y="156"/>
                  <a:pt x="81" y="156"/>
                  <a:pt x="80" y="156"/>
                </a:cubicBezTo>
                <a:cubicBezTo>
                  <a:pt x="80" y="156"/>
                  <a:pt x="79" y="157"/>
                  <a:pt x="79" y="157"/>
                </a:cubicBezTo>
                <a:cubicBezTo>
                  <a:pt x="79" y="157"/>
                  <a:pt x="79" y="156"/>
                  <a:pt x="79" y="156"/>
                </a:cubicBezTo>
                <a:cubicBezTo>
                  <a:pt x="77" y="156"/>
                  <a:pt x="76" y="156"/>
                  <a:pt x="75" y="156"/>
                </a:cubicBezTo>
                <a:cubicBezTo>
                  <a:pt x="74" y="156"/>
                  <a:pt x="74" y="156"/>
                  <a:pt x="73" y="156"/>
                </a:cubicBezTo>
                <a:cubicBezTo>
                  <a:pt x="72" y="156"/>
                  <a:pt x="71" y="156"/>
                  <a:pt x="70" y="156"/>
                </a:cubicBezTo>
                <a:cubicBezTo>
                  <a:pt x="70" y="156"/>
                  <a:pt x="69" y="155"/>
                  <a:pt x="69" y="155"/>
                </a:cubicBezTo>
                <a:cubicBezTo>
                  <a:pt x="68" y="155"/>
                  <a:pt x="67" y="155"/>
                  <a:pt x="66" y="155"/>
                </a:cubicBezTo>
                <a:cubicBezTo>
                  <a:pt x="66" y="154"/>
                  <a:pt x="65" y="154"/>
                  <a:pt x="64" y="154"/>
                </a:cubicBezTo>
                <a:cubicBezTo>
                  <a:pt x="64" y="154"/>
                  <a:pt x="63" y="153"/>
                  <a:pt x="62" y="153"/>
                </a:cubicBezTo>
                <a:cubicBezTo>
                  <a:pt x="62" y="153"/>
                  <a:pt x="61" y="153"/>
                  <a:pt x="60" y="152"/>
                </a:cubicBezTo>
                <a:cubicBezTo>
                  <a:pt x="60" y="152"/>
                  <a:pt x="59" y="152"/>
                  <a:pt x="58" y="151"/>
                </a:cubicBezTo>
                <a:cubicBezTo>
                  <a:pt x="58" y="151"/>
                  <a:pt x="57" y="151"/>
                  <a:pt x="56" y="150"/>
                </a:cubicBezTo>
                <a:cubicBezTo>
                  <a:pt x="56" y="150"/>
                  <a:pt x="55" y="150"/>
                  <a:pt x="55" y="150"/>
                </a:cubicBezTo>
                <a:cubicBezTo>
                  <a:pt x="54" y="149"/>
                  <a:pt x="54" y="149"/>
                  <a:pt x="53" y="148"/>
                </a:cubicBezTo>
                <a:cubicBezTo>
                  <a:pt x="52" y="148"/>
                  <a:pt x="52" y="148"/>
                  <a:pt x="52" y="147"/>
                </a:cubicBezTo>
                <a:cubicBezTo>
                  <a:pt x="51" y="147"/>
                  <a:pt x="50" y="146"/>
                  <a:pt x="50" y="145"/>
                </a:cubicBezTo>
                <a:cubicBezTo>
                  <a:pt x="40" y="137"/>
                  <a:pt x="33" y="125"/>
                  <a:pt x="33" y="111"/>
                </a:cubicBezTo>
                <a:cubicBezTo>
                  <a:pt x="34" y="86"/>
                  <a:pt x="54" y="65"/>
                  <a:pt x="79" y="65"/>
                </a:cubicBezTo>
                <a:close/>
                <a:moveTo>
                  <a:pt x="128" y="196"/>
                </a:moveTo>
                <a:cubicBezTo>
                  <a:pt x="128" y="268"/>
                  <a:pt x="128" y="268"/>
                  <a:pt x="128" y="268"/>
                </a:cubicBezTo>
                <a:cubicBezTo>
                  <a:pt x="43" y="268"/>
                  <a:pt x="43" y="268"/>
                  <a:pt x="43" y="268"/>
                </a:cubicBezTo>
                <a:cubicBezTo>
                  <a:pt x="43" y="206"/>
                  <a:pt x="43" y="206"/>
                  <a:pt x="43" y="206"/>
                </a:cubicBezTo>
                <a:cubicBezTo>
                  <a:pt x="43" y="202"/>
                  <a:pt x="40" y="198"/>
                  <a:pt x="35" y="198"/>
                </a:cubicBezTo>
                <a:cubicBezTo>
                  <a:pt x="31" y="198"/>
                  <a:pt x="27" y="202"/>
                  <a:pt x="27" y="206"/>
                </a:cubicBezTo>
                <a:cubicBezTo>
                  <a:pt x="27" y="268"/>
                  <a:pt x="27" y="268"/>
                  <a:pt x="27" y="268"/>
                </a:cubicBezTo>
                <a:cubicBezTo>
                  <a:pt x="17" y="268"/>
                  <a:pt x="17" y="268"/>
                  <a:pt x="17" y="268"/>
                </a:cubicBezTo>
                <a:cubicBezTo>
                  <a:pt x="17" y="268"/>
                  <a:pt x="17" y="268"/>
                  <a:pt x="17" y="268"/>
                </a:cubicBezTo>
                <a:cubicBezTo>
                  <a:pt x="17" y="267"/>
                  <a:pt x="16" y="267"/>
                  <a:pt x="16" y="266"/>
                </a:cubicBezTo>
                <a:cubicBezTo>
                  <a:pt x="16" y="266"/>
                  <a:pt x="16" y="218"/>
                  <a:pt x="16" y="197"/>
                </a:cubicBezTo>
                <a:cubicBezTo>
                  <a:pt x="16" y="191"/>
                  <a:pt x="20" y="182"/>
                  <a:pt x="25" y="174"/>
                </a:cubicBezTo>
                <a:cubicBezTo>
                  <a:pt x="30" y="168"/>
                  <a:pt x="36" y="163"/>
                  <a:pt x="42" y="160"/>
                </a:cubicBezTo>
                <a:cubicBezTo>
                  <a:pt x="43" y="160"/>
                  <a:pt x="43" y="161"/>
                  <a:pt x="43" y="161"/>
                </a:cubicBezTo>
                <a:cubicBezTo>
                  <a:pt x="44" y="161"/>
                  <a:pt x="45" y="162"/>
                  <a:pt x="46" y="163"/>
                </a:cubicBezTo>
                <a:cubicBezTo>
                  <a:pt x="46" y="163"/>
                  <a:pt x="47" y="163"/>
                  <a:pt x="47" y="164"/>
                </a:cubicBezTo>
                <a:cubicBezTo>
                  <a:pt x="48" y="164"/>
                  <a:pt x="49" y="165"/>
                  <a:pt x="51" y="165"/>
                </a:cubicBezTo>
                <a:cubicBezTo>
                  <a:pt x="51" y="166"/>
                  <a:pt x="51" y="166"/>
                  <a:pt x="51" y="166"/>
                </a:cubicBezTo>
                <a:cubicBezTo>
                  <a:pt x="53" y="167"/>
                  <a:pt x="55" y="168"/>
                  <a:pt x="57" y="168"/>
                </a:cubicBezTo>
                <a:cubicBezTo>
                  <a:pt x="58" y="169"/>
                  <a:pt x="59" y="169"/>
                  <a:pt x="60" y="169"/>
                </a:cubicBezTo>
                <a:cubicBezTo>
                  <a:pt x="61" y="170"/>
                  <a:pt x="62" y="170"/>
                  <a:pt x="62" y="170"/>
                </a:cubicBezTo>
                <a:cubicBezTo>
                  <a:pt x="63" y="170"/>
                  <a:pt x="65" y="171"/>
                  <a:pt x="66" y="171"/>
                </a:cubicBezTo>
                <a:cubicBezTo>
                  <a:pt x="66" y="171"/>
                  <a:pt x="67" y="171"/>
                  <a:pt x="68" y="171"/>
                </a:cubicBezTo>
                <a:cubicBezTo>
                  <a:pt x="69" y="172"/>
                  <a:pt x="70" y="172"/>
                  <a:pt x="72" y="172"/>
                </a:cubicBezTo>
                <a:cubicBezTo>
                  <a:pt x="72" y="172"/>
                  <a:pt x="73" y="172"/>
                  <a:pt x="73" y="172"/>
                </a:cubicBezTo>
                <a:cubicBezTo>
                  <a:pt x="75" y="172"/>
                  <a:pt x="77" y="173"/>
                  <a:pt x="79" y="173"/>
                </a:cubicBezTo>
                <a:cubicBezTo>
                  <a:pt x="79" y="173"/>
                  <a:pt x="79" y="173"/>
                  <a:pt x="79" y="173"/>
                </a:cubicBezTo>
                <a:cubicBezTo>
                  <a:pt x="79" y="173"/>
                  <a:pt x="79" y="173"/>
                  <a:pt x="79" y="173"/>
                </a:cubicBezTo>
                <a:cubicBezTo>
                  <a:pt x="79" y="173"/>
                  <a:pt x="79" y="173"/>
                  <a:pt x="79" y="173"/>
                </a:cubicBezTo>
                <a:cubicBezTo>
                  <a:pt x="81" y="173"/>
                  <a:pt x="83" y="172"/>
                  <a:pt x="85" y="172"/>
                </a:cubicBezTo>
                <a:cubicBezTo>
                  <a:pt x="86" y="172"/>
                  <a:pt x="86" y="172"/>
                  <a:pt x="87" y="172"/>
                </a:cubicBezTo>
                <a:cubicBezTo>
                  <a:pt x="88" y="172"/>
                  <a:pt x="89" y="172"/>
                  <a:pt x="91" y="171"/>
                </a:cubicBezTo>
                <a:cubicBezTo>
                  <a:pt x="91" y="171"/>
                  <a:pt x="92" y="171"/>
                  <a:pt x="93" y="171"/>
                </a:cubicBezTo>
                <a:cubicBezTo>
                  <a:pt x="94" y="171"/>
                  <a:pt x="95" y="170"/>
                  <a:pt x="96" y="170"/>
                </a:cubicBezTo>
                <a:cubicBezTo>
                  <a:pt x="97" y="170"/>
                  <a:pt x="98" y="170"/>
                  <a:pt x="98" y="169"/>
                </a:cubicBezTo>
                <a:cubicBezTo>
                  <a:pt x="99" y="169"/>
                  <a:pt x="100" y="169"/>
                  <a:pt x="101" y="168"/>
                </a:cubicBezTo>
                <a:cubicBezTo>
                  <a:pt x="103" y="168"/>
                  <a:pt x="105" y="167"/>
                  <a:pt x="107" y="166"/>
                </a:cubicBezTo>
                <a:cubicBezTo>
                  <a:pt x="107" y="166"/>
                  <a:pt x="108" y="166"/>
                  <a:pt x="108" y="165"/>
                </a:cubicBezTo>
                <a:cubicBezTo>
                  <a:pt x="109" y="165"/>
                  <a:pt x="110" y="164"/>
                  <a:pt x="111" y="164"/>
                </a:cubicBezTo>
                <a:cubicBezTo>
                  <a:pt x="112" y="163"/>
                  <a:pt x="112" y="163"/>
                  <a:pt x="112" y="163"/>
                </a:cubicBezTo>
                <a:cubicBezTo>
                  <a:pt x="113" y="162"/>
                  <a:pt x="114" y="161"/>
                  <a:pt x="115" y="161"/>
                </a:cubicBezTo>
                <a:cubicBezTo>
                  <a:pt x="116" y="161"/>
                  <a:pt x="116" y="160"/>
                  <a:pt x="116" y="160"/>
                </a:cubicBezTo>
                <a:cubicBezTo>
                  <a:pt x="122" y="163"/>
                  <a:pt x="128" y="168"/>
                  <a:pt x="133" y="174"/>
                </a:cubicBezTo>
                <a:cubicBezTo>
                  <a:pt x="131" y="179"/>
                  <a:pt x="130" y="183"/>
                  <a:pt x="129" y="188"/>
                </a:cubicBezTo>
                <a:cubicBezTo>
                  <a:pt x="129" y="190"/>
                  <a:pt x="129" y="192"/>
                  <a:pt x="129" y="195"/>
                </a:cubicBezTo>
                <a:cubicBezTo>
                  <a:pt x="129" y="195"/>
                  <a:pt x="128" y="196"/>
                  <a:pt x="128" y="196"/>
                </a:cubicBezTo>
                <a:close/>
                <a:moveTo>
                  <a:pt x="314" y="294"/>
                </a:moveTo>
                <a:cubicBezTo>
                  <a:pt x="298" y="294"/>
                  <a:pt x="298" y="294"/>
                  <a:pt x="298" y="294"/>
                </a:cubicBezTo>
                <a:cubicBezTo>
                  <a:pt x="298" y="195"/>
                  <a:pt x="298" y="195"/>
                  <a:pt x="298" y="195"/>
                </a:cubicBezTo>
                <a:cubicBezTo>
                  <a:pt x="298" y="191"/>
                  <a:pt x="295" y="187"/>
                  <a:pt x="290" y="187"/>
                </a:cubicBezTo>
                <a:cubicBezTo>
                  <a:pt x="286" y="187"/>
                  <a:pt x="282" y="191"/>
                  <a:pt x="282" y="195"/>
                </a:cubicBezTo>
                <a:cubicBezTo>
                  <a:pt x="282" y="294"/>
                  <a:pt x="282" y="294"/>
                  <a:pt x="282" y="294"/>
                </a:cubicBezTo>
                <a:cubicBezTo>
                  <a:pt x="181" y="294"/>
                  <a:pt x="181" y="294"/>
                  <a:pt x="181" y="294"/>
                </a:cubicBezTo>
                <a:cubicBezTo>
                  <a:pt x="181" y="195"/>
                  <a:pt x="181" y="195"/>
                  <a:pt x="181" y="195"/>
                </a:cubicBezTo>
                <a:cubicBezTo>
                  <a:pt x="181" y="191"/>
                  <a:pt x="177" y="187"/>
                  <a:pt x="173" y="187"/>
                </a:cubicBezTo>
                <a:cubicBezTo>
                  <a:pt x="168" y="187"/>
                  <a:pt x="165" y="191"/>
                  <a:pt x="165" y="195"/>
                </a:cubicBezTo>
                <a:cubicBezTo>
                  <a:pt x="165" y="294"/>
                  <a:pt x="165" y="294"/>
                  <a:pt x="165" y="294"/>
                </a:cubicBezTo>
                <a:cubicBezTo>
                  <a:pt x="149" y="294"/>
                  <a:pt x="149" y="294"/>
                  <a:pt x="149" y="294"/>
                </a:cubicBezTo>
                <a:cubicBezTo>
                  <a:pt x="147" y="294"/>
                  <a:pt x="145" y="292"/>
                  <a:pt x="144" y="288"/>
                </a:cubicBezTo>
                <a:cubicBezTo>
                  <a:pt x="144" y="288"/>
                  <a:pt x="144" y="224"/>
                  <a:pt x="144" y="196"/>
                </a:cubicBezTo>
                <a:cubicBezTo>
                  <a:pt x="144" y="196"/>
                  <a:pt x="144" y="196"/>
                  <a:pt x="144" y="196"/>
                </a:cubicBezTo>
                <a:cubicBezTo>
                  <a:pt x="144" y="195"/>
                  <a:pt x="145" y="193"/>
                  <a:pt x="145" y="192"/>
                </a:cubicBezTo>
                <a:cubicBezTo>
                  <a:pt x="145" y="191"/>
                  <a:pt x="145" y="191"/>
                  <a:pt x="145" y="191"/>
                </a:cubicBezTo>
                <a:cubicBezTo>
                  <a:pt x="145" y="190"/>
                  <a:pt x="145" y="188"/>
                  <a:pt x="146" y="187"/>
                </a:cubicBezTo>
                <a:cubicBezTo>
                  <a:pt x="146" y="187"/>
                  <a:pt x="146" y="186"/>
                  <a:pt x="146" y="186"/>
                </a:cubicBezTo>
                <a:cubicBezTo>
                  <a:pt x="146" y="185"/>
                  <a:pt x="147" y="183"/>
                  <a:pt x="147" y="182"/>
                </a:cubicBezTo>
                <a:cubicBezTo>
                  <a:pt x="147" y="182"/>
                  <a:pt x="147" y="181"/>
                  <a:pt x="147" y="181"/>
                </a:cubicBezTo>
                <a:cubicBezTo>
                  <a:pt x="148" y="180"/>
                  <a:pt x="149" y="178"/>
                  <a:pt x="149" y="176"/>
                </a:cubicBezTo>
                <a:cubicBezTo>
                  <a:pt x="151" y="172"/>
                  <a:pt x="154" y="167"/>
                  <a:pt x="157" y="163"/>
                </a:cubicBezTo>
                <a:cubicBezTo>
                  <a:pt x="164" y="154"/>
                  <a:pt x="173" y="147"/>
                  <a:pt x="183" y="143"/>
                </a:cubicBezTo>
                <a:cubicBezTo>
                  <a:pt x="183" y="143"/>
                  <a:pt x="183" y="144"/>
                  <a:pt x="183" y="144"/>
                </a:cubicBezTo>
                <a:cubicBezTo>
                  <a:pt x="188" y="147"/>
                  <a:pt x="193" y="150"/>
                  <a:pt x="198" y="152"/>
                </a:cubicBezTo>
                <a:cubicBezTo>
                  <a:pt x="198" y="153"/>
                  <a:pt x="199" y="153"/>
                  <a:pt x="199" y="153"/>
                </a:cubicBezTo>
                <a:cubicBezTo>
                  <a:pt x="201" y="154"/>
                  <a:pt x="202" y="154"/>
                  <a:pt x="203" y="155"/>
                </a:cubicBezTo>
                <a:cubicBezTo>
                  <a:pt x="204" y="155"/>
                  <a:pt x="205" y="155"/>
                  <a:pt x="206" y="156"/>
                </a:cubicBezTo>
                <a:cubicBezTo>
                  <a:pt x="207" y="156"/>
                  <a:pt x="208" y="156"/>
                  <a:pt x="210" y="157"/>
                </a:cubicBezTo>
                <a:cubicBezTo>
                  <a:pt x="211" y="157"/>
                  <a:pt x="212" y="158"/>
                  <a:pt x="214" y="158"/>
                </a:cubicBezTo>
                <a:cubicBezTo>
                  <a:pt x="215" y="158"/>
                  <a:pt x="216" y="158"/>
                  <a:pt x="217" y="158"/>
                </a:cubicBezTo>
                <a:cubicBezTo>
                  <a:pt x="218" y="159"/>
                  <a:pt x="220" y="159"/>
                  <a:pt x="221" y="159"/>
                </a:cubicBezTo>
                <a:cubicBezTo>
                  <a:pt x="222" y="159"/>
                  <a:pt x="223" y="159"/>
                  <a:pt x="224" y="160"/>
                </a:cubicBezTo>
                <a:cubicBezTo>
                  <a:pt x="226" y="160"/>
                  <a:pt x="229" y="160"/>
                  <a:pt x="232" y="160"/>
                </a:cubicBezTo>
                <a:cubicBezTo>
                  <a:pt x="234" y="160"/>
                  <a:pt x="237" y="160"/>
                  <a:pt x="239" y="160"/>
                </a:cubicBezTo>
                <a:cubicBezTo>
                  <a:pt x="240" y="159"/>
                  <a:pt x="241" y="159"/>
                  <a:pt x="242" y="159"/>
                </a:cubicBezTo>
                <a:cubicBezTo>
                  <a:pt x="243" y="159"/>
                  <a:pt x="245" y="159"/>
                  <a:pt x="246" y="158"/>
                </a:cubicBezTo>
                <a:cubicBezTo>
                  <a:pt x="247" y="158"/>
                  <a:pt x="248" y="158"/>
                  <a:pt x="249" y="158"/>
                </a:cubicBezTo>
                <a:cubicBezTo>
                  <a:pt x="251" y="158"/>
                  <a:pt x="252" y="157"/>
                  <a:pt x="253" y="157"/>
                </a:cubicBezTo>
                <a:cubicBezTo>
                  <a:pt x="255" y="156"/>
                  <a:pt x="256" y="156"/>
                  <a:pt x="257" y="156"/>
                </a:cubicBezTo>
                <a:cubicBezTo>
                  <a:pt x="258" y="155"/>
                  <a:pt x="259" y="155"/>
                  <a:pt x="260" y="155"/>
                </a:cubicBezTo>
                <a:cubicBezTo>
                  <a:pt x="261" y="154"/>
                  <a:pt x="262" y="154"/>
                  <a:pt x="264" y="153"/>
                </a:cubicBezTo>
                <a:cubicBezTo>
                  <a:pt x="264" y="153"/>
                  <a:pt x="265" y="153"/>
                  <a:pt x="266" y="152"/>
                </a:cubicBezTo>
                <a:cubicBezTo>
                  <a:pt x="271" y="150"/>
                  <a:pt x="275" y="147"/>
                  <a:pt x="280" y="144"/>
                </a:cubicBezTo>
                <a:cubicBezTo>
                  <a:pt x="280" y="144"/>
                  <a:pt x="280" y="143"/>
                  <a:pt x="280" y="143"/>
                </a:cubicBezTo>
                <a:cubicBezTo>
                  <a:pt x="290" y="147"/>
                  <a:pt x="299" y="154"/>
                  <a:pt x="306" y="163"/>
                </a:cubicBezTo>
                <a:cubicBezTo>
                  <a:pt x="309" y="167"/>
                  <a:pt x="311" y="172"/>
                  <a:pt x="314" y="176"/>
                </a:cubicBezTo>
                <a:cubicBezTo>
                  <a:pt x="314" y="177"/>
                  <a:pt x="315" y="179"/>
                  <a:pt x="315" y="180"/>
                </a:cubicBezTo>
                <a:cubicBezTo>
                  <a:pt x="316" y="181"/>
                  <a:pt x="316" y="181"/>
                  <a:pt x="316" y="182"/>
                </a:cubicBezTo>
                <a:cubicBezTo>
                  <a:pt x="316" y="183"/>
                  <a:pt x="317" y="184"/>
                  <a:pt x="317" y="185"/>
                </a:cubicBezTo>
                <a:cubicBezTo>
                  <a:pt x="317" y="186"/>
                  <a:pt x="317" y="186"/>
                  <a:pt x="317" y="187"/>
                </a:cubicBezTo>
                <a:cubicBezTo>
                  <a:pt x="318" y="188"/>
                  <a:pt x="318" y="189"/>
                  <a:pt x="318" y="190"/>
                </a:cubicBezTo>
                <a:cubicBezTo>
                  <a:pt x="318" y="191"/>
                  <a:pt x="318" y="191"/>
                  <a:pt x="318" y="192"/>
                </a:cubicBezTo>
                <a:cubicBezTo>
                  <a:pt x="318" y="193"/>
                  <a:pt x="319" y="195"/>
                  <a:pt x="319" y="196"/>
                </a:cubicBezTo>
                <a:cubicBezTo>
                  <a:pt x="319" y="276"/>
                  <a:pt x="319" y="276"/>
                  <a:pt x="319" y="276"/>
                </a:cubicBezTo>
                <a:cubicBezTo>
                  <a:pt x="319" y="276"/>
                  <a:pt x="319" y="276"/>
                  <a:pt x="319" y="276"/>
                </a:cubicBezTo>
                <a:cubicBezTo>
                  <a:pt x="319" y="283"/>
                  <a:pt x="319" y="288"/>
                  <a:pt x="319" y="288"/>
                </a:cubicBezTo>
                <a:cubicBezTo>
                  <a:pt x="318" y="292"/>
                  <a:pt x="316" y="294"/>
                  <a:pt x="314" y="294"/>
                </a:cubicBezTo>
                <a:close/>
                <a:moveTo>
                  <a:pt x="446" y="266"/>
                </a:moveTo>
                <a:cubicBezTo>
                  <a:pt x="446" y="267"/>
                  <a:pt x="445" y="267"/>
                  <a:pt x="445" y="268"/>
                </a:cubicBezTo>
                <a:cubicBezTo>
                  <a:pt x="445" y="268"/>
                  <a:pt x="445" y="268"/>
                  <a:pt x="445" y="268"/>
                </a:cubicBezTo>
                <a:cubicBezTo>
                  <a:pt x="435" y="268"/>
                  <a:pt x="435" y="268"/>
                  <a:pt x="435" y="268"/>
                </a:cubicBezTo>
                <a:cubicBezTo>
                  <a:pt x="435" y="206"/>
                  <a:pt x="435" y="206"/>
                  <a:pt x="435" y="206"/>
                </a:cubicBezTo>
                <a:cubicBezTo>
                  <a:pt x="435" y="202"/>
                  <a:pt x="431" y="198"/>
                  <a:pt x="427" y="198"/>
                </a:cubicBezTo>
                <a:cubicBezTo>
                  <a:pt x="422" y="198"/>
                  <a:pt x="419" y="202"/>
                  <a:pt x="419" y="206"/>
                </a:cubicBezTo>
                <a:cubicBezTo>
                  <a:pt x="419" y="268"/>
                  <a:pt x="419" y="268"/>
                  <a:pt x="419" y="268"/>
                </a:cubicBezTo>
                <a:cubicBezTo>
                  <a:pt x="335" y="268"/>
                  <a:pt x="335" y="268"/>
                  <a:pt x="335" y="268"/>
                </a:cubicBezTo>
                <a:cubicBezTo>
                  <a:pt x="335" y="247"/>
                  <a:pt x="335" y="214"/>
                  <a:pt x="335" y="196"/>
                </a:cubicBezTo>
                <a:cubicBezTo>
                  <a:pt x="335" y="194"/>
                  <a:pt x="334" y="192"/>
                  <a:pt x="334" y="190"/>
                </a:cubicBezTo>
                <a:cubicBezTo>
                  <a:pt x="334" y="189"/>
                  <a:pt x="334" y="188"/>
                  <a:pt x="334" y="187"/>
                </a:cubicBezTo>
                <a:cubicBezTo>
                  <a:pt x="334" y="186"/>
                  <a:pt x="333" y="186"/>
                  <a:pt x="333" y="185"/>
                </a:cubicBezTo>
                <a:cubicBezTo>
                  <a:pt x="333" y="184"/>
                  <a:pt x="333" y="183"/>
                  <a:pt x="333" y="182"/>
                </a:cubicBezTo>
                <a:cubicBezTo>
                  <a:pt x="332" y="181"/>
                  <a:pt x="332" y="180"/>
                  <a:pt x="332" y="179"/>
                </a:cubicBezTo>
                <a:cubicBezTo>
                  <a:pt x="332" y="178"/>
                  <a:pt x="331" y="178"/>
                  <a:pt x="331" y="177"/>
                </a:cubicBezTo>
                <a:cubicBezTo>
                  <a:pt x="331" y="176"/>
                  <a:pt x="330" y="175"/>
                  <a:pt x="330" y="173"/>
                </a:cubicBezTo>
                <a:cubicBezTo>
                  <a:pt x="330" y="173"/>
                  <a:pt x="330" y="173"/>
                  <a:pt x="330" y="173"/>
                </a:cubicBezTo>
                <a:cubicBezTo>
                  <a:pt x="334" y="167"/>
                  <a:pt x="340" y="163"/>
                  <a:pt x="346" y="160"/>
                </a:cubicBezTo>
                <a:cubicBezTo>
                  <a:pt x="346" y="160"/>
                  <a:pt x="346" y="161"/>
                  <a:pt x="347" y="161"/>
                </a:cubicBezTo>
                <a:cubicBezTo>
                  <a:pt x="348" y="161"/>
                  <a:pt x="349" y="162"/>
                  <a:pt x="350" y="163"/>
                </a:cubicBezTo>
                <a:cubicBezTo>
                  <a:pt x="350" y="163"/>
                  <a:pt x="350" y="163"/>
                  <a:pt x="351" y="164"/>
                </a:cubicBezTo>
                <a:cubicBezTo>
                  <a:pt x="352" y="164"/>
                  <a:pt x="353" y="165"/>
                  <a:pt x="354" y="165"/>
                </a:cubicBezTo>
                <a:cubicBezTo>
                  <a:pt x="354" y="166"/>
                  <a:pt x="354" y="166"/>
                  <a:pt x="355" y="166"/>
                </a:cubicBezTo>
                <a:cubicBezTo>
                  <a:pt x="357" y="167"/>
                  <a:pt x="359" y="168"/>
                  <a:pt x="361" y="168"/>
                </a:cubicBezTo>
                <a:cubicBezTo>
                  <a:pt x="362" y="169"/>
                  <a:pt x="363" y="169"/>
                  <a:pt x="364" y="169"/>
                </a:cubicBezTo>
                <a:cubicBezTo>
                  <a:pt x="364" y="170"/>
                  <a:pt x="365" y="170"/>
                  <a:pt x="366" y="170"/>
                </a:cubicBezTo>
                <a:cubicBezTo>
                  <a:pt x="367" y="170"/>
                  <a:pt x="368" y="171"/>
                  <a:pt x="369" y="171"/>
                </a:cubicBezTo>
                <a:cubicBezTo>
                  <a:pt x="370" y="171"/>
                  <a:pt x="371" y="171"/>
                  <a:pt x="371" y="171"/>
                </a:cubicBezTo>
                <a:cubicBezTo>
                  <a:pt x="373" y="172"/>
                  <a:pt x="374" y="172"/>
                  <a:pt x="375" y="172"/>
                </a:cubicBezTo>
                <a:cubicBezTo>
                  <a:pt x="376" y="172"/>
                  <a:pt x="376" y="172"/>
                  <a:pt x="377" y="172"/>
                </a:cubicBezTo>
                <a:cubicBezTo>
                  <a:pt x="379" y="172"/>
                  <a:pt x="381" y="172"/>
                  <a:pt x="382" y="173"/>
                </a:cubicBezTo>
                <a:cubicBezTo>
                  <a:pt x="383" y="173"/>
                  <a:pt x="383" y="173"/>
                  <a:pt x="383" y="173"/>
                </a:cubicBezTo>
                <a:cubicBezTo>
                  <a:pt x="383" y="173"/>
                  <a:pt x="383" y="173"/>
                  <a:pt x="383" y="173"/>
                </a:cubicBezTo>
                <a:cubicBezTo>
                  <a:pt x="385" y="172"/>
                  <a:pt x="387" y="172"/>
                  <a:pt x="389" y="172"/>
                </a:cubicBezTo>
                <a:cubicBezTo>
                  <a:pt x="389" y="172"/>
                  <a:pt x="390" y="172"/>
                  <a:pt x="391" y="172"/>
                </a:cubicBezTo>
                <a:cubicBezTo>
                  <a:pt x="392" y="172"/>
                  <a:pt x="393" y="172"/>
                  <a:pt x="394" y="171"/>
                </a:cubicBezTo>
                <a:cubicBezTo>
                  <a:pt x="395" y="171"/>
                  <a:pt x="396" y="171"/>
                  <a:pt x="397" y="171"/>
                </a:cubicBezTo>
                <a:cubicBezTo>
                  <a:pt x="398" y="171"/>
                  <a:pt x="399" y="170"/>
                  <a:pt x="399" y="170"/>
                </a:cubicBezTo>
                <a:cubicBezTo>
                  <a:pt x="400" y="170"/>
                  <a:pt x="401" y="170"/>
                  <a:pt x="402" y="169"/>
                </a:cubicBezTo>
                <a:cubicBezTo>
                  <a:pt x="403" y="169"/>
                  <a:pt x="404" y="169"/>
                  <a:pt x="404" y="169"/>
                </a:cubicBezTo>
                <a:cubicBezTo>
                  <a:pt x="408" y="167"/>
                  <a:pt x="412" y="165"/>
                  <a:pt x="415" y="163"/>
                </a:cubicBezTo>
                <a:cubicBezTo>
                  <a:pt x="415" y="163"/>
                  <a:pt x="416" y="163"/>
                  <a:pt x="416" y="163"/>
                </a:cubicBezTo>
                <a:cubicBezTo>
                  <a:pt x="417" y="162"/>
                  <a:pt x="418" y="161"/>
                  <a:pt x="419" y="161"/>
                </a:cubicBezTo>
                <a:cubicBezTo>
                  <a:pt x="419" y="160"/>
                  <a:pt x="419" y="160"/>
                  <a:pt x="420" y="160"/>
                </a:cubicBezTo>
                <a:cubicBezTo>
                  <a:pt x="426" y="163"/>
                  <a:pt x="432" y="168"/>
                  <a:pt x="437" y="174"/>
                </a:cubicBezTo>
                <a:cubicBezTo>
                  <a:pt x="442" y="182"/>
                  <a:pt x="446" y="191"/>
                  <a:pt x="446" y="197"/>
                </a:cubicBezTo>
                <a:cubicBezTo>
                  <a:pt x="446" y="218"/>
                  <a:pt x="446" y="266"/>
                  <a:pt x="446" y="266"/>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7186" name="TextBox 16"/>
          <p:cNvSpPr txBox="1">
            <a:spLocks noChangeArrowheads="1"/>
          </p:cNvSpPr>
          <p:nvPr/>
        </p:nvSpPr>
        <p:spPr bwMode="auto">
          <a:xfrm>
            <a:off x="841375" y="3024188"/>
            <a:ext cx="220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No license costs</a:t>
            </a:r>
          </a:p>
        </p:txBody>
      </p:sp>
      <p:sp>
        <p:nvSpPr>
          <p:cNvPr id="7187" name="TextBox 17"/>
          <p:cNvSpPr txBox="1">
            <a:spLocks noChangeArrowheads="1"/>
          </p:cNvSpPr>
          <p:nvPr/>
        </p:nvSpPr>
        <p:spPr bwMode="auto">
          <a:xfrm>
            <a:off x="3476625" y="2682875"/>
            <a:ext cx="2535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Active research/support Community</a:t>
            </a:r>
          </a:p>
        </p:txBody>
      </p:sp>
      <p:sp>
        <p:nvSpPr>
          <p:cNvPr id="7188" name="TextBox 18"/>
          <p:cNvSpPr txBox="1">
            <a:spLocks noChangeArrowheads="1"/>
          </p:cNvSpPr>
          <p:nvPr/>
        </p:nvSpPr>
        <p:spPr bwMode="auto">
          <a:xfrm>
            <a:off x="6256338" y="2705100"/>
            <a:ext cx="2376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Textual Integration</a:t>
            </a:r>
          </a:p>
        </p:txBody>
      </p:sp>
      <p:sp>
        <p:nvSpPr>
          <p:cNvPr id="7189" name="TextBox 19"/>
          <p:cNvSpPr txBox="1">
            <a:spLocks noChangeArrowheads="1"/>
          </p:cNvSpPr>
          <p:nvPr/>
        </p:nvSpPr>
        <p:spPr bwMode="auto">
          <a:xfrm>
            <a:off x="657225" y="5437188"/>
            <a:ext cx="2474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Simple Installation</a:t>
            </a:r>
          </a:p>
        </p:txBody>
      </p:sp>
    </p:spTree>
    <p:extLst>
      <p:ext uri="{BB962C8B-B14F-4D97-AF65-F5344CB8AC3E}">
        <p14:creationId xmlns:p14="http://schemas.microsoft.com/office/powerpoint/2010/main" val="1015851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reeform 3"/>
          <p:cNvSpPr>
            <a:spLocks noChangeAspect="1" noEditPoints="1"/>
          </p:cNvSpPr>
          <p:nvPr/>
        </p:nvSpPr>
        <p:spPr bwMode="auto">
          <a:xfrm rot="5400000">
            <a:off x="3052763" y="3559175"/>
            <a:ext cx="719137" cy="715963"/>
          </a:xfrm>
          <a:custGeom>
            <a:avLst/>
            <a:gdLst>
              <a:gd name="T0" fmla="*/ 2147483647 w 297"/>
              <a:gd name="T1" fmla="*/ 2147483647 h 295"/>
              <a:gd name="T2" fmla="*/ 2147483647 w 297"/>
              <a:gd name="T3" fmla="*/ 2147483647 h 295"/>
              <a:gd name="T4" fmla="*/ 2147483647 w 297"/>
              <a:gd name="T5" fmla="*/ 2147483647 h 295"/>
              <a:gd name="T6" fmla="*/ 2147483647 w 297"/>
              <a:gd name="T7" fmla="*/ 2147483647 h 295"/>
              <a:gd name="T8" fmla="*/ 2147483647 w 297"/>
              <a:gd name="T9" fmla="*/ 2147483647 h 295"/>
              <a:gd name="T10" fmla="*/ 2147483647 w 297"/>
              <a:gd name="T11" fmla="*/ 2147483647 h 295"/>
              <a:gd name="T12" fmla="*/ 2147483647 w 297"/>
              <a:gd name="T13" fmla="*/ 2147483647 h 295"/>
              <a:gd name="T14" fmla="*/ 2147483647 w 297"/>
              <a:gd name="T15" fmla="*/ 2147483647 h 295"/>
              <a:gd name="T16" fmla="*/ 2147483647 w 297"/>
              <a:gd name="T17" fmla="*/ 2147483647 h 295"/>
              <a:gd name="T18" fmla="*/ 2147483647 w 297"/>
              <a:gd name="T19" fmla="*/ 2147483647 h 295"/>
              <a:gd name="T20" fmla="*/ 2147483647 w 297"/>
              <a:gd name="T21" fmla="*/ 2147483647 h 295"/>
              <a:gd name="T22" fmla="*/ 2147483647 w 297"/>
              <a:gd name="T23" fmla="*/ 2147483647 h 295"/>
              <a:gd name="T24" fmla="*/ 2147483647 w 297"/>
              <a:gd name="T25" fmla="*/ 2147483647 h 295"/>
              <a:gd name="T26" fmla="*/ 2147483647 w 297"/>
              <a:gd name="T27" fmla="*/ 2147483647 h 295"/>
              <a:gd name="T28" fmla="*/ 2147483647 w 297"/>
              <a:gd name="T29" fmla="*/ 2147483647 h 295"/>
              <a:gd name="T30" fmla="*/ 2147483647 w 297"/>
              <a:gd name="T31" fmla="*/ 2147483647 h 295"/>
              <a:gd name="T32" fmla="*/ 2147483647 w 297"/>
              <a:gd name="T33" fmla="*/ 2147483647 h 295"/>
              <a:gd name="T34" fmla="*/ 2147483647 w 297"/>
              <a:gd name="T35" fmla="*/ 2147483647 h 295"/>
              <a:gd name="T36" fmla="*/ 2147483647 w 297"/>
              <a:gd name="T37" fmla="*/ 2147483647 h 295"/>
              <a:gd name="T38" fmla="*/ 2147483647 w 297"/>
              <a:gd name="T39" fmla="*/ 2147483647 h 295"/>
              <a:gd name="T40" fmla="*/ 2147483647 w 297"/>
              <a:gd name="T41" fmla="*/ 2147483647 h 295"/>
              <a:gd name="T42" fmla="*/ 2147483647 w 297"/>
              <a:gd name="T43" fmla="*/ 2147483647 h 295"/>
              <a:gd name="T44" fmla="*/ 2147483647 w 297"/>
              <a:gd name="T45" fmla="*/ 2147483647 h 295"/>
              <a:gd name="T46" fmla="*/ 2147483647 w 297"/>
              <a:gd name="T47" fmla="*/ 0 h 295"/>
              <a:gd name="T48" fmla="*/ 2147483647 w 297"/>
              <a:gd name="T49" fmla="*/ 2147483647 h 295"/>
              <a:gd name="T50" fmla="*/ 2147483647 w 297"/>
              <a:gd name="T51" fmla="*/ 2147483647 h 295"/>
              <a:gd name="T52" fmla="*/ 2147483647 w 297"/>
              <a:gd name="T53" fmla="*/ 2147483647 h 295"/>
              <a:gd name="T54" fmla="*/ 2147483647 w 297"/>
              <a:gd name="T55" fmla="*/ 2147483647 h 295"/>
              <a:gd name="T56" fmla="*/ 0 w 297"/>
              <a:gd name="T57" fmla="*/ 2147483647 h 295"/>
              <a:gd name="T58" fmla="*/ 2147483647 w 297"/>
              <a:gd name="T59" fmla="*/ 2147483647 h 295"/>
              <a:gd name="T60" fmla="*/ 2147483647 w 297"/>
              <a:gd name="T61" fmla="*/ 2147483647 h 295"/>
              <a:gd name="T62" fmla="*/ 2147483647 w 297"/>
              <a:gd name="T63" fmla="*/ 2147483647 h 295"/>
              <a:gd name="T64" fmla="*/ 2147483647 w 297"/>
              <a:gd name="T65" fmla="*/ 2147483647 h 295"/>
              <a:gd name="T66" fmla="*/ 2147483647 w 297"/>
              <a:gd name="T67" fmla="*/ 2147483647 h 295"/>
              <a:gd name="T68" fmla="*/ 2147483647 w 297"/>
              <a:gd name="T69" fmla="*/ 2147483647 h 295"/>
              <a:gd name="T70" fmla="*/ 2147483647 w 297"/>
              <a:gd name="T71" fmla="*/ 2147483647 h 295"/>
              <a:gd name="T72" fmla="*/ 2147483647 w 297"/>
              <a:gd name="T73" fmla="*/ 2147483647 h 295"/>
              <a:gd name="T74" fmla="*/ 2147483647 w 297"/>
              <a:gd name="T75" fmla="*/ 2147483647 h 295"/>
              <a:gd name="T76" fmla="*/ 2147483647 w 297"/>
              <a:gd name="T77" fmla="*/ 2147483647 h 295"/>
              <a:gd name="T78" fmla="*/ 2147483647 w 297"/>
              <a:gd name="T79" fmla="*/ 2147483647 h 295"/>
              <a:gd name="T80" fmla="*/ 2147483647 w 297"/>
              <a:gd name="T81" fmla="*/ 2147483647 h 295"/>
              <a:gd name="T82" fmla="*/ 2147483647 w 297"/>
              <a:gd name="T83" fmla="*/ 2147483647 h 295"/>
              <a:gd name="T84" fmla="*/ 2147483647 w 297"/>
              <a:gd name="T85" fmla="*/ 2147483647 h 295"/>
              <a:gd name="T86" fmla="*/ 2147483647 w 297"/>
              <a:gd name="T87" fmla="*/ 2147483647 h 295"/>
              <a:gd name="T88" fmla="*/ 2147483647 w 297"/>
              <a:gd name="T89" fmla="*/ 2147483647 h 295"/>
              <a:gd name="T90" fmla="*/ 2147483647 w 297"/>
              <a:gd name="T91" fmla="*/ 2147483647 h 295"/>
              <a:gd name="T92" fmla="*/ 2147483647 w 297"/>
              <a:gd name="T93" fmla="*/ 2147483647 h 295"/>
              <a:gd name="T94" fmla="*/ 2147483647 w 297"/>
              <a:gd name="T95" fmla="*/ 2147483647 h 295"/>
              <a:gd name="T96" fmla="*/ 2147483647 w 297"/>
              <a:gd name="T97" fmla="*/ 2147483647 h 295"/>
              <a:gd name="T98" fmla="*/ 2147483647 w 297"/>
              <a:gd name="T99" fmla="*/ 2147483647 h 295"/>
              <a:gd name="T100" fmla="*/ 2147483647 w 297"/>
              <a:gd name="T101" fmla="*/ 2147483647 h 295"/>
              <a:gd name="T102" fmla="*/ 2147483647 w 297"/>
              <a:gd name="T103" fmla="*/ 2147483647 h 295"/>
              <a:gd name="T104" fmla="*/ 2147483647 w 297"/>
              <a:gd name="T105" fmla="*/ 2147483647 h 2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97"/>
              <a:gd name="T160" fmla="*/ 0 h 295"/>
              <a:gd name="T161" fmla="*/ 297 w 297"/>
              <a:gd name="T162" fmla="*/ 295 h 29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97" h="295">
                <a:moveTo>
                  <a:pt x="238" y="176"/>
                </a:moveTo>
                <a:cubicBezTo>
                  <a:pt x="217" y="176"/>
                  <a:pt x="199" y="187"/>
                  <a:pt x="189" y="202"/>
                </a:cubicBezTo>
                <a:cubicBezTo>
                  <a:pt x="115" y="166"/>
                  <a:pt x="115" y="166"/>
                  <a:pt x="115" y="166"/>
                </a:cubicBezTo>
                <a:cubicBezTo>
                  <a:pt x="117" y="160"/>
                  <a:pt x="118" y="154"/>
                  <a:pt x="118" y="147"/>
                </a:cubicBezTo>
                <a:cubicBezTo>
                  <a:pt x="118" y="147"/>
                  <a:pt x="118" y="147"/>
                  <a:pt x="118" y="147"/>
                </a:cubicBezTo>
                <a:cubicBezTo>
                  <a:pt x="118" y="140"/>
                  <a:pt x="117" y="134"/>
                  <a:pt x="115" y="128"/>
                </a:cubicBezTo>
                <a:cubicBezTo>
                  <a:pt x="188" y="92"/>
                  <a:pt x="188" y="92"/>
                  <a:pt x="188" y="92"/>
                </a:cubicBezTo>
                <a:cubicBezTo>
                  <a:pt x="199" y="108"/>
                  <a:pt x="217" y="118"/>
                  <a:pt x="238" y="118"/>
                </a:cubicBezTo>
                <a:cubicBezTo>
                  <a:pt x="270" y="118"/>
                  <a:pt x="297" y="92"/>
                  <a:pt x="297" y="59"/>
                </a:cubicBezTo>
                <a:cubicBezTo>
                  <a:pt x="297" y="55"/>
                  <a:pt x="296" y="52"/>
                  <a:pt x="296" y="48"/>
                </a:cubicBezTo>
                <a:cubicBezTo>
                  <a:pt x="295" y="44"/>
                  <a:pt x="291" y="41"/>
                  <a:pt x="286" y="42"/>
                </a:cubicBezTo>
                <a:cubicBezTo>
                  <a:pt x="282" y="42"/>
                  <a:pt x="279" y="47"/>
                  <a:pt x="280" y="51"/>
                </a:cubicBezTo>
                <a:cubicBezTo>
                  <a:pt x="281" y="54"/>
                  <a:pt x="281" y="56"/>
                  <a:pt x="281" y="59"/>
                </a:cubicBezTo>
                <a:cubicBezTo>
                  <a:pt x="281" y="83"/>
                  <a:pt x="261" y="102"/>
                  <a:pt x="238" y="102"/>
                </a:cubicBezTo>
                <a:cubicBezTo>
                  <a:pt x="221" y="102"/>
                  <a:pt x="207" y="93"/>
                  <a:pt x="200" y="80"/>
                </a:cubicBezTo>
                <a:cubicBezTo>
                  <a:pt x="200" y="79"/>
                  <a:pt x="199" y="79"/>
                  <a:pt x="199" y="78"/>
                </a:cubicBezTo>
                <a:cubicBezTo>
                  <a:pt x="199" y="77"/>
                  <a:pt x="198" y="77"/>
                  <a:pt x="198" y="76"/>
                </a:cubicBezTo>
                <a:cubicBezTo>
                  <a:pt x="196" y="71"/>
                  <a:pt x="194" y="65"/>
                  <a:pt x="194" y="59"/>
                </a:cubicBezTo>
                <a:cubicBezTo>
                  <a:pt x="194" y="35"/>
                  <a:pt x="214" y="16"/>
                  <a:pt x="238" y="16"/>
                </a:cubicBezTo>
                <a:cubicBezTo>
                  <a:pt x="249" y="16"/>
                  <a:pt x="260" y="21"/>
                  <a:pt x="267" y="28"/>
                </a:cubicBezTo>
                <a:cubicBezTo>
                  <a:pt x="271" y="31"/>
                  <a:pt x="276" y="31"/>
                  <a:pt x="279" y="28"/>
                </a:cubicBezTo>
                <a:cubicBezTo>
                  <a:pt x="282" y="24"/>
                  <a:pt x="282" y="19"/>
                  <a:pt x="278" y="16"/>
                </a:cubicBezTo>
                <a:cubicBezTo>
                  <a:pt x="278" y="16"/>
                  <a:pt x="278" y="16"/>
                  <a:pt x="278" y="16"/>
                </a:cubicBezTo>
                <a:cubicBezTo>
                  <a:pt x="268" y="6"/>
                  <a:pt x="253" y="0"/>
                  <a:pt x="238" y="0"/>
                </a:cubicBezTo>
                <a:cubicBezTo>
                  <a:pt x="205" y="0"/>
                  <a:pt x="178" y="27"/>
                  <a:pt x="178" y="59"/>
                </a:cubicBezTo>
                <a:cubicBezTo>
                  <a:pt x="178" y="66"/>
                  <a:pt x="179" y="72"/>
                  <a:pt x="181" y="78"/>
                </a:cubicBezTo>
                <a:cubicBezTo>
                  <a:pt x="108" y="114"/>
                  <a:pt x="108" y="114"/>
                  <a:pt x="108" y="114"/>
                </a:cubicBezTo>
                <a:cubicBezTo>
                  <a:pt x="97" y="98"/>
                  <a:pt x="79" y="88"/>
                  <a:pt x="59" y="88"/>
                </a:cubicBezTo>
                <a:cubicBezTo>
                  <a:pt x="26" y="88"/>
                  <a:pt x="0" y="114"/>
                  <a:pt x="0" y="147"/>
                </a:cubicBezTo>
                <a:cubicBezTo>
                  <a:pt x="0" y="180"/>
                  <a:pt x="26" y="206"/>
                  <a:pt x="59" y="206"/>
                </a:cubicBezTo>
                <a:cubicBezTo>
                  <a:pt x="79" y="206"/>
                  <a:pt x="97" y="196"/>
                  <a:pt x="108" y="180"/>
                </a:cubicBezTo>
                <a:cubicBezTo>
                  <a:pt x="182" y="217"/>
                  <a:pt x="182" y="217"/>
                  <a:pt x="182" y="217"/>
                </a:cubicBezTo>
                <a:cubicBezTo>
                  <a:pt x="180" y="223"/>
                  <a:pt x="179" y="229"/>
                  <a:pt x="179" y="236"/>
                </a:cubicBezTo>
                <a:cubicBezTo>
                  <a:pt x="179" y="268"/>
                  <a:pt x="205" y="295"/>
                  <a:pt x="238" y="295"/>
                </a:cubicBezTo>
                <a:cubicBezTo>
                  <a:pt x="270" y="295"/>
                  <a:pt x="297" y="268"/>
                  <a:pt x="297" y="236"/>
                </a:cubicBezTo>
                <a:cubicBezTo>
                  <a:pt x="297" y="203"/>
                  <a:pt x="270" y="176"/>
                  <a:pt x="238" y="176"/>
                </a:cubicBezTo>
                <a:close/>
                <a:moveTo>
                  <a:pt x="59" y="190"/>
                </a:moveTo>
                <a:cubicBezTo>
                  <a:pt x="35" y="190"/>
                  <a:pt x="16" y="171"/>
                  <a:pt x="16" y="147"/>
                </a:cubicBezTo>
                <a:cubicBezTo>
                  <a:pt x="16" y="123"/>
                  <a:pt x="35" y="104"/>
                  <a:pt x="59" y="104"/>
                </a:cubicBezTo>
                <a:cubicBezTo>
                  <a:pt x="75" y="104"/>
                  <a:pt x="90" y="113"/>
                  <a:pt x="97" y="126"/>
                </a:cubicBezTo>
                <a:cubicBezTo>
                  <a:pt x="97" y="127"/>
                  <a:pt x="97" y="128"/>
                  <a:pt x="98" y="128"/>
                </a:cubicBezTo>
                <a:cubicBezTo>
                  <a:pt x="98" y="128"/>
                  <a:pt x="98" y="129"/>
                  <a:pt x="98" y="129"/>
                </a:cubicBezTo>
                <a:cubicBezTo>
                  <a:pt x="101" y="134"/>
                  <a:pt x="102" y="141"/>
                  <a:pt x="102" y="147"/>
                </a:cubicBezTo>
                <a:cubicBezTo>
                  <a:pt x="102" y="147"/>
                  <a:pt x="102" y="147"/>
                  <a:pt x="102" y="147"/>
                </a:cubicBezTo>
                <a:cubicBezTo>
                  <a:pt x="102" y="154"/>
                  <a:pt x="101" y="160"/>
                  <a:pt x="98" y="165"/>
                </a:cubicBezTo>
                <a:cubicBezTo>
                  <a:pt x="98" y="165"/>
                  <a:pt x="98" y="166"/>
                  <a:pt x="98" y="166"/>
                </a:cubicBezTo>
                <a:cubicBezTo>
                  <a:pt x="97" y="167"/>
                  <a:pt x="97" y="167"/>
                  <a:pt x="97" y="168"/>
                </a:cubicBezTo>
                <a:cubicBezTo>
                  <a:pt x="90" y="181"/>
                  <a:pt x="75" y="190"/>
                  <a:pt x="59" y="190"/>
                </a:cubicBezTo>
                <a:close/>
                <a:moveTo>
                  <a:pt x="238" y="279"/>
                </a:moveTo>
                <a:cubicBezTo>
                  <a:pt x="214" y="279"/>
                  <a:pt x="195" y="259"/>
                  <a:pt x="195" y="236"/>
                </a:cubicBezTo>
                <a:cubicBezTo>
                  <a:pt x="195" y="212"/>
                  <a:pt x="214" y="192"/>
                  <a:pt x="238" y="192"/>
                </a:cubicBezTo>
                <a:cubicBezTo>
                  <a:pt x="262" y="192"/>
                  <a:pt x="281" y="212"/>
                  <a:pt x="281" y="236"/>
                </a:cubicBezTo>
                <a:cubicBezTo>
                  <a:pt x="281" y="259"/>
                  <a:pt x="262" y="279"/>
                  <a:pt x="238" y="27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pPr algn="ctr"/>
            <a:endParaRPr lang="fr-FR" sz="2000" smtClean="0">
              <a:solidFill>
                <a:srgbClr val="58585A"/>
              </a:solidFill>
              <a:ea typeface="MS PGothic" panose="020B0600070205080204" pitchFamily="34" charset="-128"/>
              <a:cs typeface="+mn-cs"/>
            </a:endParaRPr>
          </a:p>
        </p:txBody>
      </p:sp>
      <p:sp>
        <p:nvSpPr>
          <p:cNvPr id="9218" name="Freeform 3"/>
          <p:cNvSpPr>
            <a:spLocks noChangeAspect="1" noEditPoints="1"/>
          </p:cNvSpPr>
          <p:nvPr/>
        </p:nvSpPr>
        <p:spPr bwMode="auto">
          <a:xfrm rot="5400000">
            <a:off x="3984625" y="3559176"/>
            <a:ext cx="719137" cy="715962"/>
          </a:xfrm>
          <a:custGeom>
            <a:avLst/>
            <a:gdLst>
              <a:gd name="T0" fmla="*/ 2147483647 w 297"/>
              <a:gd name="T1" fmla="*/ 2147483647 h 295"/>
              <a:gd name="T2" fmla="*/ 2147483647 w 297"/>
              <a:gd name="T3" fmla="*/ 2147483647 h 295"/>
              <a:gd name="T4" fmla="*/ 2147483647 w 297"/>
              <a:gd name="T5" fmla="*/ 2147483647 h 295"/>
              <a:gd name="T6" fmla="*/ 2147483647 w 297"/>
              <a:gd name="T7" fmla="*/ 2147483647 h 295"/>
              <a:gd name="T8" fmla="*/ 2147483647 w 297"/>
              <a:gd name="T9" fmla="*/ 2147483647 h 295"/>
              <a:gd name="T10" fmla="*/ 2147483647 w 297"/>
              <a:gd name="T11" fmla="*/ 2147483647 h 295"/>
              <a:gd name="T12" fmla="*/ 2147483647 w 297"/>
              <a:gd name="T13" fmla="*/ 2147483647 h 295"/>
              <a:gd name="T14" fmla="*/ 2147483647 w 297"/>
              <a:gd name="T15" fmla="*/ 2147483647 h 295"/>
              <a:gd name="T16" fmla="*/ 2147483647 w 297"/>
              <a:gd name="T17" fmla="*/ 2147483647 h 295"/>
              <a:gd name="T18" fmla="*/ 2147483647 w 297"/>
              <a:gd name="T19" fmla="*/ 2147483647 h 295"/>
              <a:gd name="T20" fmla="*/ 2147483647 w 297"/>
              <a:gd name="T21" fmla="*/ 2147483647 h 295"/>
              <a:gd name="T22" fmla="*/ 2147483647 w 297"/>
              <a:gd name="T23" fmla="*/ 2147483647 h 295"/>
              <a:gd name="T24" fmla="*/ 2147483647 w 297"/>
              <a:gd name="T25" fmla="*/ 2147483647 h 295"/>
              <a:gd name="T26" fmla="*/ 2147483647 w 297"/>
              <a:gd name="T27" fmla="*/ 2147483647 h 295"/>
              <a:gd name="T28" fmla="*/ 2147483647 w 297"/>
              <a:gd name="T29" fmla="*/ 2147483647 h 295"/>
              <a:gd name="T30" fmla="*/ 2147483647 w 297"/>
              <a:gd name="T31" fmla="*/ 2147483647 h 295"/>
              <a:gd name="T32" fmla="*/ 2147483647 w 297"/>
              <a:gd name="T33" fmla="*/ 2147483647 h 295"/>
              <a:gd name="T34" fmla="*/ 2147483647 w 297"/>
              <a:gd name="T35" fmla="*/ 2147483647 h 295"/>
              <a:gd name="T36" fmla="*/ 2147483647 w 297"/>
              <a:gd name="T37" fmla="*/ 2147483647 h 295"/>
              <a:gd name="T38" fmla="*/ 2147483647 w 297"/>
              <a:gd name="T39" fmla="*/ 2147483647 h 295"/>
              <a:gd name="T40" fmla="*/ 2147483647 w 297"/>
              <a:gd name="T41" fmla="*/ 2147483647 h 295"/>
              <a:gd name="T42" fmla="*/ 2147483647 w 297"/>
              <a:gd name="T43" fmla="*/ 2147483647 h 295"/>
              <a:gd name="T44" fmla="*/ 2147483647 w 297"/>
              <a:gd name="T45" fmla="*/ 2147483647 h 295"/>
              <a:gd name="T46" fmla="*/ 2147483647 w 297"/>
              <a:gd name="T47" fmla="*/ 0 h 295"/>
              <a:gd name="T48" fmla="*/ 2147483647 w 297"/>
              <a:gd name="T49" fmla="*/ 2147483647 h 295"/>
              <a:gd name="T50" fmla="*/ 2147483647 w 297"/>
              <a:gd name="T51" fmla="*/ 2147483647 h 295"/>
              <a:gd name="T52" fmla="*/ 2147483647 w 297"/>
              <a:gd name="T53" fmla="*/ 2147483647 h 295"/>
              <a:gd name="T54" fmla="*/ 2147483647 w 297"/>
              <a:gd name="T55" fmla="*/ 2147483647 h 295"/>
              <a:gd name="T56" fmla="*/ 0 w 297"/>
              <a:gd name="T57" fmla="*/ 2147483647 h 295"/>
              <a:gd name="T58" fmla="*/ 2147483647 w 297"/>
              <a:gd name="T59" fmla="*/ 2147483647 h 295"/>
              <a:gd name="T60" fmla="*/ 2147483647 w 297"/>
              <a:gd name="T61" fmla="*/ 2147483647 h 295"/>
              <a:gd name="T62" fmla="*/ 2147483647 w 297"/>
              <a:gd name="T63" fmla="*/ 2147483647 h 295"/>
              <a:gd name="T64" fmla="*/ 2147483647 w 297"/>
              <a:gd name="T65" fmla="*/ 2147483647 h 295"/>
              <a:gd name="T66" fmla="*/ 2147483647 w 297"/>
              <a:gd name="T67" fmla="*/ 2147483647 h 295"/>
              <a:gd name="T68" fmla="*/ 2147483647 w 297"/>
              <a:gd name="T69" fmla="*/ 2147483647 h 295"/>
              <a:gd name="T70" fmla="*/ 2147483647 w 297"/>
              <a:gd name="T71" fmla="*/ 2147483647 h 295"/>
              <a:gd name="T72" fmla="*/ 2147483647 w 297"/>
              <a:gd name="T73" fmla="*/ 2147483647 h 295"/>
              <a:gd name="T74" fmla="*/ 2147483647 w 297"/>
              <a:gd name="T75" fmla="*/ 2147483647 h 295"/>
              <a:gd name="T76" fmla="*/ 2147483647 w 297"/>
              <a:gd name="T77" fmla="*/ 2147483647 h 295"/>
              <a:gd name="T78" fmla="*/ 2147483647 w 297"/>
              <a:gd name="T79" fmla="*/ 2147483647 h 295"/>
              <a:gd name="T80" fmla="*/ 2147483647 w 297"/>
              <a:gd name="T81" fmla="*/ 2147483647 h 295"/>
              <a:gd name="T82" fmla="*/ 2147483647 w 297"/>
              <a:gd name="T83" fmla="*/ 2147483647 h 295"/>
              <a:gd name="T84" fmla="*/ 2147483647 w 297"/>
              <a:gd name="T85" fmla="*/ 2147483647 h 295"/>
              <a:gd name="T86" fmla="*/ 2147483647 w 297"/>
              <a:gd name="T87" fmla="*/ 2147483647 h 295"/>
              <a:gd name="T88" fmla="*/ 2147483647 w 297"/>
              <a:gd name="T89" fmla="*/ 2147483647 h 295"/>
              <a:gd name="T90" fmla="*/ 2147483647 w 297"/>
              <a:gd name="T91" fmla="*/ 2147483647 h 295"/>
              <a:gd name="T92" fmla="*/ 2147483647 w 297"/>
              <a:gd name="T93" fmla="*/ 2147483647 h 295"/>
              <a:gd name="T94" fmla="*/ 2147483647 w 297"/>
              <a:gd name="T95" fmla="*/ 2147483647 h 295"/>
              <a:gd name="T96" fmla="*/ 2147483647 w 297"/>
              <a:gd name="T97" fmla="*/ 2147483647 h 295"/>
              <a:gd name="T98" fmla="*/ 2147483647 w 297"/>
              <a:gd name="T99" fmla="*/ 2147483647 h 295"/>
              <a:gd name="T100" fmla="*/ 2147483647 w 297"/>
              <a:gd name="T101" fmla="*/ 2147483647 h 295"/>
              <a:gd name="T102" fmla="*/ 2147483647 w 297"/>
              <a:gd name="T103" fmla="*/ 2147483647 h 295"/>
              <a:gd name="T104" fmla="*/ 2147483647 w 297"/>
              <a:gd name="T105" fmla="*/ 2147483647 h 2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97"/>
              <a:gd name="T160" fmla="*/ 0 h 295"/>
              <a:gd name="T161" fmla="*/ 297 w 297"/>
              <a:gd name="T162" fmla="*/ 295 h 29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97" h="295">
                <a:moveTo>
                  <a:pt x="238" y="176"/>
                </a:moveTo>
                <a:cubicBezTo>
                  <a:pt x="217" y="176"/>
                  <a:pt x="199" y="187"/>
                  <a:pt x="189" y="202"/>
                </a:cubicBezTo>
                <a:cubicBezTo>
                  <a:pt x="115" y="166"/>
                  <a:pt x="115" y="166"/>
                  <a:pt x="115" y="166"/>
                </a:cubicBezTo>
                <a:cubicBezTo>
                  <a:pt x="117" y="160"/>
                  <a:pt x="118" y="154"/>
                  <a:pt x="118" y="147"/>
                </a:cubicBezTo>
                <a:cubicBezTo>
                  <a:pt x="118" y="147"/>
                  <a:pt x="118" y="147"/>
                  <a:pt x="118" y="147"/>
                </a:cubicBezTo>
                <a:cubicBezTo>
                  <a:pt x="118" y="140"/>
                  <a:pt x="117" y="134"/>
                  <a:pt x="115" y="128"/>
                </a:cubicBezTo>
                <a:cubicBezTo>
                  <a:pt x="188" y="92"/>
                  <a:pt x="188" y="92"/>
                  <a:pt x="188" y="92"/>
                </a:cubicBezTo>
                <a:cubicBezTo>
                  <a:pt x="199" y="108"/>
                  <a:pt x="217" y="118"/>
                  <a:pt x="238" y="118"/>
                </a:cubicBezTo>
                <a:cubicBezTo>
                  <a:pt x="270" y="118"/>
                  <a:pt x="297" y="92"/>
                  <a:pt x="297" y="59"/>
                </a:cubicBezTo>
                <a:cubicBezTo>
                  <a:pt x="297" y="55"/>
                  <a:pt x="296" y="52"/>
                  <a:pt x="296" y="48"/>
                </a:cubicBezTo>
                <a:cubicBezTo>
                  <a:pt x="295" y="44"/>
                  <a:pt x="291" y="41"/>
                  <a:pt x="286" y="42"/>
                </a:cubicBezTo>
                <a:cubicBezTo>
                  <a:pt x="282" y="42"/>
                  <a:pt x="279" y="47"/>
                  <a:pt x="280" y="51"/>
                </a:cubicBezTo>
                <a:cubicBezTo>
                  <a:pt x="281" y="54"/>
                  <a:pt x="281" y="56"/>
                  <a:pt x="281" y="59"/>
                </a:cubicBezTo>
                <a:cubicBezTo>
                  <a:pt x="281" y="83"/>
                  <a:pt x="261" y="102"/>
                  <a:pt x="238" y="102"/>
                </a:cubicBezTo>
                <a:cubicBezTo>
                  <a:pt x="221" y="102"/>
                  <a:pt x="207" y="93"/>
                  <a:pt x="200" y="80"/>
                </a:cubicBezTo>
                <a:cubicBezTo>
                  <a:pt x="200" y="79"/>
                  <a:pt x="199" y="79"/>
                  <a:pt x="199" y="78"/>
                </a:cubicBezTo>
                <a:cubicBezTo>
                  <a:pt x="199" y="77"/>
                  <a:pt x="198" y="77"/>
                  <a:pt x="198" y="76"/>
                </a:cubicBezTo>
                <a:cubicBezTo>
                  <a:pt x="196" y="71"/>
                  <a:pt x="194" y="65"/>
                  <a:pt x="194" y="59"/>
                </a:cubicBezTo>
                <a:cubicBezTo>
                  <a:pt x="194" y="35"/>
                  <a:pt x="214" y="16"/>
                  <a:pt x="238" y="16"/>
                </a:cubicBezTo>
                <a:cubicBezTo>
                  <a:pt x="249" y="16"/>
                  <a:pt x="260" y="21"/>
                  <a:pt x="267" y="28"/>
                </a:cubicBezTo>
                <a:cubicBezTo>
                  <a:pt x="271" y="31"/>
                  <a:pt x="276" y="31"/>
                  <a:pt x="279" y="28"/>
                </a:cubicBezTo>
                <a:cubicBezTo>
                  <a:pt x="282" y="24"/>
                  <a:pt x="282" y="19"/>
                  <a:pt x="278" y="16"/>
                </a:cubicBezTo>
                <a:cubicBezTo>
                  <a:pt x="278" y="16"/>
                  <a:pt x="278" y="16"/>
                  <a:pt x="278" y="16"/>
                </a:cubicBezTo>
                <a:cubicBezTo>
                  <a:pt x="268" y="6"/>
                  <a:pt x="253" y="0"/>
                  <a:pt x="238" y="0"/>
                </a:cubicBezTo>
                <a:cubicBezTo>
                  <a:pt x="205" y="0"/>
                  <a:pt x="178" y="27"/>
                  <a:pt x="178" y="59"/>
                </a:cubicBezTo>
                <a:cubicBezTo>
                  <a:pt x="178" y="66"/>
                  <a:pt x="179" y="72"/>
                  <a:pt x="181" y="78"/>
                </a:cubicBezTo>
                <a:cubicBezTo>
                  <a:pt x="108" y="114"/>
                  <a:pt x="108" y="114"/>
                  <a:pt x="108" y="114"/>
                </a:cubicBezTo>
                <a:cubicBezTo>
                  <a:pt x="97" y="98"/>
                  <a:pt x="79" y="88"/>
                  <a:pt x="59" y="88"/>
                </a:cubicBezTo>
                <a:cubicBezTo>
                  <a:pt x="26" y="88"/>
                  <a:pt x="0" y="114"/>
                  <a:pt x="0" y="147"/>
                </a:cubicBezTo>
                <a:cubicBezTo>
                  <a:pt x="0" y="180"/>
                  <a:pt x="26" y="206"/>
                  <a:pt x="59" y="206"/>
                </a:cubicBezTo>
                <a:cubicBezTo>
                  <a:pt x="79" y="206"/>
                  <a:pt x="97" y="196"/>
                  <a:pt x="108" y="180"/>
                </a:cubicBezTo>
                <a:cubicBezTo>
                  <a:pt x="182" y="217"/>
                  <a:pt x="182" y="217"/>
                  <a:pt x="182" y="217"/>
                </a:cubicBezTo>
                <a:cubicBezTo>
                  <a:pt x="180" y="223"/>
                  <a:pt x="179" y="229"/>
                  <a:pt x="179" y="236"/>
                </a:cubicBezTo>
                <a:cubicBezTo>
                  <a:pt x="179" y="268"/>
                  <a:pt x="205" y="295"/>
                  <a:pt x="238" y="295"/>
                </a:cubicBezTo>
                <a:cubicBezTo>
                  <a:pt x="270" y="295"/>
                  <a:pt x="297" y="268"/>
                  <a:pt x="297" y="236"/>
                </a:cubicBezTo>
                <a:cubicBezTo>
                  <a:pt x="297" y="203"/>
                  <a:pt x="270" y="176"/>
                  <a:pt x="238" y="176"/>
                </a:cubicBezTo>
                <a:close/>
                <a:moveTo>
                  <a:pt x="59" y="190"/>
                </a:moveTo>
                <a:cubicBezTo>
                  <a:pt x="35" y="190"/>
                  <a:pt x="16" y="171"/>
                  <a:pt x="16" y="147"/>
                </a:cubicBezTo>
                <a:cubicBezTo>
                  <a:pt x="16" y="123"/>
                  <a:pt x="35" y="104"/>
                  <a:pt x="59" y="104"/>
                </a:cubicBezTo>
                <a:cubicBezTo>
                  <a:pt x="75" y="104"/>
                  <a:pt x="90" y="113"/>
                  <a:pt x="97" y="126"/>
                </a:cubicBezTo>
                <a:cubicBezTo>
                  <a:pt x="97" y="127"/>
                  <a:pt x="97" y="128"/>
                  <a:pt x="98" y="128"/>
                </a:cubicBezTo>
                <a:cubicBezTo>
                  <a:pt x="98" y="128"/>
                  <a:pt x="98" y="129"/>
                  <a:pt x="98" y="129"/>
                </a:cubicBezTo>
                <a:cubicBezTo>
                  <a:pt x="101" y="134"/>
                  <a:pt x="102" y="141"/>
                  <a:pt x="102" y="147"/>
                </a:cubicBezTo>
                <a:cubicBezTo>
                  <a:pt x="102" y="147"/>
                  <a:pt x="102" y="147"/>
                  <a:pt x="102" y="147"/>
                </a:cubicBezTo>
                <a:cubicBezTo>
                  <a:pt x="102" y="154"/>
                  <a:pt x="101" y="160"/>
                  <a:pt x="98" y="165"/>
                </a:cubicBezTo>
                <a:cubicBezTo>
                  <a:pt x="98" y="165"/>
                  <a:pt x="98" y="166"/>
                  <a:pt x="98" y="166"/>
                </a:cubicBezTo>
                <a:cubicBezTo>
                  <a:pt x="97" y="167"/>
                  <a:pt x="97" y="167"/>
                  <a:pt x="97" y="168"/>
                </a:cubicBezTo>
                <a:cubicBezTo>
                  <a:pt x="90" y="181"/>
                  <a:pt x="75" y="190"/>
                  <a:pt x="59" y="190"/>
                </a:cubicBezTo>
                <a:close/>
                <a:moveTo>
                  <a:pt x="238" y="279"/>
                </a:moveTo>
                <a:cubicBezTo>
                  <a:pt x="214" y="279"/>
                  <a:pt x="195" y="259"/>
                  <a:pt x="195" y="236"/>
                </a:cubicBezTo>
                <a:cubicBezTo>
                  <a:pt x="195" y="212"/>
                  <a:pt x="214" y="192"/>
                  <a:pt x="238" y="192"/>
                </a:cubicBezTo>
                <a:cubicBezTo>
                  <a:pt x="262" y="192"/>
                  <a:pt x="281" y="212"/>
                  <a:pt x="281" y="236"/>
                </a:cubicBezTo>
                <a:cubicBezTo>
                  <a:pt x="281" y="259"/>
                  <a:pt x="262" y="279"/>
                  <a:pt x="238" y="279"/>
                </a:cubicBezTo>
                <a:close/>
              </a:path>
            </a:pathLst>
          </a:custGeom>
          <a:solidFill>
            <a:schemeClr val="tx1"/>
          </a:solidFill>
          <a:ln>
            <a:noFill/>
          </a:ln>
          <a:extLst>
            <a:ext uri="{91240B29-F687-4F45-9708-019B960494DF}">
              <a14:hiddenLine xmlns:a14="http://schemas.microsoft.com/office/drawing/2010/main" w="9525">
                <a:solidFill>
                  <a:srgbClr val="8F3F7B"/>
                </a:solidFill>
                <a:round/>
                <a:headEnd/>
                <a:tailEnd/>
              </a14:hiddenLine>
            </a:ext>
          </a:extLst>
        </p:spPr>
        <p:txBody>
          <a:bodyPr rot="10800000" vert="eaVert"/>
          <a:lstStyle/>
          <a:p>
            <a:pPr algn="ctr"/>
            <a:endParaRPr lang="fr-FR" sz="2000" smtClean="0">
              <a:solidFill>
                <a:srgbClr val="58585A"/>
              </a:solidFill>
              <a:ea typeface="MS PGothic" panose="020B0600070205080204" pitchFamily="34" charset="-128"/>
              <a:cs typeface="+mn-cs"/>
            </a:endParaRPr>
          </a:p>
        </p:txBody>
      </p:sp>
      <p:sp>
        <p:nvSpPr>
          <p:cNvPr id="9219" name="Freeform 3"/>
          <p:cNvSpPr>
            <a:spLocks noChangeAspect="1" noEditPoints="1"/>
          </p:cNvSpPr>
          <p:nvPr/>
        </p:nvSpPr>
        <p:spPr bwMode="auto">
          <a:xfrm rot="5400000">
            <a:off x="4884738" y="3559175"/>
            <a:ext cx="719137" cy="715963"/>
          </a:xfrm>
          <a:custGeom>
            <a:avLst/>
            <a:gdLst>
              <a:gd name="T0" fmla="*/ 2147483647 w 297"/>
              <a:gd name="T1" fmla="*/ 2147483647 h 295"/>
              <a:gd name="T2" fmla="*/ 2147483647 w 297"/>
              <a:gd name="T3" fmla="*/ 2147483647 h 295"/>
              <a:gd name="T4" fmla="*/ 2147483647 w 297"/>
              <a:gd name="T5" fmla="*/ 2147483647 h 295"/>
              <a:gd name="T6" fmla="*/ 2147483647 w 297"/>
              <a:gd name="T7" fmla="*/ 2147483647 h 295"/>
              <a:gd name="T8" fmla="*/ 2147483647 w 297"/>
              <a:gd name="T9" fmla="*/ 2147483647 h 295"/>
              <a:gd name="T10" fmla="*/ 2147483647 w 297"/>
              <a:gd name="T11" fmla="*/ 2147483647 h 295"/>
              <a:gd name="T12" fmla="*/ 2147483647 w 297"/>
              <a:gd name="T13" fmla="*/ 2147483647 h 295"/>
              <a:gd name="T14" fmla="*/ 2147483647 w 297"/>
              <a:gd name="T15" fmla="*/ 2147483647 h 295"/>
              <a:gd name="T16" fmla="*/ 2147483647 w 297"/>
              <a:gd name="T17" fmla="*/ 2147483647 h 295"/>
              <a:gd name="T18" fmla="*/ 2147483647 w 297"/>
              <a:gd name="T19" fmla="*/ 2147483647 h 295"/>
              <a:gd name="T20" fmla="*/ 2147483647 w 297"/>
              <a:gd name="T21" fmla="*/ 2147483647 h 295"/>
              <a:gd name="T22" fmla="*/ 2147483647 w 297"/>
              <a:gd name="T23" fmla="*/ 2147483647 h 295"/>
              <a:gd name="T24" fmla="*/ 2147483647 w 297"/>
              <a:gd name="T25" fmla="*/ 2147483647 h 295"/>
              <a:gd name="T26" fmla="*/ 2147483647 w 297"/>
              <a:gd name="T27" fmla="*/ 2147483647 h 295"/>
              <a:gd name="T28" fmla="*/ 2147483647 w 297"/>
              <a:gd name="T29" fmla="*/ 2147483647 h 295"/>
              <a:gd name="T30" fmla="*/ 2147483647 w 297"/>
              <a:gd name="T31" fmla="*/ 2147483647 h 295"/>
              <a:gd name="T32" fmla="*/ 2147483647 w 297"/>
              <a:gd name="T33" fmla="*/ 2147483647 h 295"/>
              <a:gd name="T34" fmla="*/ 2147483647 w 297"/>
              <a:gd name="T35" fmla="*/ 2147483647 h 295"/>
              <a:gd name="T36" fmla="*/ 2147483647 w 297"/>
              <a:gd name="T37" fmla="*/ 2147483647 h 295"/>
              <a:gd name="T38" fmla="*/ 2147483647 w 297"/>
              <a:gd name="T39" fmla="*/ 2147483647 h 295"/>
              <a:gd name="T40" fmla="*/ 2147483647 w 297"/>
              <a:gd name="T41" fmla="*/ 2147483647 h 295"/>
              <a:gd name="T42" fmla="*/ 2147483647 w 297"/>
              <a:gd name="T43" fmla="*/ 2147483647 h 295"/>
              <a:gd name="T44" fmla="*/ 2147483647 w 297"/>
              <a:gd name="T45" fmla="*/ 2147483647 h 295"/>
              <a:gd name="T46" fmla="*/ 2147483647 w 297"/>
              <a:gd name="T47" fmla="*/ 0 h 295"/>
              <a:gd name="T48" fmla="*/ 2147483647 w 297"/>
              <a:gd name="T49" fmla="*/ 2147483647 h 295"/>
              <a:gd name="T50" fmla="*/ 2147483647 w 297"/>
              <a:gd name="T51" fmla="*/ 2147483647 h 295"/>
              <a:gd name="T52" fmla="*/ 2147483647 w 297"/>
              <a:gd name="T53" fmla="*/ 2147483647 h 295"/>
              <a:gd name="T54" fmla="*/ 2147483647 w 297"/>
              <a:gd name="T55" fmla="*/ 2147483647 h 295"/>
              <a:gd name="T56" fmla="*/ 0 w 297"/>
              <a:gd name="T57" fmla="*/ 2147483647 h 295"/>
              <a:gd name="T58" fmla="*/ 2147483647 w 297"/>
              <a:gd name="T59" fmla="*/ 2147483647 h 295"/>
              <a:gd name="T60" fmla="*/ 2147483647 w 297"/>
              <a:gd name="T61" fmla="*/ 2147483647 h 295"/>
              <a:gd name="T62" fmla="*/ 2147483647 w 297"/>
              <a:gd name="T63" fmla="*/ 2147483647 h 295"/>
              <a:gd name="T64" fmla="*/ 2147483647 w 297"/>
              <a:gd name="T65" fmla="*/ 2147483647 h 295"/>
              <a:gd name="T66" fmla="*/ 2147483647 w 297"/>
              <a:gd name="T67" fmla="*/ 2147483647 h 295"/>
              <a:gd name="T68" fmla="*/ 2147483647 w 297"/>
              <a:gd name="T69" fmla="*/ 2147483647 h 295"/>
              <a:gd name="T70" fmla="*/ 2147483647 w 297"/>
              <a:gd name="T71" fmla="*/ 2147483647 h 295"/>
              <a:gd name="T72" fmla="*/ 2147483647 w 297"/>
              <a:gd name="T73" fmla="*/ 2147483647 h 295"/>
              <a:gd name="T74" fmla="*/ 2147483647 w 297"/>
              <a:gd name="T75" fmla="*/ 2147483647 h 295"/>
              <a:gd name="T76" fmla="*/ 2147483647 w 297"/>
              <a:gd name="T77" fmla="*/ 2147483647 h 295"/>
              <a:gd name="T78" fmla="*/ 2147483647 w 297"/>
              <a:gd name="T79" fmla="*/ 2147483647 h 295"/>
              <a:gd name="T80" fmla="*/ 2147483647 w 297"/>
              <a:gd name="T81" fmla="*/ 2147483647 h 295"/>
              <a:gd name="T82" fmla="*/ 2147483647 w 297"/>
              <a:gd name="T83" fmla="*/ 2147483647 h 295"/>
              <a:gd name="T84" fmla="*/ 2147483647 w 297"/>
              <a:gd name="T85" fmla="*/ 2147483647 h 295"/>
              <a:gd name="T86" fmla="*/ 2147483647 w 297"/>
              <a:gd name="T87" fmla="*/ 2147483647 h 295"/>
              <a:gd name="T88" fmla="*/ 2147483647 w 297"/>
              <a:gd name="T89" fmla="*/ 2147483647 h 295"/>
              <a:gd name="T90" fmla="*/ 2147483647 w 297"/>
              <a:gd name="T91" fmla="*/ 2147483647 h 295"/>
              <a:gd name="T92" fmla="*/ 2147483647 w 297"/>
              <a:gd name="T93" fmla="*/ 2147483647 h 295"/>
              <a:gd name="T94" fmla="*/ 2147483647 w 297"/>
              <a:gd name="T95" fmla="*/ 2147483647 h 295"/>
              <a:gd name="T96" fmla="*/ 2147483647 w 297"/>
              <a:gd name="T97" fmla="*/ 2147483647 h 295"/>
              <a:gd name="T98" fmla="*/ 2147483647 w 297"/>
              <a:gd name="T99" fmla="*/ 2147483647 h 295"/>
              <a:gd name="T100" fmla="*/ 2147483647 w 297"/>
              <a:gd name="T101" fmla="*/ 2147483647 h 295"/>
              <a:gd name="T102" fmla="*/ 2147483647 w 297"/>
              <a:gd name="T103" fmla="*/ 2147483647 h 295"/>
              <a:gd name="T104" fmla="*/ 2147483647 w 297"/>
              <a:gd name="T105" fmla="*/ 2147483647 h 2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97"/>
              <a:gd name="T160" fmla="*/ 0 h 295"/>
              <a:gd name="T161" fmla="*/ 297 w 297"/>
              <a:gd name="T162" fmla="*/ 295 h 29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97" h="295">
                <a:moveTo>
                  <a:pt x="238" y="176"/>
                </a:moveTo>
                <a:cubicBezTo>
                  <a:pt x="217" y="176"/>
                  <a:pt x="199" y="187"/>
                  <a:pt x="189" y="202"/>
                </a:cubicBezTo>
                <a:cubicBezTo>
                  <a:pt x="115" y="166"/>
                  <a:pt x="115" y="166"/>
                  <a:pt x="115" y="166"/>
                </a:cubicBezTo>
                <a:cubicBezTo>
                  <a:pt x="117" y="160"/>
                  <a:pt x="118" y="154"/>
                  <a:pt x="118" y="147"/>
                </a:cubicBezTo>
                <a:cubicBezTo>
                  <a:pt x="118" y="147"/>
                  <a:pt x="118" y="147"/>
                  <a:pt x="118" y="147"/>
                </a:cubicBezTo>
                <a:cubicBezTo>
                  <a:pt x="118" y="140"/>
                  <a:pt x="117" y="134"/>
                  <a:pt x="115" y="128"/>
                </a:cubicBezTo>
                <a:cubicBezTo>
                  <a:pt x="188" y="92"/>
                  <a:pt x="188" y="92"/>
                  <a:pt x="188" y="92"/>
                </a:cubicBezTo>
                <a:cubicBezTo>
                  <a:pt x="199" y="108"/>
                  <a:pt x="217" y="118"/>
                  <a:pt x="238" y="118"/>
                </a:cubicBezTo>
                <a:cubicBezTo>
                  <a:pt x="270" y="118"/>
                  <a:pt x="297" y="92"/>
                  <a:pt x="297" y="59"/>
                </a:cubicBezTo>
                <a:cubicBezTo>
                  <a:pt x="297" y="55"/>
                  <a:pt x="296" y="52"/>
                  <a:pt x="296" y="48"/>
                </a:cubicBezTo>
                <a:cubicBezTo>
                  <a:pt x="295" y="44"/>
                  <a:pt x="291" y="41"/>
                  <a:pt x="286" y="42"/>
                </a:cubicBezTo>
                <a:cubicBezTo>
                  <a:pt x="282" y="42"/>
                  <a:pt x="279" y="47"/>
                  <a:pt x="280" y="51"/>
                </a:cubicBezTo>
                <a:cubicBezTo>
                  <a:pt x="281" y="54"/>
                  <a:pt x="281" y="56"/>
                  <a:pt x="281" y="59"/>
                </a:cubicBezTo>
                <a:cubicBezTo>
                  <a:pt x="281" y="83"/>
                  <a:pt x="261" y="102"/>
                  <a:pt x="238" y="102"/>
                </a:cubicBezTo>
                <a:cubicBezTo>
                  <a:pt x="221" y="102"/>
                  <a:pt x="207" y="93"/>
                  <a:pt x="200" y="80"/>
                </a:cubicBezTo>
                <a:cubicBezTo>
                  <a:pt x="200" y="79"/>
                  <a:pt x="199" y="79"/>
                  <a:pt x="199" y="78"/>
                </a:cubicBezTo>
                <a:cubicBezTo>
                  <a:pt x="199" y="77"/>
                  <a:pt x="198" y="77"/>
                  <a:pt x="198" y="76"/>
                </a:cubicBezTo>
                <a:cubicBezTo>
                  <a:pt x="196" y="71"/>
                  <a:pt x="194" y="65"/>
                  <a:pt x="194" y="59"/>
                </a:cubicBezTo>
                <a:cubicBezTo>
                  <a:pt x="194" y="35"/>
                  <a:pt x="214" y="16"/>
                  <a:pt x="238" y="16"/>
                </a:cubicBezTo>
                <a:cubicBezTo>
                  <a:pt x="249" y="16"/>
                  <a:pt x="260" y="21"/>
                  <a:pt x="267" y="28"/>
                </a:cubicBezTo>
                <a:cubicBezTo>
                  <a:pt x="271" y="31"/>
                  <a:pt x="276" y="31"/>
                  <a:pt x="279" y="28"/>
                </a:cubicBezTo>
                <a:cubicBezTo>
                  <a:pt x="282" y="24"/>
                  <a:pt x="282" y="19"/>
                  <a:pt x="278" y="16"/>
                </a:cubicBezTo>
                <a:cubicBezTo>
                  <a:pt x="278" y="16"/>
                  <a:pt x="278" y="16"/>
                  <a:pt x="278" y="16"/>
                </a:cubicBezTo>
                <a:cubicBezTo>
                  <a:pt x="268" y="6"/>
                  <a:pt x="253" y="0"/>
                  <a:pt x="238" y="0"/>
                </a:cubicBezTo>
                <a:cubicBezTo>
                  <a:pt x="205" y="0"/>
                  <a:pt x="178" y="27"/>
                  <a:pt x="178" y="59"/>
                </a:cubicBezTo>
                <a:cubicBezTo>
                  <a:pt x="178" y="66"/>
                  <a:pt x="179" y="72"/>
                  <a:pt x="181" y="78"/>
                </a:cubicBezTo>
                <a:cubicBezTo>
                  <a:pt x="108" y="114"/>
                  <a:pt x="108" y="114"/>
                  <a:pt x="108" y="114"/>
                </a:cubicBezTo>
                <a:cubicBezTo>
                  <a:pt x="97" y="98"/>
                  <a:pt x="79" y="88"/>
                  <a:pt x="59" y="88"/>
                </a:cubicBezTo>
                <a:cubicBezTo>
                  <a:pt x="26" y="88"/>
                  <a:pt x="0" y="114"/>
                  <a:pt x="0" y="147"/>
                </a:cubicBezTo>
                <a:cubicBezTo>
                  <a:pt x="0" y="180"/>
                  <a:pt x="26" y="206"/>
                  <a:pt x="59" y="206"/>
                </a:cubicBezTo>
                <a:cubicBezTo>
                  <a:pt x="79" y="206"/>
                  <a:pt x="97" y="196"/>
                  <a:pt x="108" y="180"/>
                </a:cubicBezTo>
                <a:cubicBezTo>
                  <a:pt x="182" y="217"/>
                  <a:pt x="182" y="217"/>
                  <a:pt x="182" y="217"/>
                </a:cubicBezTo>
                <a:cubicBezTo>
                  <a:pt x="180" y="223"/>
                  <a:pt x="179" y="229"/>
                  <a:pt x="179" y="236"/>
                </a:cubicBezTo>
                <a:cubicBezTo>
                  <a:pt x="179" y="268"/>
                  <a:pt x="205" y="295"/>
                  <a:pt x="238" y="295"/>
                </a:cubicBezTo>
                <a:cubicBezTo>
                  <a:pt x="270" y="295"/>
                  <a:pt x="297" y="268"/>
                  <a:pt x="297" y="236"/>
                </a:cubicBezTo>
                <a:cubicBezTo>
                  <a:pt x="297" y="203"/>
                  <a:pt x="270" y="176"/>
                  <a:pt x="238" y="176"/>
                </a:cubicBezTo>
                <a:close/>
                <a:moveTo>
                  <a:pt x="59" y="190"/>
                </a:moveTo>
                <a:cubicBezTo>
                  <a:pt x="35" y="190"/>
                  <a:pt x="16" y="171"/>
                  <a:pt x="16" y="147"/>
                </a:cubicBezTo>
                <a:cubicBezTo>
                  <a:pt x="16" y="123"/>
                  <a:pt x="35" y="104"/>
                  <a:pt x="59" y="104"/>
                </a:cubicBezTo>
                <a:cubicBezTo>
                  <a:pt x="75" y="104"/>
                  <a:pt x="90" y="113"/>
                  <a:pt x="97" y="126"/>
                </a:cubicBezTo>
                <a:cubicBezTo>
                  <a:pt x="97" y="127"/>
                  <a:pt x="97" y="128"/>
                  <a:pt x="98" y="128"/>
                </a:cubicBezTo>
                <a:cubicBezTo>
                  <a:pt x="98" y="128"/>
                  <a:pt x="98" y="129"/>
                  <a:pt x="98" y="129"/>
                </a:cubicBezTo>
                <a:cubicBezTo>
                  <a:pt x="101" y="134"/>
                  <a:pt x="102" y="141"/>
                  <a:pt x="102" y="147"/>
                </a:cubicBezTo>
                <a:cubicBezTo>
                  <a:pt x="102" y="147"/>
                  <a:pt x="102" y="147"/>
                  <a:pt x="102" y="147"/>
                </a:cubicBezTo>
                <a:cubicBezTo>
                  <a:pt x="102" y="154"/>
                  <a:pt x="101" y="160"/>
                  <a:pt x="98" y="165"/>
                </a:cubicBezTo>
                <a:cubicBezTo>
                  <a:pt x="98" y="165"/>
                  <a:pt x="98" y="166"/>
                  <a:pt x="98" y="166"/>
                </a:cubicBezTo>
                <a:cubicBezTo>
                  <a:pt x="97" y="167"/>
                  <a:pt x="97" y="167"/>
                  <a:pt x="97" y="168"/>
                </a:cubicBezTo>
                <a:cubicBezTo>
                  <a:pt x="90" y="181"/>
                  <a:pt x="75" y="190"/>
                  <a:pt x="59" y="190"/>
                </a:cubicBezTo>
                <a:close/>
                <a:moveTo>
                  <a:pt x="238" y="279"/>
                </a:moveTo>
                <a:cubicBezTo>
                  <a:pt x="214" y="279"/>
                  <a:pt x="195" y="259"/>
                  <a:pt x="195" y="236"/>
                </a:cubicBezTo>
                <a:cubicBezTo>
                  <a:pt x="195" y="212"/>
                  <a:pt x="214" y="192"/>
                  <a:pt x="238" y="192"/>
                </a:cubicBezTo>
                <a:cubicBezTo>
                  <a:pt x="262" y="192"/>
                  <a:pt x="281" y="212"/>
                  <a:pt x="281" y="236"/>
                </a:cubicBezTo>
                <a:cubicBezTo>
                  <a:pt x="281" y="259"/>
                  <a:pt x="262" y="279"/>
                  <a:pt x="238" y="279"/>
                </a:cubicBezTo>
                <a:close/>
              </a:path>
            </a:pathLst>
          </a:custGeom>
          <a:solidFill>
            <a:schemeClr val="tx1"/>
          </a:solidFill>
          <a:ln>
            <a:noFill/>
          </a:ln>
          <a:extLst>
            <a:ext uri="{91240B29-F687-4F45-9708-019B960494DF}">
              <a14:hiddenLine xmlns:a14="http://schemas.microsoft.com/office/drawing/2010/main" w="9525">
                <a:solidFill>
                  <a:srgbClr val="F08A00"/>
                </a:solidFill>
                <a:round/>
                <a:headEnd/>
                <a:tailEnd/>
              </a14:hiddenLine>
            </a:ext>
          </a:extLst>
        </p:spPr>
        <p:txBody>
          <a:bodyPr rot="10800000" vert="eaVert"/>
          <a:lstStyle/>
          <a:p>
            <a:pPr algn="ctr"/>
            <a:endParaRPr lang="fr-FR" sz="2000" smtClean="0">
              <a:solidFill>
                <a:srgbClr val="58585A"/>
              </a:solidFill>
              <a:ea typeface="MS PGothic" panose="020B0600070205080204" pitchFamily="34" charset="-128"/>
              <a:cs typeface="+mn-cs"/>
            </a:endParaRPr>
          </a:p>
        </p:txBody>
      </p:sp>
      <p:sp>
        <p:nvSpPr>
          <p:cNvPr id="9220" name="Freeform 8"/>
          <p:cNvSpPr>
            <a:spLocks noChangeAspect="1" noEditPoints="1"/>
          </p:cNvSpPr>
          <p:nvPr/>
        </p:nvSpPr>
        <p:spPr bwMode="auto">
          <a:xfrm>
            <a:off x="3071813" y="5045075"/>
            <a:ext cx="704850" cy="1138238"/>
          </a:xfrm>
          <a:custGeom>
            <a:avLst/>
            <a:gdLst>
              <a:gd name="T0" fmla="*/ 2147483647 w 255"/>
              <a:gd name="T1" fmla="*/ 2147483647 h 412"/>
              <a:gd name="T2" fmla="*/ 2147483647 w 255"/>
              <a:gd name="T3" fmla="*/ 2147483647 h 412"/>
              <a:gd name="T4" fmla="*/ 2147483647 w 255"/>
              <a:gd name="T5" fmla="*/ 2147483647 h 412"/>
              <a:gd name="T6" fmla="*/ 2147483647 w 255"/>
              <a:gd name="T7" fmla="*/ 2147483647 h 412"/>
              <a:gd name="T8" fmla="*/ 2147483647 w 255"/>
              <a:gd name="T9" fmla="*/ 2147483647 h 412"/>
              <a:gd name="T10" fmla="*/ 2147483647 w 255"/>
              <a:gd name="T11" fmla="*/ 2147483647 h 412"/>
              <a:gd name="T12" fmla="*/ 2147483647 w 255"/>
              <a:gd name="T13" fmla="*/ 2147483647 h 412"/>
              <a:gd name="T14" fmla="*/ 2147483647 w 255"/>
              <a:gd name="T15" fmla="*/ 2147483647 h 412"/>
              <a:gd name="T16" fmla="*/ 2147483647 w 255"/>
              <a:gd name="T17" fmla="*/ 2147483647 h 412"/>
              <a:gd name="T18" fmla="*/ 2147483647 w 255"/>
              <a:gd name="T19" fmla="*/ 2147483647 h 412"/>
              <a:gd name="T20" fmla="*/ 2147483647 w 255"/>
              <a:gd name="T21" fmla="*/ 2147483647 h 412"/>
              <a:gd name="T22" fmla="*/ 2147483647 w 255"/>
              <a:gd name="T23" fmla="*/ 2147483647 h 412"/>
              <a:gd name="T24" fmla="*/ 2147483647 w 255"/>
              <a:gd name="T25" fmla="*/ 2147483647 h 412"/>
              <a:gd name="T26" fmla="*/ 2147483647 w 255"/>
              <a:gd name="T27" fmla="*/ 2147483647 h 412"/>
              <a:gd name="T28" fmla="*/ 2147483647 w 255"/>
              <a:gd name="T29" fmla="*/ 2147483647 h 412"/>
              <a:gd name="T30" fmla="*/ 2147483647 w 255"/>
              <a:gd name="T31" fmla="*/ 2147483647 h 412"/>
              <a:gd name="T32" fmla="*/ 2147483647 w 255"/>
              <a:gd name="T33" fmla="*/ 2147483647 h 412"/>
              <a:gd name="T34" fmla="*/ 2147483647 w 255"/>
              <a:gd name="T35" fmla="*/ 2147483647 h 412"/>
              <a:gd name="T36" fmla="*/ 2147483647 w 255"/>
              <a:gd name="T37" fmla="*/ 2147483647 h 412"/>
              <a:gd name="T38" fmla="*/ 2147483647 w 255"/>
              <a:gd name="T39" fmla="*/ 2147483647 h 412"/>
              <a:gd name="T40" fmla="*/ 2147483647 w 255"/>
              <a:gd name="T41" fmla="*/ 2147483647 h 412"/>
              <a:gd name="T42" fmla="*/ 2147483647 w 255"/>
              <a:gd name="T43" fmla="*/ 2147483647 h 412"/>
              <a:gd name="T44" fmla="*/ 2147483647 w 255"/>
              <a:gd name="T45" fmla="*/ 2147483647 h 412"/>
              <a:gd name="T46" fmla="*/ 2147483647 w 255"/>
              <a:gd name="T47" fmla="*/ 2147483647 h 412"/>
              <a:gd name="T48" fmla="*/ 2147483647 w 255"/>
              <a:gd name="T49" fmla="*/ 2147483647 h 412"/>
              <a:gd name="T50" fmla="*/ 2147483647 w 255"/>
              <a:gd name="T51" fmla="*/ 2147483647 h 412"/>
              <a:gd name="T52" fmla="*/ 2147483647 w 255"/>
              <a:gd name="T53" fmla="*/ 2147483647 h 412"/>
              <a:gd name="T54" fmla="*/ 2147483647 w 255"/>
              <a:gd name="T55" fmla="*/ 2147483647 h 412"/>
              <a:gd name="T56" fmla="*/ 2147483647 w 255"/>
              <a:gd name="T57" fmla="*/ 2147483647 h 412"/>
              <a:gd name="T58" fmla="*/ 2147483647 w 255"/>
              <a:gd name="T59" fmla="*/ 2147483647 h 412"/>
              <a:gd name="T60" fmla="*/ 2147483647 w 255"/>
              <a:gd name="T61" fmla="*/ 2147483647 h 412"/>
              <a:gd name="T62" fmla="*/ 2147483647 w 255"/>
              <a:gd name="T63" fmla="*/ 2147483647 h 412"/>
              <a:gd name="T64" fmla="*/ 2147483647 w 255"/>
              <a:gd name="T65" fmla="*/ 2147483647 h 412"/>
              <a:gd name="T66" fmla="*/ 2147483647 w 255"/>
              <a:gd name="T67" fmla="*/ 2147483647 h 412"/>
              <a:gd name="T68" fmla="*/ 2147483647 w 255"/>
              <a:gd name="T69" fmla="*/ 2147483647 h 412"/>
              <a:gd name="T70" fmla="*/ 2147483647 w 255"/>
              <a:gd name="T71" fmla="*/ 2147483647 h 412"/>
              <a:gd name="T72" fmla="*/ 2147483647 w 255"/>
              <a:gd name="T73" fmla="*/ 2147483647 h 412"/>
              <a:gd name="T74" fmla="*/ 2147483647 w 255"/>
              <a:gd name="T75" fmla="*/ 2147483647 h 412"/>
              <a:gd name="T76" fmla="*/ 2147483647 w 255"/>
              <a:gd name="T77" fmla="*/ 2147483647 h 412"/>
              <a:gd name="T78" fmla="*/ 2147483647 w 255"/>
              <a:gd name="T79" fmla="*/ 2147483647 h 412"/>
              <a:gd name="T80" fmla="*/ 2147483647 w 255"/>
              <a:gd name="T81" fmla="*/ 2147483647 h 412"/>
              <a:gd name="T82" fmla="*/ 2147483647 w 255"/>
              <a:gd name="T83" fmla="*/ 2147483647 h 412"/>
              <a:gd name="T84" fmla="*/ 2147483647 w 255"/>
              <a:gd name="T85" fmla="*/ 2147483647 h 412"/>
              <a:gd name="T86" fmla="*/ 2147483647 w 255"/>
              <a:gd name="T87" fmla="*/ 2147483647 h 412"/>
              <a:gd name="T88" fmla="*/ 2147483647 w 255"/>
              <a:gd name="T89" fmla="*/ 2147483647 h 412"/>
              <a:gd name="T90" fmla="*/ 2147483647 w 255"/>
              <a:gd name="T91" fmla="*/ 2147483647 h 412"/>
              <a:gd name="T92" fmla="*/ 2147483647 w 255"/>
              <a:gd name="T93" fmla="*/ 2147483647 h 412"/>
              <a:gd name="T94" fmla="*/ 2147483647 w 255"/>
              <a:gd name="T95" fmla="*/ 2147483647 h 412"/>
              <a:gd name="T96" fmla="*/ 2147483647 w 255"/>
              <a:gd name="T97" fmla="*/ 2147483647 h 412"/>
              <a:gd name="T98" fmla="*/ 2147483647 w 255"/>
              <a:gd name="T99" fmla="*/ 2147483647 h 412"/>
              <a:gd name="T100" fmla="*/ 0 w 255"/>
              <a:gd name="T101" fmla="*/ 2147483647 h 412"/>
              <a:gd name="T102" fmla="*/ 2147483647 w 255"/>
              <a:gd name="T103" fmla="*/ 2147483647 h 412"/>
              <a:gd name="T104" fmla="*/ 2147483647 w 255"/>
              <a:gd name="T105" fmla="*/ 2147483647 h 412"/>
              <a:gd name="T106" fmla="*/ 2147483647 w 255"/>
              <a:gd name="T107" fmla="*/ 2147483647 h 412"/>
              <a:gd name="T108" fmla="*/ 2147483647 w 255"/>
              <a:gd name="T109" fmla="*/ 2147483647 h 412"/>
              <a:gd name="T110" fmla="*/ 2147483647 w 255"/>
              <a:gd name="T111" fmla="*/ 2147483647 h 4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412"/>
              <a:gd name="T170" fmla="*/ 255 w 255"/>
              <a:gd name="T171" fmla="*/ 412 h 4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412">
                <a:moveTo>
                  <a:pt x="169" y="344"/>
                </a:moveTo>
                <a:cubicBezTo>
                  <a:pt x="45" y="344"/>
                  <a:pt x="45" y="344"/>
                  <a:pt x="45" y="344"/>
                </a:cubicBezTo>
                <a:cubicBezTo>
                  <a:pt x="37" y="344"/>
                  <a:pt x="30" y="349"/>
                  <a:pt x="29" y="358"/>
                </a:cubicBezTo>
                <a:cubicBezTo>
                  <a:pt x="29" y="370"/>
                  <a:pt x="29" y="370"/>
                  <a:pt x="29" y="370"/>
                </a:cubicBezTo>
                <a:cubicBezTo>
                  <a:pt x="30" y="380"/>
                  <a:pt x="37" y="385"/>
                  <a:pt x="45" y="385"/>
                </a:cubicBezTo>
                <a:cubicBezTo>
                  <a:pt x="169" y="385"/>
                  <a:pt x="169" y="385"/>
                  <a:pt x="169" y="385"/>
                </a:cubicBezTo>
                <a:cubicBezTo>
                  <a:pt x="177" y="385"/>
                  <a:pt x="185" y="380"/>
                  <a:pt x="185" y="370"/>
                </a:cubicBezTo>
                <a:cubicBezTo>
                  <a:pt x="185" y="358"/>
                  <a:pt x="185" y="358"/>
                  <a:pt x="185" y="358"/>
                </a:cubicBezTo>
                <a:cubicBezTo>
                  <a:pt x="184" y="349"/>
                  <a:pt x="177" y="344"/>
                  <a:pt x="169" y="344"/>
                </a:cubicBezTo>
                <a:close/>
                <a:moveTo>
                  <a:pt x="169" y="369"/>
                </a:moveTo>
                <a:cubicBezTo>
                  <a:pt x="45" y="369"/>
                  <a:pt x="45" y="369"/>
                  <a:pt x="45" y="369"/>
                </a:cubicBezTo>
                <a:cubicBezTo>
                  <a:pt x="45" y="369"/>
                  <a:pt x="45" y="369"/>
                  <a:pt x="45" y="369"/>
                </a:cubicBezTo>
                <a:cubicBezTo>
                  <a:pt x="45" y="360"/>
                  <a:pt x="45" y="360"/>
                  <a:pt x="45" y="360"/>
                </a:cubicBezTo>
                <a:cubicBezTo>
                  <a:pt x="45" y="360"/>
                  <a:pt x="45" y="360"/>
                  <a:pt x="45" y="360"/>
                </a:cubicBezTo>
                <a:cubicBezTo>
                  <a:pt x="169" y="360"/>
                  <a:pt x="169" y="360"/>
                  <a:pt x="169" y="360"/>
                </a:cubicBezTo>
                <a:lnTo>
                  <a:pt x="169" y="369"/>
                </a:lnTo>
                <a:close/>
                <a:moveTo>
                  <a:pt x="185" y="306"/>
                </a:moveTo>
                <a:cubicBezTo>
                  <a:pt x="185" y="297"/>
                  <a:pt x="177" y="291"/>
                  <a:pt x="169" y="291"/>
                </a:cubicBezTo>
                <a:cubicBezTo>
                  <a:pt x="45" y="291"/>
                  <a:pt x="45" y="291"/>
                  <a:pt x="45" y="291"/>
                </a:cubicBezTo>
                <a:cubicBezTo>
                  <a:pt x="37" y="291"/>
                  <a:pt x="30" y="297"/>
                  <a:pt x="29" y="306"/>
                </a:cubicBezTo>
                <a:cubicBezTo>
                  <a:pt x="29" y="318"/>
                  <a:pt x="29" y="318"/>
                  <a:pt x="29" y="318"/>
                </a:cubicBezTo>
                <a:cubicBezTo>
                  <a:pt x="30" y="327"/>
                  <a:pt x="37" y="333"/>
                  <a:pt x="45" y="333"/>
                </a:cubicBezTo>
                <a:cubicBezTo>
                  <a:pt x="169" y="333"/>
                  <a:pt x="169" y="333"/>
                  <a:pt x="169" y="333"/>
                </a:cubicBezTo>
                <a:cubicBezTo>
                  <a:pt x="177" y="333"/>
                  <a:pt x="184" y="327"/>
                  <a:pt x="185" y="318"/>
                </a:cubicBezTo>
                <a:lnTo>
                  <a:pt x="185" y="306"/>
                </a:lnTo>
                <a:close/>
                <a:moveTo>
                  <a:pt x="169" y="317"/>
                </a:moveTo>
                <a:cubicBezTo>
                  <a:pt x="45" y="317"/>
                  <a:pt x="45" y="317"/>
                  <a:pt x="45" y="317"/>
                </a:cubicBezTo>
                <a:cubicBezTo>
                  <a:pt x="45" y="317"/>
                  <a:pt x="45" y="317"/>
                  <a:pt x="45" y="317"/>
                </a:cubicBezTo>
                <a:cubicBezTo>
                  <a:pt x="45" y="307"/>
                  <a:pt x="45" y="307"/>
                  <a:pt x="45" y="307"/>
                </a:cubicBezTo>
                <a:cubicBezTo>
                  <a:pt x="45" y="307"/>
                  <a:pt x="45" y="307"/>
                  <a:pt x="45" y="307"/>
                </a:cubicBezTo>
                <a:cubicBezTo>
                  <a:pt x="169" y="307"/>
                  <a:pt x="169" y="307"/>
                  <a:pt x="169" y="307"/>
                </a:cubicBezTo>
                <a:lnTo>
                  <a:pt x="169" y="317"/>
                </a:lnTo>
                <a:close/>
                <a:moveTo>
                  <a:pt x="185" y="253"/>
                </a:moveTo>
                <a:cubicBezTo>
                  <a:pt x="184" y="244"/>
                  <a:pt x="177" y="239"/>
                  <a:pt x="169" y="239"/>
                </a:cubicBezTo>
                <a:cubicBezTo>
                  <a:pt x="45" y="239"/>
                  <a:pt x="45" y="239"/>
                  <a:pt x="45" y="239"/>
                </a:cubicBezTo>
                <a:cubicBezTo>
                  <a:pt x="37" y="239"/>
                  <a:pt x="30" y="244"/>
                  <a:pt x="29" y="253"/>
                </a:cubicBezTo>
                <a:cubicBezTo>
                  <a:pt x="29" y="265"/>
                  <a:pt x="29" y="265"/>
                  <a:pt x="29" y="265"/>
                </a:cubicBezTo>
                <a:cubicBezTo>
                  <a:pt x="30" y="275"/>
                  <a:pt x="37" y="280"/>
                  <a:pt x="45" y="280"/>
                </a:cubicBezTo>
                <a:cubicBezTo>
                  <a:pt x="169" y="280"/>
                  <a:pt x="169" y="280"/>
                  <a:pt x="169" y="280"/>
                </a:cubicBezTo>
                <a:cubicBezTo>
                  <a:pt x="177" y="280"/>
                  <a:pt x="185" y="275"/>
                  <a:pt x="185" y="265"/>
                </a:cubicBezTo>
                <a:lnTo>
                  <a:pt x="185" y="253"/>
                </a:lnTo>
                <a:close/>
                <a:moveTo>
                  <a:pt x="169" y="264"/>
                </a:moveTo>
                <a:cubicBezTo>
                  <a:pt x="45" y="264"/>
                  <a:pt x="45" y="264"/>
                  <a:pt x="45" y="264"/>
                </a:cubicBezTo>
                <a:cubicBezTo>
                  <a:pt x="45" y="264"/>
                  <a:pt x="45" y="264"/>
                  <a:pt x="45" y="264"/>
                </a:cubicBezTo>
                <a:cubicBezTo>
                  <a:pt x="45" y="255"/>
                  <a:pt x="45" y="255"/>
                  <a:pt x="45" y="255"/>
                </a:cubicBezTo>
                <a:cubicBezTo>
                  <a:pt x="45" y="255"/>
                  <a:pt x="45" y="255"/>
                  <a:pt x="45" y="255"/>
                </a:cubicBezTo>
                <a:cubicBezTo>
                  <a:pt x="169" y="255"/>
                  <a:pt x="169" y="255"/>
                  <a:pt x="169" y="255"/>
                </a:cubicBezTo>
                <a:lnTo>
                  <a:pt x="169" y="264"/>
                </a:lnTo>
                <a:close/>
                <a:moveTo>
                  <a:pt x="185" y="201"/>
                </a:moveTo>
                <a:cubicBezTo>
                  <a:pt x="185" y="192"/>
                  <a:pt x="177" y="186"/>
                  <a:pt x="169" y="186"/>
                </a:cubicBezTo>
                <a:cubicBezTo>
                  <a:pt x="45" y="186"/>
                  <a:pt x="45" y="186"/>
                  <a:pt x="45" y="186"/>
                </a:cubicBezTo>
                <a:cubicBezTo>
                  <a:pt x="37" y="186"/>
                  <a:pt x="30" y="192"/>
                  <a:pt x="29" y="201"/>
                </a:cubicBezTo>
                <a:cubicBezTo>
                  <a:pt x="29" y="213"/>
                  <a:pt x="29" y="213"/>
                  <a:pt x="29" y="213"/>
                </a:cubicBezTo>
                <a:cubicBezTo>
                  <a:pt x="30" y="222"/>
                  <a:pt x="37" y="228"/>
                  <a:pt x="45" y="228"/>
                </a:cubicBezTo>
                <a:cubicBezTo>
                  <a:pt x="169" y="228"/>
                  <a:pt x="169" y="228"/>
                  <a:pt x="169" y="228"/>
                </a:cubicBezTo>
                <a:cubicBezTo>
                  <a:pt x="177" y="228"/>
                  <a:pt x="184" y="222"/>
                  <a:pt x="185" y="213"/>
                </a:cubicBezTo>
                <a:lnTo>
                  <a:pt x="185" y="201"/>
                </a:lnTo>
                <a:close/>
                <a:moveTo>
                  <a:pt x="169" y="212"/>
                </a:moveTo>
                <a:cubicBezTo>
                  <a:pt x="45" y="212"/>
                  <a:pt x="45" y="212"/>
                  <a:pt x="45" y="212"/>
                </a:cubicBezTo>
                <a:cubicBezTo>
                  <a:pt x="45" y="212"/>
                  <a:pt x="45" y="212"/>
                  <a:pt x="45" y="212"/>
                </a:cubicBezTo>
                <a:cubicBezTo>
                  <a:pt x="45" y="202"/>
                  <a:pt x="45" y="202"/>
                  <a:pt x="45" y="202"/>
                </a:cubicBezTo>
                <a:cubicBezTo>
                  <a:pt x="45" y="202"/>
                  <a:pt x="45" y="202"/>
                  <a:pt x="45" y="202"/>
                </a:cubicBezTo>
                <a:cubicBezTo>
                  <a:pt x="169" y="202"/>
                  <a:pt x="169" y="202"/>
                  <a:pt x="169" y="202"/>
                </a:cubicBezTo>
                <a:lnTo>
                  <a:pt x="169" y="212"/>
                </a:lnTo>
                <a:close/>
                <a:moveTo>
                  <a:pt x="185" y="148"/>
                </a:moveTo>
                <a:cubicBezTo>
                  <a:pt x="184" y="139"/>
                  <a:pt x="177" y="134"/>
                  <a:pt x="169" y="134"/>
                </a:cubicBezTo>
                <a:cubicBezTo>
                  <a:pt x="45" y="134"/>
                  <a:pt x="45" y="134"/>
                  <a:pt x="45" y="134"/>
                </a:cubicBezTo>
                <a:cubicBezTo>
                  <a:pt x="37" y="134"/>
                  <a:pt x="30" y="139"/>
                  <a:pt x="29" y="148"/>
                </a:cubicBezTo>
                <a:cubicBezTo>
                  <a:pt x="29" y="161"/>
                  <a:pt x="29" y="161"/>
                  <a:pt x="29" y="161"/>
                </a:cubicBezTo>
                <a:cubicBezTo>
                  <a:pt x="30" y="170"/>
                  <a:pt x="37" y="175"/>
                  <a:pt x="45" y="175"/>
                </a:cubicBezTo>
                <a:cubicBezTo>
                  <a:pt x="169" y="175"/>
                  <a:pt x="169" y="175"/>
                  <a:pt x="169" y="175"/>
                </a:cubicBezTo>
                <a:cubicBezTo>
                  <a:pt x="177" y="175"/>
                  <a:pt x="185" y="170"/>
                  <a:pt x="185" y="161"/>
                </a:cubicBezTo>
                <a:lnTo>
                  <a:pt x="185" y="148"/>
                </a:lnTo>
                <a:close/>
                <a:moveTo>
                  <a:pt x="169" y="159"/>
                </a:moveTo>
                <a:cubicBezTo>
                  <a:pt x="45" y="159"/>
                  <a:pt x="45" y="159"/>
                  <a:pt x="45" y="159"/>
                </a:cubicBezTo>
                <a:cubicBezTo>
                  <a:pt x="45" y="159"/>
                  <a:pt x="45" y="159"/>
                  <a:pt x="45" y="159"/>
                </a:cubicBezTo>
                <a:cubicBezTo>
                  <a:pt x="45" y="150"/>
                  <a:pt x="45" y="150"/>
                  <a:pt x="45" y="150"/>
                </a:cubicBezTo>
                <a:cubicBezTo>
                  <a:pt x="45" y="150"/>
                  <a:pt x="45" y="150"/>
                  <a:pt x="45" y="150"/>
                </a:cubicBezTo>
                <a:cubicBezTo>
                  <a:pt x="169" y="150"/>
                  <a:pt x="169" y="150"/>
                  <a:pt x="169" y="150"/>
                </a:cubicBezTo>
                <a:lnTo>
                  <a:pt x="169" y="159"/>
                </a:lnTo>
                <a:close/>
                <a:moveTo>
                  <a:pt x="185" y="96"/>
                </a:moveTo>
                <a:cubicBezTo>
                  <a:pt x="185" y="87"/>
                  <a:pt x="177" y="81"/>
                  <a:pt x="169" y="81"/>
                </a:cubicBezTo>
                <a:cubicBezTo>
                  <a:pt x="45" y="81"/>
                  <a:pt x="45" y="81"/>
                  <a:pt x="45" y="81"/>
                </a:cubicBezTo>
                <a:cubicBezTo>
                  <a:pt x="37" y="81"/>
                  <a:pt x="30" y="87"/>
                  <a:pt x="29" y="96"/>
                </a:cubicBezTo>
                <a:cubicBezTo>
                  <a:pt x="29" y="108"/>
                  <a:pt x="29" y="108"/>
                  <a:pt x="29" y="108"/>
                </a:cubicBezTo>
                <a:cubicBezTo>
                  <a:pt x="30" y="117"/>
                  <a:pt x="37" y="123"/>
                  <a:pt x="45" y="123"/>
                </a:cubicBezTo>
                <a:cubicBezTo>
                  <a:pt x="169" y="123"/>
                  <a:pt x="169" y="123"/>
                  <a:pt x="169" y="123"/>
                </a:cubicBezTo>
                <a:cubicBezTo>
                  <a:pt x="177" y="123"/>
                  <a:pt x="184" y="117"/>
                  <a:pt x="185" y="108"/>
                </a:cubicBezTo>
                <a:lnTo>
                  <a:pt x="185" y="96"/>
                </a:lnTo>
                <a:close/>
                <a:moveTo>
                  <a:pt x="169" y="107"/>
                </a:moveTo>
                <a:cubicBezTo>
                  <a:pt x="45" y="107"/>
                  <a:pt x="45" y="107"/>
                  <a:pt x="45" y="107"/>
                </a:cubicBezTo>
                <a:cubicBezTo>
                  <a:pt x="45" y="107"/>
                  <a:pt x="45" y="107"/>
                  <a:pt x="45" y="107"/>
                </a:cubicBezTo>
                <a:cubicBezTo>
                  <a:pt x="45" y="97"/>
                  <a:pt x="45" y="97"/>
                  <a:pt x="45" y="97"/>
                </a:cubicBezTo>
                <a:cubicBezTo>
                  <a:pt x="45" y="97"/>
                  <a:pt x="45" y="97"/>
                  <a:pt x="45" y="97"/>
                </a:cubicBezTo>
                <a:cubicBezTo>
                  <a:pt x="169" y="97"/>
                  <a:pt x="169" y="97"/>
                  <a:pt x="169" y="97"/>
                </a:cubicBezTo>
                <a:lnTo>
                  <a:pt x="169" y="107"/>
                </a:lnTo>
                <a:close/>
                <a:moveTo>
                  <a:pt x="185" y="44"/>
                </a:moveTo>
                <a:cubicBezTo>
                  <a:pt x="184" y="34"/>
                  <a:pt x="177" y="29"/>
                  <a:pt x="169" y="29"/>
                </a:cubicBezTo>
                <a:cubicBezTo>
                  <a:pt x="45" y="29"/>
                  <a:pt x="45" y="29"/>
                  <a:pt x="45" y="29"/>
                </a:cubicBezTo>
                <a:cubicBezTo>
                  <a:pt x="37" y="29"/>
                  <a:pt x="30" y="34"/>
                  <a:pt x="29" y="44"/>
                </a:cubicBezTo>
                <a:cubicBezTo>
                  <a:pt x="29" y="56"/>
                  <a:pt x="29" y="56"/>
                  <a:pt x="29" y="56"/>
                </a:cubicBezTo>
                <a:cubicBezTo>
                  <a:pt x="30" y="65"/>
                  <a:pt x="37" y="70"/>
                  <a:pt x="45" y="70"/>
                </a:cubicBezTo>
                <a:cubicBezTo>
                  <a:pt x="169" y="70"/>
                  <a:pt x="169" y="70"/>
                  <a:pt x="169" y="70"/>
                </a:cubicBezTo>
                <a:cubicBezTo>
                  <a:pt x="177" y="70"/>
                  <a:pt x="185" y="65"/>
                  <a:pt x="185" y="56"/>
                </a:cubicBezTo>
                <a:lnTo>
                  <a:pt x="185" y="44"/>
                </a:lnTo>
                <a:close/>
                <a:moveTo>
                  <a:pt x="169" y="54"/>
                </a:moveTo>
                <a:cubicBezTo>
                  <a:pt x="45" y="54"/>
                  <a:pt x="45" y="54"/>
                  <a:pt x="45" y="54"/>
                </a:cubicBezTo>
                <a:cubicBezTo>
                  <a:pt x="45" y="54"/>
                  <a:pt x="45" y="54"/>
                  <a:pt x="45" y="54"/>
                </a:cubicBezTo>
                <a:cubicBezTo>
                  <a:pt x="45" y="45"/>
                  <a:pt x="45" y="45"/>
                  <a:pt x="45" y="45"/>
                </a:cubicBezTo>
                <a:cubicBezTo>
                  <a:pt x="45" y="45"/>
                  <a:pt x="45" y="45"/>
                  <a:pt x="45" y="45"/>
                </a:cubicBezTo>
                <a:cubicBezTo>
                  <a:pt x="169" y="45"/>
                  <a:pt x="169" y="45"/>
                  <a:pt x="169" y="45"/>
                </a:cubicBezTo>
                <a:lnTo>
                  <a:pt x="169" y="54"/>
                </a:lnTo>
                <a:close/>
                <a:moveTo>
                  <a:pt x="212" y="88"/>
                </a:moveTo>
                <a:cubicBezTo>
                  <a:pt x="204" y="88"/>
                  <a:pt x="198" y="94"/>
                  <a:pt x="198" y="102"/>
                </a:cubicBezTo>
                <a:cubicBezTo>
                  <a:pt x="198" y="110"/>
                  <a:pt x="204" y="116"/>
                  <a:pt x="212" y="116"/>
                </a:cubicBezTo>
                <a:cubicBezTo>
                  <a:pt x="220" y="116"/>
                  <a:pt x="226" y="110"/>
                  <a:pt x="226" y="102"/>
                </a:cubicBezTo>
                <a:cubicBezTo>
                  <a:pt x="226" y="94"/>
                  <a:pt x="220" y="88"/>
                  <a:pt x="212" y="88"/>
                </a:cubicBezTo>
                <a:close/>
                <a:moveTo>
                  <a:pt x="212" y="35"/>
                </a:moveTo>
                <a:cubicBezTo>
                  <a:pt x="204" y="35"/>
                  <a:pt x="198" y="42"/>
                  <a:pt x="198" y="50"/>
                </a:cubicBezTo>
                <a:cubicBezTo>
                  <a:pt x="198" y="57"/>
                  <a:pt x="204" y="64"/>
                  <a:pt x="212" y="64"/>
                </a:cubicBezTo>
                <a:cubicBezTo>
                  <a:pt x="220" y="64"/>
                  <a:pt x="226" y="57"/>
                  <a:pt x="226" y="50"/>
                </a:cubicBezTo>
                <a:cubicBezTo>
                  <a:pt x="226" y="42"/>
                  <a:pt x="220" y="35"/>
                  <a:pt x="212" y="35"/>
                </a:cubicBezTo>
                <a:close/>
                <a:moveTo>
                  <a:pt x="212" y="140"/>
                </a:moveTo>
                <a:cubicBezTo>
                  <a:pt x="204" y="140"/>
                  <a:pt x="198" y="147"/>
                  <a:pt x="198" y="155"/>
                </a:cubicBezTo>
                <a:cubicBezTo>
                  <a:pt x="198" y="162"/>
                  <a:pt x="204" y="169"/>
                  <a:pt x="212" y="169"/>
                </a:cubicBezTo>
                <a:cubicBezTo>
                  <a:pt x="220" y="169"/>
                  <a:pt x="226" y="162"/>
                  <a:pt x="226" y="155"/>
                </a:cubicBezTo>
                <a:cubicBezTo>
                  <a:pt x="226" y="147"/>
                  <a:pt x="220" y="140"/>
                  <a:pt x="212" y="140"/>
                </a:cubicBezTo>
                <a:close/>
                <a:moveTo>
                  <a:pt x="212" y="193"/>
                </a:moveTo>
                <a:cubicBezTo>
                  <a:pt x="204" y="193"/>
                  <a:pt x="198" y="199"/>
                  <a:pt x="198" y="207"/>
                </a:cubicBezTo>
                <a:cubicBezTo>
                  <a:pt x="198" y="215"/>
                  <a:pt x="204" y="221"/>
                  <a:pt x="212" y="221"/>
                </a:cubicBezTo>
                <a:cubicBezTo>
                  <a:pt x="220" y="221"/>
                  <a:pt x="226" y="215"/>
                  <a:pt x="226" y="207"/>
                </a:cubicBezTo>
                <a:cubicBezTo>
                  <a:pt x="226" y="199"/>
                  <a:pt x="220" y="193"/>
                  <a:pt x="212" y="193"/>
                </a:cubicBezTo>
                <a:close/>
                <a:moveTo>
                  <a:pt x="212" y="245"/>
                </a:moveTo>
                <a:cubicBezTo>
                  <a:pt x="204" y="245"/>
                  <a:pt x="198" y="252"/>
                  <a:pt x="198" y="259"/>
                </a:cubicBezTo>
                <a:cubicBezTo>
                  <a:pt x="198" y="267"/>
                  <a:pt x="204" y="274"/>
                  <a:pt x="212" y="274"/>
                </a:cubicBezTo>
                <a:cubicBezTo>
                  <a:pt x="220" y="274"/>
                  <a:pt x="226" y="267"/>
                  <a:pt x="226" y="259"/>
                </a:cubicBezTo>
                <a:cubicBezTo>
                  <a:pt x="226" y="252"/>
                  <a:pt x="220" y="245"/>
                  <a:pt x="212" y="245"/>
                </a:cubicBezTo>
                <a:close/>
                <a:moveTo>
                  <a:pt x="212" y="298"/>
                </a:moveTo>
                <a:cubicBezTo>
                  <a:pt x="204" y="298"/>
                  <a:pt x="198" y="304"/>
                  <a:pt x="198" y="312"/>
                </a:cubicBezTo>
                <a:cubicBezTo>
                  <a:pt x="198" y="320"/>
                  <a:pt x="204" y="326"/>
                  <a:pt x="212" y="326"/>
                </a:cubicBezTo>
                <a:cubicBezTo>
                  <a:pt x="220" y="326"/>
                  <a:pt x="226" y="320"/>
                  <a:pt x="226" y="312"/>
                </a:cubicBezTo>
                <a:cubicBezTo>
                  <a:pt x="226" y="304"/>
                  <a:pt x="220" y="298"/>
                  <a:pt x="212" y="298"/>
                </a:cubicBezTo>
                <a:close/>
                <a:moveTo>
                  <a:pt x="212" y="350"/>
                </a:moveTo>
                <a:cubicBezTo>
                  <a:pt x="204" y="350"/>
                  <a:pt x="198" y="356"/>
                  <a:pt x="198" y="364"/>
                </a:cubicBezTo>
                <a:cubicBezTo>
                  <a:pt x="198" y="372"/>
                  <a:pt x="204" y="379"/>
                  <a:pt x="212" y="379"/>
                </a:cubicBezTo>
                <a:cubicBezTo>
                  <a:pt x="220" y="379"/>
                  <a:pt x="226" y="372"/>
                  <a:pt x="226" y="364"/>
                </a:cubicBezTo>
                <a:cubicBezTo>
                  <a:pt x="226" y="356"/>
                  <a:pt x="220" y="350"/>
                  <a:pt x="212" y="350"/>
                </a:cubicBezTo>
                <a:close/>
                <a:moveTo>
                  <a:pt x="247" y="44"/>
                </a:moveTo>
                <a:cubicBezTo>
                  <a:pt x="251" y="44"/>
                  <a:pt x="255" y="41"/>
                  <a:pt x="255" y="36"/>
                </a:cubicBezTo>
                <a:cubicBezTo>
                  <a:pt x="255" y="16"/>
                  <a:pt x="255" y="16"/>
                  <a:pt x="255" y="16"/>
                </a:cubicBezTo>
                <a:cubicBezTo>
                  <a:pt x="255" y="7"/>
                  <a:pt x="248" y="0"/>
                  <a:pt x="239" y="0"/>
                </a:cubicBezTo>
                <a:cubicBezTo>
                  <a:pt x="16" y="0"/>
                  <a:pt x="16" y="0"/>
                  <a:pt x="16" y="0"/>
                </a:cubicBezTo>
                <a:cubicBezTo>
                  <a:pt x="7" y="0"/>
                  <a:pt x="0" y="7"/>
                  <a:pt x="0" y="16"/>
                </a:cubicBezTo>
                <a:cubicBezTo>
                  <a:pt x="0" y="396"/>
                  <a:pt x="0" y="396"/>
                  <a:pt x="0" y="396"/>
                </a:cubicBezTo>
                <a:cubicBezTo>
                  <a:pt x="0" y="405"/>
                  <a:pt x="7" y="412"/>
                  <a:pt x="16" y="412"/>
                </a:cubicBezTo>
                <a:cubicBezTo>
                  <a:pt x="239" y="412"/>
                  <a:pt x="239" y="412"/>
                  <a:pt x="239" y="412"/>
                </a:cubicBezTo>
                <a:cubicBezTo>
                  <a:pt x="248" y="412"/>
                  <a:pt x="255" y="405"/>
                  <a:pt x="255" y="396"/>
                </a:cubicBezTo>
                <a:cubicBezTo>
                  <a:pt x="255" y="60"/>
                  <a:pt x="255" y="60"/>
                  <a:pt x="255" y="60"/>
                </a:cubicBezTo>
                <a:cubicBezTo>
                  <a:pt x="255" y="56"/>
                  <a:pt x="251" y="52"/>
                  <a:pt x="247" y="52"/>
                </a:cubicBezTo>
                <a:cubicBezTo>
                  <a:pt x="242" y="52"/>
                  <a:pt x="239" y="56"/>
                  <a:pt x="239" y="60"/>
                </a:cubicBezTo>
                <a:cubicBezTo>
                  <a:pt x="239" y="396"/>
                  <a:pt x="239" y="396"/>
                  <a:pt x="239" y="396"/>
                </a:cubicBezTo>
                <a:cubicBezTo>
                  <a:pt x="16" y="396"/>
                  <a:pt x="16" y="396"/>
                  <a:pt x="16" y="396"/>
                </a:cubicBezTo>
                <a:cubicBezTo>
                  <a:pt x="16" y="396"/>
                  <a:pt x="16" y="396"/>
                  <a:pt x="16" y="396"/>
                </a:cubicBezTo>
                <a:cubicBezTo>
                  <a:pt x="16" y="16"/>
                  <a:pt x="16" y="16"/>
                  <a:pt x="16" y="16"/>
                </a:cubicBezTo>
                <a:cubicBezTo>
                  <a:pt x="16" y="16"/>
                  <a:pt x="16" y="16"/>
                  <a:pt x="16" y="16"/>
                </a:cubicBezTo>
                <a:cubicBezTo>
                  <a:pt x="239" y="16"/>
                  <a:pt x="239" y="16"/>
                  <a:pt x="239" y="16"/>
                </a:cubicBezTo>
                <a:cubicBezTo>
                  <a:pt x="239" y="36"/>
                  <a:pt x="239" y="36"/>
                  <a:pt x="239" y="36"/>
                </a:cubicBezTo>
                <a:cubicBezTo>
                  <a:pt x="239" y="41"/>
                  <a:pt x="242" y="44"/>
                  <a:pt x="247" y="4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9221" name="Freeform 3"/>
          <p:cNvSpPr>
            <a:spLocks noChangeAspect="1" noEditPoints="1"/>
          </p:cNvSpPr>
          <p:nvPr/>
        </p:nvSpPr>
        <p:spPr bwMode="auto">
          <a:xfrm>
            <a:off x="3730625" y="1228725"/>
            <a:ext cx="1255713" cy="1301750"/>
          </a:xfrm>
          <a:custGeom>
            <a:avLst/>
            <a:gdLst>
              <a:gd name="T0" fmla="*/ 2147483647 w 428"/>
              <a:gd name="T1" fmla="*/ 2147483647 h 443"/>
              <a:gd name="T2" fmla="*/ 2147483647 w 428"/>
              <a:gd name="T3" fmla="*/ 2147483647 h 443"/>
              <a:gd name="T4" fmla="*/ 2147483647 w 428"/>
              <a:gd name="T5" fmla="*/ 2147483647 h 443"/>
              <a:gd name="T6" fmla="*/ 2147483647 w 428"/>
              <a:gd name="T7" fmla="*/ 2147483647 h 443"/>
              <a:gd name="T8" fmla="*/ 2147483647 w 428"/>
              <a:gd name="T9" fmla="*/ 2147483647 h 443"/>
              <a:gd name="T10" fmla="*/ 2147483647 w 428"/>
              <a:gd name="T11" fmla="*/ 2147483647 h 443"/>
              <a:gd name="T12" fmla="*/ 2147483647 w 428"/>
              <a:gd name="T13" fmla="*/ 2147483647 h 443"/>
              <a:gd name="T14" fmla="*/ 2147483647 w 428"/>
              <a:gd name="T15" fmla="*/ 2147483647 h 443"/>
              <a:gd name="T16" fmla="*/ 2147483647 w 428"/>
              <a:gd name="T17" fmla="*/ 2147483647 h 443"/>
              <a:gd name="T18" fmla="*/ 2147483647 w 428"/>
              <a:gd name="T19" fmla="*/ 2147483647 h 443"/>
              <a:gd name="T20" fmla="*/ 2147483647 w 428"/>
              <a:gd name="T21" fmla="*/ 2147483647 h 443"/>
              <a:gd name="T22" fmla="*/ 2147483647 w 428"/>
              <a:gd name="T23" fmla="*/ 2147483647 h 443"/>
              <a:gd name="T24" fmla="*/ 2147483647 w 428"/>
              <a:gd name="T25" fmla="*/ 2147483647 h 443"/>
              <a:gd name="T26" fmla="*/ 2147483647 w 428"/>
              <a:gd name="T27" fmla="*/ 2147483647 h 443"/>
              <a:gd name="T28" fmla="*/ 2147483647 w 428"/>
              <a:gd name="T29" fmla="*/ 2147483647 h 443"/>
              <a:gd name="T30" fmla="*/ 2147483647 w 428"/>
              <a:gd name="T31" fmla="*/ 2147483647 h 443"/>
              <a:gd name="T32" fmla="*/ 2147483647 w 428"/>
              <a:gd name="T33" fmla="*/ 2147483647 h 443"/>
              <a:gd name="T34" fmla="*/ 2147483647 w 428"/>
              <a:gd name="T35" fmla="*/ 2147483647 h 443"/>
              <a:gd name="T36" fmla="*/ 2147483647 w 428"/>
              <a:gd name="T37" fmla="*/ 2147483647 h 443"/>
              <a:gd name="T38" fmla="*/ 2147483647 w 428"/>
              <a:gd name="T39" fmla="*/ 2147483647 h 443"/>
              <a:gd name="T40" fmla="*/ 2147483647 w 428"/>
              <a:gd name="T41" fmla="*/ 2147483647 h 443"/>
              <a:gd name="T42" fmla="*/ 2147483647 w 428"/>
              <a:gd name="T43" fmla="*/ 2147483647 h 443"/>
              <a:gd name="T44" fmla="*/ 2147483647 w 428"/>
              <a:gd name="T45" fmla="*/ 2147483647 h 443"/>
              <a:gd name="T46" fmla="*/ 2147483647 w 428"/>
              <a:gd name="T47" fmla="*/ 2147483647 h 443"/>
              <a:gd name="T48" fmla="*/ 2147483647 w 428"/>
              <a:gd name="T49" fmla="*/ 2147483647 h 443"/>
              <a:gd name="T50" fmla="*/ 2147483647 w 428"/>
              <a:gd name="T51" fmla="*/ 2147483647 h 443"/>
              <a:gd name="T52" fmla="*/ 2147483647 w 428"/>
              <a:gd name="T53" fmla="*/ 2147483647 h 443"/>
              <a:gd name="T54" fmla="*/ 2147483647 w 428"/>
              <a:gd name="T55" fmla="*/ 2147483647 h 443"/>
              <a:gd name="T56" fmla="*/ 2147483647 w 428"/>
              <a:gd name="T57" fmla="*/ 2147483647 h 443"/>
              <a:gd name="T58" fmla="*/ 2147483647 w 428"/>
              <a:gd name="T59" fmla="*/ 2147483647 h 443"/>
              <a:gd name="T60" fmla="*/ 2147483647 w 428"/>
              <a:gd name="T61" fmla="*/ 2147483647 h 443"/>
              <a:gd name="T62" fmla="*/ 2147483647 w 428"/>
              <a:gd name="T63" fmla="*/ 2147483647 h 443"/>
              <a:gd name="T64" fmla="*/ 2147483647 w 428"/>
              <a:gd name="T65" fmla="*/ 2147483647 h 443"/>
              <a:gd name="T66" fmla="*/ 2147483647 w 428"/>
              <a:gd name="T67" fmla="*/ 0 h 443"/>
              <a:gd name="T68" fmla="*/ 2147483647 w 428"/>
              <a:gd name="T69" fmla="*/ 2147483647 h 443"/>
              <a:gd name="T70" fmla="*/ 2147483647 w 428"/>
              <a:gd name="T71" fmla="*/ 2147483647 h 443"/>
              <a:gd name="T72" fmla="*/ 2147483647 w 428"/>
              <a:gd name="T73" fmla="*/ 2147483647 h 443"/>
              <a:gd name="T74" fmla="*/ 2147483647 w 428"/>
              <a:gd name="T75" fmla="*/ 2147483647 h 443"/>
              <a:gd name="T76" fmla="*/ 2147483647 w 428"/>
              <a:gd name="T77" fmla="*/ 2147483647 h 443"/>
              <a:gd name="T78" fmla="*/ 2147483647 w 428"/>
              <a:gd name="T79" fmla="*/ 2147483647 h 443"/>
              <a:gd name="T80" fmla="*/ 2147483647 w 428"/>
              <a:gd name="T81" fmla="*/ 2147483647 h 443"/>
              <a:gd name="T82" fmla="*/ 2147483647 w 428"/>
              <a:gd name="T83" fmla="*/ 2147483647 h 443"/>
              <a:gd name="T84" fmla="*/ 2147483647 w 428"/>
              <a:gd name="T85" fmla="*/ 2147483647 h 443"/>
              <a:gd name="T86" fmla="*/ 2147483647 w 428"/>
              <a:gd name="T87" fmla="*/ 2147483647 h 443"/>
              <a:gd name="T88" fmla="*/ 2147483647 w 428"/>
              <a:gd name="T89" fmla="*/ 2147483647 h 443"/>
              <a:gd name="T90" fmla="*/ 2147483647 w 428"/>
              <a:gd name="T91" fmla="*/ 2147483647 h 443"/>
              <a:gd name="T92" fmla="*/ 2147483647 w 428"/>
              <a:gd name="T93" fmla="*/ 2147483647 h 443"/>
              <a:gd name="T94" fmla="*/ 2147483647 w 428"/>
              <a:gd name="T95" fmla="*/ 2147483647 h 443"/>
              <a:gd name="T96" fmla="*/ 2147483647 w 428"/>
              <a:gd name="T97" fmla="*/ 2147483647 h 443"/>
              <a:gd name="T98" fmla="*/ 2147483647 w 428"/>
              <a:gd name="T99" fmla="*/ 2147483647 h 443"/>
              <a:gd name="T100" fmla="*/ 2147483647 w 428"/>
              <a:gd name="T101" fmla="*/ 2147483647 h 443"/>
              <a:gd name="T102" fmla="*/ 2147483647 w 428"/>
              <a:gd name="T103" fmla="*/ 2147483647 h 443"/>
              <a:gd name="T104" fmla="*/ 2147483647 w 428"/>
              <a:gd name="T105" fmla="*/ 2147483647 h 443"/>
              <a:gd name="T106" fmla="*/ 2147483647 w 428"/>
              <a:gd name="T107" fmla="*/ 2147483647 h 443"/>
              <a:gd name="T108" fmla="*/ 2147483647 w 428"/>
              <a:gd name="T109" fmla="*/ 2147483647 h 443"/>
              <a:gd name="T110" fmla="*/ 2147483647 w 428"/>
              <a:gd name="T111" fmla="*/ 2147483647 h 443"/>
              <a:gd name="T112" fmla="*/ 2147483647 w 428"/>
              <a:gd name="T113" fmla="*/ 2147483647 h 443"/>
              <a:gd name="T114" fmla="*/ 2147483647 w 428"/>
              <a:gd name="T115" fmla="*/ 2147483647 h 443"/>
              <a:gd name="T116" fmla="*/ 2147483647 w 428"/>
              <a:gd name="T117" fmla="*/ 2147483647 h 443"/>
              <a:gd name="T118" fmla="*/ 2147483647 w 428"/>
              <a:gd name="T119" fmla="*/ 2147483647 h 4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8"/>
              <a:gd name="T181" fmla="*/ 0 h 443"/>
              <a:gd name="T182" fmla="*/ 428 w 428"/>
              <a:gd name="T183" fmla="*/ 443 h 4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8" h="443">
                <a:moveTo>
                  <a:pt x="318" y="294"/>
                </a:moveTo>
                <a:cubicBezTo>
                  <a:pt x="318" y="298"/>
                  <a:pt x="322" y="302"/>
                  <a:pt x="326" y="302"/>
                </a:cubicBezTo>
                <a:cubicBezTo>
                  <a:pt x="330" y="302"/>
                  <a:pt x="333" y="298"/>
                  <a:pt x="333" y="294"/>
                </a:cubicBezTo>
                <a:cubicBezTo>
                  <a:pt x="333" y="290"/>
                  <a:pt x="330" y="287"/>
                  <a:pt x="326" y="287"/>
                </a:cubicBezTo>
                <a:cubicBezTo>
                  <a:pt x="322" y="287"/>
                  <a:pt x="318" y="290"/>
                  <a:pt x="318" y="294"/>
                </a:cubicBezTo>
                <a:close/>
                <a:moveTo>
                  <a:pt x="345" y="294"/>
                </a:moveTo>
                <a:cubicBezTo>
                  <a:pt x="345" y="298"/>
                  <a:pt x="348" y="302"/>
                  <a:pt x="352" y="302"/>
                </a:cubicBezTo>
                <a:cubicBezTo>
                  <a:pt x="356" y="302"/>
                  <a:pt x="359" y="298"/>
                  <a:pt x="359" y="294"/>
                </a:cubicBezTo>
                <a:cubicBezTo>
                  <a:pt x="359" y="290"/>
                  <a:pt x="356" y="287"/>
                  <a:pt x="352" y="287"/>
                </a:cubicBezTo>
                <a:cubicBezTo>
                  <a:pt x="348" y="287"/>
                  <a:pt x="345" y="290"/>
                  <a:pt x="345" y="294"/>
                </a:cubicBezTo>
                <a:close/>
                <a:moveTo>
                  <a:pt x="371" y="294"/>
                </a:moveTo>
                <a:cubicBezTo>
                  <a:pt x="371" y="298"/>
                  <a:pt x="374" y="302"/>
                  <a:pt x="378" y="302"/>
                </a:cubicBezTo>
                <a:cubicBezTo>
                  <a:pt x="383" y="302"/>
                  <a:pt x="386" y="298"/>
                  <a:pt x="386" y="294"/>
                </a:cubicBezTo>
                <a:cubicBezTo>
                  <a:pt x="386" y="290"/>
                  <a:pt x="383" y="287"/>
                  <a:pt x="378" y="287"/>
                </a:cubicBezTo>
                <a:cubicBezTo>
                  <a:pt x="374" y="287"/>
                  <a:pt x="371" y="290"/>
                  <a:pt x="371" y="294"/>
                </a:cubicBezTo>
                <a:close/>
                <a:moveTo>
                  <a:pt x="386" y="260"/>
                </a:moveTo>
                <a:cubicBezTo>
                  <a:pt x="386" y="46"/>
                  <a:pt x="386" y="46"/>
                  <a:pt x="386" y="46"/>
                </a:cubicBezTo>
                <a:cubicBezTo>
                  <a:pt x="386" y="37"/>
                  <a:pt x="379" y="30"/>
                  <a:pt x="370" y="30"/>
                </a:cubicBezTo>
                <a:cubicBezTo>
                  <a:pt x="58" y="30"/>
                  <a:pt x="58" y="30"/>
                  <a:pt x="58" y="30"/>
                </a:cubicBezTo>
                <a:cubicBezTo>
                  <a:pt x="49" y="30"/>
                  <a:pt x="42" y="37"/>
                  <a:pt x="42" y="46"/>
                </a:cubicBezTo>
                <a:cubicBezTo>
                  <a:pt x="42" y="260"/>
                  <a:pt x="42" y="260"/>
                  <a:pt x="42" y="260"/>
                </a:cubicBezTo>
                <a:cubicBezTo>
                  <a:pt x="42" y="269"/>
                  <a:pt x="49" y="276"/>
                  <a:pt x="58" y="276"/>
                </a:cubicBezTo>
                <a:cubicBezTo>
                  <a:pt x="370" y="276"/>
                  <a:pt x="370" y="276"/>
                  <a:pt x="370" y="276"/>
                </a:cubicBezTo>
                <a:cubicBezTo>
                  <a:pt x="379" y="276"/>
                  <a:pt x="386" y="269"/>
                  <a:pt x="386" y="260"/>
                </a:cubicBezTo>
                <a:close/>
                <a:moveTo>
                  <a:pt x="370" y="260"/>
                </a:moveTo>
                <a:cubicBezTo>
                  <a:pt x="370" y="260"/>
                  <a:pt x="370" y="260"/>
                  <a:pt x="370" y="260"/>
                </a:cubicBezTo>
                <a:cubicBezTo>
                  <a:pt x="58" y="260"/>
                  <a:pt x="58" y="260"/>
                  <a:pt x="58" y="260"/>
                </a:cubicBezTo>
                <a:cubicBezTo>
                  <a:pt x="58" y="260"/>
                  <a:pt x="58" y="260"/>
                  <a:pt x="58" y="260"/>
                </a:cubicBezTo>
                <a:cubicBezTo>
                  <a:pt x="58" y="46"/>
                  <a:pt x="58" y="46"/>
                  <a:pt x="58" y="46"/>
                </a:cubicBezTo>
                <a:cubicBezTo>
                  <a:pt x="58" y="46"/>
                  <a:pt x="58" y="46"/>
                  <a:pt x="58" y="46"/>
                </a:cubicBezTo>
                <a:cubicBezTo>
                  <a:pt x="370" y="46"/>
                  <a:pt x="370" y="46"/>
                  <a:pt x="370" y="46"/>
                </a:cubicBezTo>
                <a:cubicBezTo>
                  <a:pt x="370" y="46"/>
                  <a:pt x="370" y="46"/>
                  <a:pt x="370" y="46"/>
                </a:cubicBezTo>
                <a:lnTo>
                  <a:pt x="370" y="260"/>
                </a:lnTo>
                <a:close/>
                <a:moveTo>
                  <a:pt x="423" y="421"/>
                </a:moveTo>
                <a:cubicBezTo>
                  <a:pt x="423" y="420"/>
                  <a:pt x="423" y="420"/>
                  <a:pt x="423" y="420"/>
                </a:cubicBezTo>
                <a:cubicBezTo>
                  <a:pt x="383" y="393"/>
                  <a:pt x="383" y="393"/>
                  <a:pt x="383" y="393"/>
                </a:cubicBezTo>
                <a:cubicBezTo>
                  <a:pt x="379" y="391"/>
                  <a:pt x="376" y="388"/>
                  <a:pt x="373" y="386"/>
                </a:cubicBezTo>
                <a:cubicBezTo>
                  <a:pt x="369" y="384"/>
                  <a:pt x="364" y="383"/>
                  <a:pt x="359" y="383"/>
                </a:cubicBezTo>
                <a:cubicBezTo>
                  <a:pt x="316" y="383"/>
                  <a:pt x="316" y="383"/>
                  <a:pt x="316" y="383"/>
                </a:cubicBezTo>
                <a:cubicBezTo>
                  <a:pt x="316" y="379"/>
                  <a:pt x="315" y="376"/>
                  <a:pt x="313" y="372"/>
                </a:cubicBezTo>
                <a:cubicBezTo>
                  <a:pt x="312" y="371"/>
                  <a:pt x="311" y="369"/>
                  <a:pt x="309" y="367"/>
                </a:cubicBezTo>
                <a:cubicBezTo>
                  <a:pt x="307" y="366"/>
                  <a:pt x="305" y="365"/>
                  <a:pt x="302" y="364"/>
                </a:cubicBezTo>
                <a:cubicBezTo>
                  <a:pt x="302" y="364"/>
                  <a:pt x="300" y="364"/>
                  <a:pt x="299" y="363"/>
                </a:cubicBezTo>
                <a:cubicBezTo>
                  <a:pt x="295" y="362"/>
                  <a:pt x="289" y="360"/>
                  <a:pt x="285" y="357"/>
                </a:cubicBezTo>
                <a:cubicBezTo>
                  <a:pt x="283" y="356"/>
                  <a:pt x="281" y="355"/>
                  <a:pt x="280" y="354"/>
                </a:cubicBezTo>
                <a:cubicBezTo>
                  <a:pt x="280" y="353"/>
                  <a:pt x="279" y="353"/>
                  <a:pt x="279" y="353"/>
                </a:cubicBezTo>
                <a:cubicBezTo>
                  <a:pt x="279" y="353"/>
                  <a:pt x="279" y="353"/>
                  <a:pt x="279" y="353"/>
                </a:cubicBezTo>
                <a:cubicBezTo>
                  <a:pt x="279" y="328"/>
                  <a:pt x="279" y="328"/>
                  <a:pt x="279" y="328"/>
                </a:cubicBezTo>
                <a:cubicBezTo>
                  <a:pt x="396" y="328"/>
                  <a:pt x="396" y="328"/>
                  <a:pt x="396" y="328"/>
                </a:cubicBezTo>
                <a:cubicBezTo>
                  <a:pt x="406" y="328"/>
                  <a:pt x="414" y="320"/>
                  <a:pt x="414" y="310"/>
                </a:cubicBezTo>
                <a:cubicBezTo>
                  <a:pt x="414" y="108"/>
                  <a:pt x="414" y="108"/>
                  <a:pt x="414" y="108"/>
                </a:cubicBezTo>
                <a:cubicBezTo>
                  <a:pt x="414" y="104"/>
                  <a:pt x="411" y="100"/>
                  <a:pt x="406" y="100"/>
                </a:cubicBezTo>
                <a:cubicBezTo>
                  <a:pt x="402" y="100"/>
                  <a:pt x="398" y="104"/>
                  <a:pt x="398" y="108"/>
                </a:cubicBezTo>
                <a:cubicBezTo>
                  <a:pt x="398" y="310"/>
                  <a:pt x="398" y="310"/>
                  <a:pt x="398" y="310"/>
                </a:cubicBezTo>
                <a:cubicBezTo>
                  <a:pt x="398" y="311"/>
                  <a:pt x="397" y="312"/>
                  <a:pt x="396" y="312"/>
                </a:cubicBezTo>
                <a:cubicBezTo>
                  <a:pt x="32" y="312"/>
                  <a:pt x="32" y="312"/>
                  <a:pt x="32" y="312"/>
                </a:cubicBezTo>
                <a:cubicBezTo>
                  <a:pt x="31" y="312"/>
                  <a:pt x="30" y="311"/>
                  <a:pt x="30" y="310"/>
                </a:cubicBezTo>
                <a:cubicBezTo>
                  <a:pt x="30" y="18"/>
                  <a:pt x="30" y="18"/>
                  <a:pt x="30" y="18"/>
                </a:cubicBezTo>
                <a:cubicBezTo>
                  <a:pt x="30" y="17"/>
                  <a:pt x="31" y="16"/>
                  <a:pt x="32" y="16"/>
                </a:cubicBezTo>
                <a:cubicBezTo>
                  <a:pt x="396" y="16"/>
                  <a:pt x="396" y="16"/>
                  <a:pt x="396" y="16"/>
                </a:cubicBezTo>
                <a:cubicBezTo>
                  <a:pt x="397" y="16"/>
                  <a:pt x="398" y="17"/>
                  <a:pt x="398" y="18"/>
                </a:cubicBezTo>
                <a:cubicBezTo>
                  <a:pt x="398" y="76"/>
                  <a:pt x="398" y="76"/>
                  <a:pt x="398" y="76"/>
                </a:cubicBezTo>
                <a:cubicBezTo>
                  <a:pt x="398" y="80"/>
                  <a:pt x="402" y="84"/>
                  <a:pt x="406" y="84"/>
                </a:cubicBezTo>
                <a:cubicBezTo>
                  <a:pt x="411" y="84"/>
                  <a:pt x="414" y="80"/>
                  <a:pt x="414" y="76"/>
                </a:cubicBezTo>
                <a:cubicBezTo>
                  <a:pt x="414" y="76"/>
                  <a:pt x="414" y="76"/>
                  <a:pt x="414" y="76"/>
                </a:cubicBezTo>
                <a:cubicBezTo>
                  <a:pt x="414" y="18"/>
                  <a:pt x="414" y="18"/>
                  <a:pt x="414" y="18"/>
                </a:cubicBezTo>
                <a:cubicBezTo>
                  <a:pt x="414" y="8"/>
                  <a:pt x="406" y="0"/>
                  <a:pt x="396" y="0"/>
                </a:cubicBezTo>
                <a:cubicBezTo>
                  <a:pt x="32" y="0"/>
                  <a:pt x="32" y="0"/>
                  <a:pt x="32" y="0"/>
                </a:cubicBezTo>
                <a:cubicBezTo>
                  <a:pt x="22" y="0"/>
                  <a:pt x="14" y="8"/>
                  <a:pt x="14" y="18"/>
                </a:cubicBezTo>
                <a:cubicBezTo>
                  <a:pt x="14" y="310"/>
                  <a:pt x="14" y="310"/>
                  <a:pt x="14" y="310"/>
                </a:cubicBezTo>
                <a:cubicBezTo>
                  <a:pt x="14" y="320"/>
                  <a:pt x="22" y="328"/>
                  <a:pt x="32" y="328"/>
                </a:cubicBezTo>
                <a:cubicBezTo>
                  <a:pt x="152" y="328"/>
                  <a:pt x="152" y="328"/>
                  <a:pt x="152" y="328"/>
                </a:cubicBezTo>
                <a:cubicBezTo>
                  <a:pt x="152" y="353"/>
                  <a:pt x="152" y="353"/>
                  <a:pt x="152" y="353"/>
                </a:cubicBezTo>
                <a:cubicBezTo>
                  <a:pt x="152" y="353"/>
                  <a:pt x="152" y="353"/>
                  <a:pt x="151" y="354"/>
                </a:cubicBezTo>
                <a:cubicBezTo>
                  <a:pt x="150" y="356"/>
                  <a:pt x="144" y="359"/>
                  <a:pt x="139" y="361"/>
                </a:cubicBezTo>
                <a:cubicBezTo>
                  <a:pt x="136" y="362"/>
                  <a:pt x="134" y="363"/>
                  <a:pt x="132" y="364"/>
                </a:cubicBezTo>
                <a:cubicBezTo>
                  <a:pt x="131" y="364"/>
                  <a:pt x="130" y="364"/>
                  <a:pt x="130" y="364"/>
                </a:cubicBezTo>
                <a:cubicBezTo>
                  <a:pt x="127" y="365"/>
                  <a:pt x="125" y="366"/>
                  <a:pt x="123" y="367"/>
                </a:cubicBezTo>
                <a:cubicBezTo>
                  <a:pt x="118" y="372"/>
                  <a:pt x="117" y="377"/>
                  <a:pt x="116" y="383"/>
                </a:cubicBezTo>
                <a:cubicBezTo>
                  <a:pt x="67" y="383"/>
                  <a:pt x="67" y="383"/>
                  <a:pt x="67" y="383"/>
                </a:cubicBezTo>
                <a:cubicBezTo>
                  <a:pt x="62" y="383"/>
                  <a:pt x="58" y="385"/>
                  <a:pt x="55" y="387"/>
                </a:cubicBezTo>
                <a:cubicBezTo>
                  <a:pt x="52" y="388"/>
                  <a:pt x="49" y="391"/>
                  <a:pt x="45" y="393"/>
                </a:cubicBezTo>
                <a:cubicBezTo>
                  <a:pt x="5" y="420"/>
                  <a:pt x="5" y="420"/>
                  <a:pt x="5" y="420"/>
                </a:cubicBezTo>
                <a:cubicBezTo>
                  <a:pt x="5" y="421"/>
                  <a:pt x="5" y="421"/>
                  <a:pt x="5" y="421"/>
                </a:cubicBezTo>
                <a:cubicBezTo>
                  <a:pt x="2" y="422"/>
                  <a:pt x="0" y="426"/>
                  <a:pt x="0" y="430"/>
                </a:cubicBezTo>
                <a:cubicBezTo>
                  <a:pt x="0" y="434"/>
                  <a:pt x="2" y="436"/>
                  <a:pt x="3" y="438"/>
                </a:cubicBezTo>
                <a:cubicBezTo>
                  <a:pt x="8" y="442"/>
                  <a:pt x="13" y="443"/>
                  <a:pt x="18" y="443"/>
                </a:cubicBezTo>
                <a:cubicBezTo>
                  <a:pt x="410" y="443"/>
                  <a:pt x="410" y="443"/>
                  <a:pt x="410" y="443"/>
                </a:cubicBezTo>
                <a:cubicBezTo>
                  <a:pt x="413" y="443"/>
                  <a:pt x="417" y="443"/>
                  <a:pt x="420" y="441"/>
                </a:cubicBezTo>
                <a:cubicBezTo>
                  <a:pt x="421" y="440"/>
                  <a:pt x="423" y="440"/>
                  <a:pt x="425" y="438"/>
                </a:cubicBezTo>
                <a:cubicBezTo>
                  <a:pt x="426" y="436"/>
                  <a:pt x="428" y="434"/>
                  <a:pt x="428" y="430"/>
                </a:cubicBezTo>
                <a:cubicBezTo>
                  <a:pt x="428" y="425"/>
                  <a:pt x="426" y="422"/>
                  <a:pt x="423" y="421"/>
                </a:cubicBezTo>
                <a:close/>
                <a:moveTo>
                  <a:pt x="133" y="380"/>
                </a:moveTo>
                <a:cubicBezTo>
                  <a:pt x="133" y="380"/>
                  <a:pt x="133" y="380"/>
                  <a:pt x="134" y="380"/>
                </a:cubicBezTo>
                <a:cubicBezTo>
                  <a:pt x="134" y="380"/>
                  <a:pt x="134" y="380"/>
                  <a:pt x="134" y="380"/>
                </a:cubicBezTo>
                <a:cubicBezTo>
                  <a:pt x="134" y="380"/>
                  <a:pt x="141" y="378"/>
                  <a:pt x="149" y="374"/>
                </a:cubicBezTo>
                <a:cubicBezTo>
                  <a:pt x="153" y="372"/>
                  <a:pt x="157" y="370"/>
                  <a:pt x="161" y="367"/>
                </a:cubicBezTo>
                <a:cubicBezTo>
                  <a:pt x="164" y="364"/>
                  <a:pt x="168" y="359"/>
                  <a:pt x="168" y="353"/>
                </a:cubicBezTo>
                <a:cubicBezTo>
                  <a:pt x="168" y="328"/>
                  <a:pt x="168" y="328"/>
                  <a:pt x="168" y="328"/>
                </a:cubicBezTo>
                <a:cubicBezTo>
                  <a:pt x="263" y="328"/>
                  <a:pt x="263" y="328"/>
                  <a:pt x="263" y="328"/>
                </a:cubicBezTo>
                <a:cubicBezTo>
                  <a:pt x="263" y="353"/>
                  <a:pt x="263" y="353"/>
                  <a:pt x="263" y="353"/>
                </a:cubicBezTo>
                <a:cubicBezTo>
                  <a:pt x="263" y="360"/>
                  <a:pt x="267" y="364"/>
                  <a:pt x="271" y="367"/>
                </a:cubicBezTo>
                <a:cubicBezTo>
                  <a:pt x="282" y="376"/>
                  <a:pt x="298" y="380"/>
                  <a:pt x="299" y="380"/>
                </a:cubicBezTo>
                <a:cubicBezTo>
                  <a:pt x="299" y="380"/>
                  <a:pt x="299" y="380"/>
                  <a:pt x="299" y="380"/>
                </a:cubicBezTo>
                <a:cubicBezTo>
                  <a:pt x="299" y="381"/>
                  <a:pt x="300" y="382"/>
                  <a:pt x="300" y="383"/>
                </a:cubicBezTo>
                <a:cubicBezTo>
                  <a:pt x="258" y="383"/>
                  <a:pt x="258" y="383"/>
                  <a:pt x="258" y="383"/>
                </a:cubicBezTo>
                <a:cubicBezTo>
                  <a:pt x="132" y="383"/>
                  <a:pt x="132" y="383"/>
                  <a:pt x="132" y="383"/>
                </a:cubicBezTo>
                <a:cubicBezTo>
                  <a:pt x="132" y="382"/>
                  <a:pt x="133" y="381"/>
                  <a:pt x="133" y="380"/>
                </a:cubicBezTo>
                <a:close/>
                <a:moveTo>
                  <a:pt x="23" y="427"/>
                </a:moveTo>
                <a:cubicBezTo>
                  <a:pt x="54" y="406"/>
                  <a:pt x="54" y="406"/>
                  <a:pt x="54" y="406"/>
                </a:cubicBezTo>
                <a:cubicBezTo>
                  <a:pt x="58" y="404"/>
                  <a:pt x="61" y="402"/>
                  <a:pt x="63" y="400"/>
                </a:cubicBezTo>
                <a:cubicBezTo>
                  <a:pt x="65" y="399"/>
                  <a:pt x="66" y="399"/>
                  <a:pt x="67" y="399"/>
                </a:cubicBezTo>
                <a:cubicBezTo>
                  <a:pt x="131" y="399"/>
                  <a:pt x="131" y="399"/>
                  <a:pt x="131" y="399"/>
                </a:cubicBezTo>
                <a:cubicBezTo>
                  <a:pt x="132" y="399"/>
                  <a:pt x="132" y="399"/>
                  <a:pt x="132" y="399"/>
                </a:cubicBezTo>
                <a:cubicBezTo>
                  <a:pt x="301" y="399"/>
                  <a:pt x="301" y="399"/>
                  <a:pt x="301" y="399"/>
                </a:cubicBezTo>
                <a:cubicBezTo>
                  <a:pt x="301" y="399"/>
                  <a:pt x="301" y="399"/>
                  <a:pt x="301" y="399"/>
                </a:cubicBezTo>
                <a:cubicBezTo>
                  <a:pt x="359" y="399"/>
                  <a:pt x="359" y="399"/>
                  <a:pt x="359" y="399"/>
                </a:cubicBezTo>
                <a:cubicBezTo>
                  <a:pt x="362" y="399"/>
                  <a:pt x="363" y="400"/>
                  <a:pt x="365" y="401"/>
                </a:cubicBezTo>
                <a:cubicBezTo>
                  <a:pt x="367" y="402"/>
                  <a:pt x="370" y="404"/>
                  <a:pt x="374" y="406"/>
                </a:cubicBezTo>
                <a:cubicBezTo>
                  <a:pt x="405" y="427"/>
                  <a:pt x="405" y="427"/>
                  <a:pt x="405" y="427"/>
                </a:cubicBezTo>
                <a:lnTo>
                  <a:pt x="23" y="4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9222" name="Freeform 11"/>
          <p:cNvSpPr>
            <a:spLocks noChangeAspect="1" noEditPoints="1"/>
          </p:cNvSpPr>
          <p:nvPr/>
        </p:nvSpPr>
        <p:spPr bwMode="auto">
          <a:xfrm>
            <a:off x="4116388" y="5045075"/>
            <a:ext cx="409575" cy="1106488"/>
          </a:xfrm>
          <a:custGeom>
            <a:avLst/>
            <a:gdLst>
              <a:gd name="T0" fmla="*/ 2147483647 w 203"/>
              <a:gd name="T1" fmla="*/ 2147483647 h 547"/>
              <a:gd name="T2" fmla="*/ 2147483647 w 203"/>
              <a:gd name="T3" fmla="*/ 2147483647 h 547"/>
              <a:gd name="T4" fmla="*/ 2147483647 w 203"/>
              <a:gd name="T5" fmla="*/ 2147483647 h 547"/>
              <a:gd name="T6" fmla="*/ 2147483647 w 203"/>
              <a:gd name="T7" fmla="*/ 2147483647 h 547"/>
              <a:gd name="T8" fmla="*/ 2147483647 w 203"/>
              <a:gd name="T9" fmla="*/ 2147483647 h 547"/>
              <a:gd name="T10" fmla="*/ 2147483647 w 203"/>
              <a:gd name="T11" fmla="*/ 2147483647 h 547"/>
              <a:gd name="T12" fmla="*/ 2147483647 w 203"/>
              <a:gd name="T13" fmla="*/ 2147483647 h 547"/>
              <a:gd name="T14" fmla="*/ 2147483647 w 203"/>
              <a:gd name="T15" fmla="*/ 2147483647 h 547"/>
              <a:gd name="T16" fmla="*/ 2147483647 w 203"/>
              <a:gd name="T17" fmla="*/ 2147483647 h 547"/>
              <a:gd name="T18" fmla="*/ 2147483647 w 203"/>
              <a:gd name="T19" fmla="*/ 2147483647 h 547"/>
              <a:gd name="T20" fmla="*/ 2147483647 w 203"/>
              <a:gd name="T21" fmla="*/ 2147483647 h 547"/>
              <a:gd name="T22" fmla="*/ 2147483647 w 203"/>
              <a:gd name="T23" fmla="*/ 2147483647 h 547"/>
              <a:gd name="T24" fmla="*/ 2147483647 w 203"/>
              <a:gd name="T25" fmla="*/ 2147483647 h 547"/>
              <a:gd name="T26" fmla="*/ 2147483647 w 203"/>
              <a:gd name="T27" fmla="*/ 2147483647 h 547"/>
              <a:gd name="T28" fmla="*/ 2147483647 w 203"/>
              <a:gd name="T29" fmla="*/ 2147483647 h 547"/>
              <a:gd name="T30" fmla="*/ 2147483647 w 203"/>
              <a:gd name="T31" fmla="*/ 0 h 547"/>
              <a:gd name="T32" fmla="*/ 2147483647 w 203"/>
              <a:gd name="T33" fmla="*/ 0 h 547"/>
              <a:gd name="T34" fmla="*/ 0 w 203"/>
              <a:gd name="T35" fmla="*/ 2147483647 h 547"/>
              <a:gd name="T36" fmla="*/ 0 w 203"/>
              <a:gd name="T37" fmla="*/ 2147483647 h 547"/>
              <a:gd name="T38" fmla="*/ 2147483647 w 203"/>
              <a:gd name="T39" fmla="*/ 2147483647 h 547"/>
              <a:gd name="T40" fmla="*/ 2147483647 w 203"/>
              <a:gd name="T41" fmla="*/ 2147483647 h 547"/>
              <a:gd name="T42" fmla="*/ 2147483647 w 203"/>
              <a:gd name="T43" fmla="*/ 2147483647 h 547"/>
              <a:gd name="T44" fmla="*/ 2147483647 w 203"/>
              <a:gd name="T45" fmla="*/ 2147483647 h 547"/>
              <a:gd name="T46" fmla="*/ 2147483647 w 203"/>
              <a:gd name="T47" fmla="*/ 2147483647 h 547"/>
              <a:gd name="T48" fmla="*/ 2147483647 w 203"/>
              <a:gd name="T49" fmla="*/ 2147483647 h 547"/>
              <a:gd name="T50" fmla="*/ 2147483647 w 203"/>
              <a:gd name="T51" fmla="*/ 2147483647 h 547"/>
              <a:gd name="T52" fmla="*/ 2147483647 w 203"/>
              <a:gd name="T53" fmla="*/ 2147483647 h 547"/>
              <a:gd name="T54" fmla="*/ 2147483647 w 203"/>
              <a:gd name="T55" fmla="*/ 2147483647 h 547"/>
              <a:gd name="T56" fmla="*/ 2147483647 w 203"/>
              <a:gd name="T57" fmla="*/ 2147483647 h 547"/>
              <a:gd name="T58" fmla="*/ 2147483647 w 203"/>
              <a:gd name="T59" fmla="*/ 2147483647 h 547"/>
              <a:gd name="T60" fmla="*/ 2147483647 w 203"/>
              <a:gd name="T61" fmla="*/ 2147483647 h 547"/>
              <a:gd name="T62" fmla="*/ 2147483647 w 203"/>
              <a:gd name="T63" fmla="*/ 2147483647 h 547"/>
              <a:gd name="T64" fmla="*/ 2147483647 w 203"/>
              <a:gd name="T65" fmla="*/ 2147483647 h 547"/>
              <a:gd name="T66" fmla="*/ 2147483647 w 203"/>
              <a:gd name="T67" fmla="*/ 2147483647 h 547"/>
              <a:gd name="T68" fmla="*/ 2147483647 w 203"/>
              <a:gd name="T69" fmla="*/ 2147483647 h 547"/>
              <a:gd name="T70" fmla="*/ 2147483647 w 203"/>
              <a:gd name="T71" fmla="*/ 2147483647 h 547"/>
              <a:gd name="T72" fmla="*/ 2147483647 w 203"/>
              <a:gd name="T73" fmla="*/ 2147483647 h 547"/>
              <a:gd name="T74" fmla="*/ 2147483647 w 203"/>
              <a:gd name="T75" fmla="*/ 2147483647 h 547"/>
              <a:gd name="T76" fmla="*/ 2147483647 w 203"/>
              <a:gd name="T77" fmla="*/ 2147483647 h 547"/>
              <a:gd name="T78" fmla="*/ 2147483647 w 203"/>
              <a:gd name="T79" fmla="*/ 2147483647 h 547"/>
              <a:gd name="T80" fmla="*/ 2147483647 w 203"/>
              <a:gd name="T81" fmla="*/ 2147483647 h 547"/>
              <a:gd name="T82" fmla="*/ 2147483647 w 203"/>
              <a:gd name="T83" fmla="*/ 2147483647 h 547"/>
              <a:gd name="T84" fmla="*/ 2147483647 w 203"/>
              <a:gd name="T85" fmla="*/ 2147483647 h 547"/>
              <a:gd name="T86" fmla="*/ 2147483647 w 203"/>
              <a:gd name="T87" fmla="*/ 2147483647 h 547"/>
              <a:gd name="T88" fmla="*/ 2147483647 w 203"/>
              <a:gd name="T89" fmla="*/ 2147483647 h 5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3"/>
              <a:gd name="T136" fmla="*/ 0 h 547"/>
              <a:gd name="T137" fmla="*/ 203 w 203"/>
              <a:gd name="T138" fmla="*/ 547 h 54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3" h="547">
                <a:moveTo>
                  <a:pt x="195" y="99"/>
                </a:moveTo>
                <a:cubicBezTo>
                  <a:pt x="190" y="99"/>
                  <a:pt x="187" y="103"/>
                  <a:pt x="187" y="107"/>
                </a:cubicBezTo>
                <a:cubicBezTo>
                  <a:pt x="187" y="107"/>
                  <a:pt x="187" y="107"/>
                  <a:pt x="187" y="107"/>
                </a:cubicBezTo>
                <a:cubicBezTo>
                  <a:pt x="187" y="509"/>
                  <a:pt x="187" y="509"/>
                  <a:pt x="187" y="509"/>
                </a:cubicBezTo>
                <a:cubicBezTo>
                  <a:pt x="187" y="521"/>
                  <a:pt x="177" y="531"/>
                  <a:pt x="165" y="531"/>
                </a:cubicBezTo>
                <a:cubicBezTo>
                  <a:pt x="38" y="531"/>
                  <a:pt x="38" y="531"/>
                  <a:pt x="38" y="531"/>
                </a:cubicBezTo>
                <a:cubicBezTo>
                  <a:pt x="26" y="531"/>
                  <a:pt x="16" y="521"/>
                  <a:pt x="16" y="509"/>
                </a:cubicBezTo>
                <a:cubicBezTo>
                  <a:pt x="16" y="37"/>
                  <a:pt x="16" y="37"/>
                  <a:pt x="16" y="37"/>
                </a:cubicBezTo>
                <a:cubicBezTo>
                  <a:pt x="16" y="25"/>
                  <a:pt x="26" y="16"/>
                  <a:pt x="38" y="16"/>
                </a:cubicBezTo>
                <a:cubicBezTo>
                  <a:pt x="165" y="16"/>
                  <a:pt x="165" y="16"/>
                  <a:pt x="165" y="16"/>
                </a:cubicBezTo>
                <a:cubicBezTo>
                  <a:pt x="177" y="16"/>
                  <a:pt x="187" y="25"/>
                  <a:pt x="187" y="37"/>
                </a:cubicBezTo>
                <a:cubicBezTo>
                  <a:pt x="187" y="77"/>
                  <a:pt x="187" y="77"/>
                  <a:pt x="187" y="77"/>
                </a:cubicBezTo>
                <a:cubicBezTo>
                  <a:pt x="187" y="82"/>
                  <a:pt x="190" y="85"/>
                  <a:pt x="195" y="85"/>
                </a:cubicBezTo>
                <a:cubicBezTo>
                  <a:pt x="199" y="85"/>
                  <a:pt x="203" y="82"/>
                  <a:pt x="203" y="77"/>
                </a:cubicBezTo>
                <a:cubicBezTo>
                  <a:pt x="203" y="37"/>
                  <a:pt x="203" y="37"/>
                  <a:pt x="203" y="37"/>
                </a:cubicBezTo>
                <a:cubicBezTo>
                  <a:pt x="203" y="16"/>
                  <a:pt x="186" y="0"/>
                  <a:pt x="165" y="0"/>
                </a:cubicBezTo>
                <a:cubicBezTo>
                  <a:pt x="38" y="0"/>
                  <a:pt x="38" y="0"/>
                  <a:pt x="38" y="0"/>
                </a:cubicBezTo>
                <a:cubicBezTo>
                  <a:pt x="17" y="0"/>
                  <a:pt x="0" y="16"/>
                  <a:pt x="0" y="37"/>
                </a:cubicBezTo>
                <a:cubicBezTo>
                  <a:pt x="0" y="509"/>
                  <a:pt x="0" y="509"/>
                  <a:pt x="0" y="509"/>
                </a:cubicBezTo>
                <a:cubicBezTo>
                  <a:pt x="0" y="530"/>
                  <a:pt x="17" y="547"/>
                  <a:pt x="38" y="547"/>
                </a:cubicBezTo>
                <a:cubicBezTo>
                  <a:pt x="165" y="547"/>
                  <a:pt x="165" y="547"/>
                  <a:pt x="165" y="547"/>
                </a:cubicBezTo>
                <a:cubicBezTo>
                  <a:pt x="186" y="547"/>
                  <a:pt x="203" y="530"/>
                  <a:pt x="203" y="509"/>
                </a:cubicBezTo>
                <a:cubicBezTo>
                  <a:pt x="203" y="107"/>
                  <a:pt x="203" y="107"/>
                  <a:pt x="203" y="107"/>
                </a:cubicBezTo>
                <a:cubicBezTo>
                  <a:pt x="203" y="103"/>
                  <a:pt x="199" y="99"/>
                  <a:pt x="195" y="99"/>
                </a:cubicBezTo>
                <a:close/>
                <a:moveTo>
                  <a:pt x="162" y="39"/>
                </a:moveTo>
                <a:cubicBezTo>
                  <a:pt x="41" y="39"/>
                  <a:pt x="41" y="39"/>
                  <a:pt x="41" y="39"/>
                </a:cubicBezTo>
                <a:cubicBezTo>
                  <a:pt x="36" y="39"/>
                  <a:pt x="33" y="43"/>
                  <a:pt x="33" y="47"/>
                </a:cubicBezTo>
                <a:cubicBezTo>
                  <a:pt x="33" y="51"/>
                  <a:pt x="36" y="55"/>
                  <a:pt x="41" y="55"/>
                </a:cubicBezTo>
                <a:cubicBezTo>
                  <a:pt x="162" y="55"/>
                  <a:pt x="162" y="55"/>
                  <a:pt x="162" y="55"/>
                </a:cubicBezTo>
                <a:cubicBezTo>
                  <a:pt x="167" y="55"/>
                  <a:pt x="170" y="51"/>
                  <a:pt x="170" y="47"/>
                </a:cubicBezTo>
                <a:cubicBezTo>
                  <a:pt x="170" y="43"/>
                  <a:pt x="167" y="39"/>
                  <a:pt x="162" y="39"/>
                </a:cubicBezTo>
                <a:close/>
                <a:moveTo>
                  <a:pt x="162" y="491"/>
                </a:moveTo>
                <a:cubicBezTo>
                  <a:pt x="41" y="491"/>
                  <a:pt x="41" y="491"/>
                  <a:pt x="41" y="491"/>
                </a:cubicBezTo>
                <a:cubicBezTo>
                  <a:pt x="36" y="491"/>
                  <a:pt x="33" y="495"/>
                  <a:pt x="33" y="499"/>
                </a:cubicBezTo>
                <a:cubicBezTo>
                  <a:pt x="33" y="504"/>
                  <a:pt x="36" y="507"/>
                  <a:pt x="41" y="507"/>
                </a:cubicBezTo>
                <a:cubicBezTo>
                  <a:pt x="162" y="507"/>
                  <a:pt x="162" y="507"/>
                  <a:pt x="162" y="507"/>
                </a:cubicBezTo>
                <a:cubicBezTo>
                  <a:pt x="167" y="507"/>
                  <a:pt x="170" y="504"/>
                  <a:pt x="170" y="499"/>
                </a:cubicBezTo>
                <a:cubicBezTo>
                  <a:pt x="170" y="495"/>
                  <a:pt x="167" y="491"/>
                  <a:pt x="162" y="491"/>
                </a:cubicBezTo>
                <a:close/>
                <a:moveTo>
                  <a:pt x="170" y="241"/>
                </a:moveTo>
                <a:cubicBezTo>
                  <a:pt x="170" y="237"/>
                  <a:pt x="167" y="233"/>
                  <a:pt x="162" y="233"/>
                </a:cubicBezTo>
                <a:cubicBezTo>
                  <a:pt x="158" y="233"/>
                  <a:pt x="154" y="237"/>
                  <a:pt x="154" y="241"/>
                </a:cubicBezTo>
                <a:cubicBezTo>
                  <a:pt x="154" y="284"/>
                  <a:pt x="154" y="284"/>
                  <a:pt x="154" y="284"/>
                </a:cubicBezTo>
                <a:cubicBezTo>
                  <a:pt x="154" y="288"/>
                  <a:pt x="158" y="292"/>
                  <a:pt x="162" y="292"/>
                </a:cubicBezTo>
                <a:cubicBezTo>
                  <a:pt x="167" y="292"/>
                  <a:pt x="170" y="288"/>
                  <a:pt x="170" y="284"/>
                </a:cubicBezTo>
                <a:lnTo>
                  <a:pt x="170" y="2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9223" name="Freeform 3"/>
          <p:cNvSpPr>
            <a:spLocks noChangeAspect="1" noEditPoints="1"/>
          </p:cNvSpPr>
          <p:nvPr/>
        </p:nvSpPr>
        <p:spPr bwMode="auto">
          <a:xfrm>
            <a:off x="4781550" y="5089525"/>
            <a:ext cx="952500" cy="1081088"/>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9224" name="Freeform 10" descr="bpct-blend5"/>
          <p:cNvSpPr>
            <a:spLocks noChangeAspect="1"/>
          </p:cNvSpPr>
          <p:nvPr/>
        </p:nvSpPr>
        <p:spPr bwMode="auto">
          <a:xfrm rot="7234167">
            <a:off x="4921250" y="2363788"/>
            <a:ext cx="1165225" cy="927100"/>
          </a:xfrm>
          <a:custGeom>
            <a:avLst/>
            <a:gdLst>
              <a:gd name="T0" fmla="*/ 2147483647 w 590"/>
              <a:gd name="T1" fmla="*/ 2147483647 h 469"/>
              <a:gd name="T2" fmla="*/ 2147483647 w 590"/>
              <a:gd name="T3" fmla="*/ 2147483647 h 469"/>
              <a:gd name="T4" fmla="*/ 2147483647 w 590"/>
              <a:gd name="T5" fmla="*/ 2147483647 h 469"/>
              <a:gd name="T6" fmla="*/ 2147483647 w 590"/>
              <a:gd name="T7" fmla="*/ 2147483647 h 469"/>
              <a:gd name="T8" fmla="*/ 0 w 590"/>
              <a:gd name="T9" fmla="*/ 2147483647 h 469"/>
              <a:gd name="T10" fmla="*/ 2147483647 w 590"/>
              <a:gd name="T11" fmla="*/ 2147483647 h 469"/>
              <a:gd name="T12" fmla="*/ 2147483647 w 590"/>
              <a:gd name="T13" fmla="*/ 2147483647 h 469"/>
              <a:gd name="T14" fmla="*/ 2147483647 w 590"/>
              <a:gd name="T15" fmla="*/ 2147483647 h 469"/>
              <a:gd name="T16" fmla="*/ 2147483647 w 590"/>
              <a:gd name="T17" fmla="*/ 2147483647 h 469"/>
              <a:gd name="T18" fmla="*/ 2147483647 w 590"/>
              <a:gd name="T19" fmla="*/ 2147483647 h 469"/>
              <a:gd name="T20" fmla="*/ 2147483647 w 590"/>
              <a:gd name="T21" fmla="*/ 2147483647 h 469"/>
              <a:gd name="T22" fmla="*/ 2147483647 w 590"/>
              <a:gd name="T23" fmla="*/ 2147483647 h 4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0" h="469">
                <a:moveTo>
                  <a:pt x="580" y="109"/>
                </a:moveTo>
                <a:cubicBezTo>
                  <a:pt x="567" y="98"/>
                  <a:pt x="466" y="17"/>
                  <a:pt x="457" y="11"/>
                </a:cubicBezTo>
                <a:cubicBezTo>
                  <a:pt x="441" y="0"/>
                  <a:pt x="427" y="3"/>
                  <a:pt x="427" y="26"/>
                </a:cubicBezTo>
                <a:cubicBezTo>
                  <a:pt x="427" y="42"/>
                  <a:pt x="427" y="42"/>
                  <a:pt x="427" y="42"/>
                </a:cubicBezTo>
                <a:cubicBezTo>
                  <a:pt x="191" y="42"/>
                  <a:pt x="0" y="233"/>
                  <a:pt x="0" y="469"/>
                </a:cubicBezTo>
                <a:cubicBezTo>
                  <a:pt x="170" y="469"/>
                  <a:pt x="170" y="469"/>
                  <a:pt x="170" y="469"/>
                </a:cubicBezTo>
                <a:cubicBezTo>
                  <a:pt x="170" y="327"/>
                  <a:pt x="285" y="212"/>
                  <a:pt x="427" y="212"/>
                </a:cubicBezTo>
                <a:cubicBezTo>
                  <a:pt x="427" y="230"/>
                  <a:pt x="427" y="230"/>
                  <a:pt x="427" y="230"/>
                </a:cubicBezTo>
                <a:cubicBezTo>
                  <a:pt x="427" y="254"/>
                  <a:pt x="442" y="258"/>
                  <a:pt x="457" y="246"/>
                </a:cubicBezTo>
                <a:cubicBezTo>
                  <a:pt x="471" y="234"/>
                  <a:pt x="566" y="159"/>
                  <a:pt x="580" y="148"/>
                </a:cubicBezTo>
                <a:cubicBezTo>
                  <a:pt x="587" y="143"/>
                  <a:pt x="590" y="137"/>
                  <a:pt x="590" y="129"/>
                </a:cubicBezTo>
                <a:cubicBezTo>
                  <a:pt x="590" y="121"/>
                  <a:pt x="587" y="114"/>
                  <a:pt x="580" y="109"/>
                </a:cubicBezTo>
                <a:close/>
              </a:path>
            </a:pathLst>
          </a:cu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9225" name="Freeform 11" descr="bpct-blend5"/>
          <p:cNvSpPr>
            <a:spLocks noChangeAspect="1"/>
          </p:cNvSpPr>
          <p:nvPr/>
        </p:nvSpPr>
        <p:spPr bwMode="auto">
          <a:xfrm rot="7350168">
            <a:off x="5353050" y="4064001"/>
            <a:ext cx="1165225" cy="927100"/>
          </a:xfrm>
          <a:custGeom>
            <a:avLst/>
            <a:gdLst>
              <a:gd name="T0" fmla="*/ 2147483647 w 590"/>
              <a:gd name="T1" fmla="*/ 2147483647 h 469"/>
              <a:gd name="T2" fmla="*/ 2147483647 w 590"/>
              <a:gd name="T3" fmla="*/ 2147483647 h 469"/>
              <a:gd name="T4" fmla="*/ 2147483647 w 590"/>
              <a:gd name="T5" fmla="*/ 2147483647 h 469"/>
              <a:gd name="T6" fmla="*/ 2147483647 w 590"/>
              <a:gd name="T7" fmla="*/ 2147483647 h 469"/>
              <a:gd name="T8" fmla="*/ 0 w 590"/>
              <a:gd name="T9" fmla="*/ 2147483647 h 469"/>
              <a:gd name="T10" fmla="*/ 2147483647 w 590"/>
              <a:gd name="T11" fmla="*/ 2147483647 h 469"/>
              <a:gd name="T12" fmla="*/ 2147483647 w 590"/>
              <a:gd name="T13" fmla="*/ 2147483647 h 469"/>
              <a:gd name="T14" fmla="*/ 2147483647 w 590"/>
              <a:gd name="T15" fmla="*/ 2147483647 h 469"/>
              <a:gd name="T16" fmla="*/ 2147483647 w 590"/>
              <a:gd name="T17" fmla="*/ 2147483647 h 469"/>
              <a:gd name="T18" fmla="*/ 2147483647 w 590"/>
              <a:gd name="T19" fmla="*/ 2147483647 h 469"/>
              <a:gd name="T20" fmla="*/ 2147483647 w 590"/>
              <a:gd name="T21" fmla="*/ 2147483647 h 469"/>
              <a:gd name="T22" fmla="*/ 2147483647 w 590"/>
              <a:gd name="T23" fmla="*/ 2147483647 h 4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0" h="469">
                <a:moveTo>
                  <a:pt x="580" y="109"/>
                </a:moveTo>
                <a:cubicBezTo>
                  <a:pt x="567" y="98"/>
                  <a:pt x="466" y="17"/>
                  <a:pt x="457" y="11"/>
                </a:cubicBezTo>
                <a:cubicBezTo>
                  <a:pt x="441" y="0"/>
                  <a:pt x="427" y="3"/>
                  <a:pt x="427" y="26"/>
                </a:cubicBezTo>
                <a:cubicBezTo>
                  <a:pt x="427" y="42"/>
                  <a:pt x="427" y="42"/>
                  <a:pt x="427" y="42"/>
                </a:cubicBezTo>
                <a:cubicBezTo>
                  <a:pt x="191" y="42"/>
                  <a:pt x="0" y="233"/>
                  <a:pt x="0" y="469"/>
                </a:cubicBezTo>
                <a:cubicBezTo>
                  <a:pt x="170" y="469"/>
                  <a:pt x="170" y="469"/>
                  <a:pt x="170" y="469"/>
                </a:cubicBezTo>
                <a:cubicBezTo>
                  <a:pt x="170" y="327"/>
                  <a:pt x="285" y="212"/>
                  <a:pt x="427" y="212"/>
                </a:cubicBezTo>
                <a:cubicBezTo>
                  <a:pt x="427" y="230"/>
                  <a:pt x="427" y="230"/>
                  <a:pt x="427" y="230"/>
                </a:cubicBezTo>
                <a:cubicBezTo>
                  <a:pt x="427" y="254"/>
                  <a:pt x="442" y="258"/>
                  <a:pt x="457" y="246"/>
                </a:cubicBezTo>
                <a:cubicBezTo>
                  <a:pt x="471" y="234"/>
                  <a:pt x="566" y="159"/>
                  <a:pt x="580" y="148"/>
                </a:cubicBezTo>
                <a:cubicBezTo>
                  <a:pt x="587" y="143"/>
                  <a:pt x="590" y="137"/>
                  <a:pt x="590" y="129"/>
                </a:cubicBezTo>
                <a:cubicBezTo>
                  <a:pt x="590" y="121"/>
                  <a:pt x="587" y="114"/>
                  <a:pt x="580" y="109"/>
                </a:cubicBezTo>
                <a:close/>
              </a:path>
            </a:pathLst>
          </a:cu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9226" name="Freeform 11"/>
          <p:cNvSpPr>
            <a:spLocks noChangeAspect="1" noEditPoints="1"/>
          </p:cNvSpPr>
          <p:nvPr/>
        </p:nvSpPr>
        <p:spPr bwMode="auto">
          <a:xfrm>
            <a:off x="4076700" y="1430338"/>
            <a:ext cx="520700" cy="520700"/>
          </a:xfrm>
          <a:custGeom>
            <a:avLst/>
            <a:gdLst>
              <a:gd name="T0" fmla="*/ 2147483647 w 375"/>
              <a:gd name="T1" fmla="*/ 2147483647 h 375"/>
              <a:gd name="T2" fmla="*/ 2147483647 w 375"/>
              <a:gd name="T3" fmla="*/ 2147483647 h 375"/>
              <a:gd name="T4" fmla="*/ 2147483647 w 375"/>
              <a:gd name="T5" fmla="*/ 2147483647 h 375"/>
              <a:gd name="T6" fmla="*/ 2147483647 w 375"/>
              <a:gd name="T7" fmla="*/ 2147483647 h 375"/>
              <a:gd name="T8" fmla="*/ 2147483647 w 375"/>
              <a:gd name="T9" fmla="*/ 2147483647 h 375"/>
              <a:gd name="T10" fmla="*/ 2147483647 w 375"/>
              <a:gd name="T11" fmla="*/ 2147483647 h 375"/>
              <a:gd name="T12" fmla="*/ 2147483647 w 375"/>
              <a:gd name="T13" fmla="*/ 2147483647 h 375"/>
              <a:gd name="T14" fmla="*/ 2147483647 w 375"/>
              <a:gd name="T15" fmla="*/ 2147483647 h 375"/>
              <a:gd name="T16" fmla="*/ 2147483647 w 375"/>
              <a:gd name="T17" fmla="*/ 2147483647 h 375"/>
              <a:gd name="T18" fmla="*/ 2147483647 w 375"/>
              <a:gd name="T19" fmla="*/ 2147483647 h 375"/>
              <a:gd name="T20" fmla="*/ 2147483647 w 375"/>
              <a:gd name="T21" fmla="*/ 2147483647 h 375"/>
              <a:gd name="T22" fmla="*/ 2147483647 w 375"/>
              <a:gd name="T23" fmla="*/ 2147483647 h 375"/>
              <a:gd name="T24" fmla="*/ 2147483647 w 375"/>
              <a:gd name="T25" fmla="*/ 2147483647 h 375"/>
              <a:gd name="T26" fmla="*/ 2147483647 w 375"/>
              <a:gd name="T27" fmla="*/ 2147483647 h 375"/>
              <a:gd name="T28" fmla="*/ 2147483647 w 375"/>
              <a:gd name="T29" fmla="*/ 2147483647 h 375"/>
              <a:gd name="T30" fmla="*/ 2147483647 w 375"/>
              <a:gd name="T31" fmla="*/ 2147483647 h 375"/>
              <a:gd name="T32" fmla="*/ 2147483647 w 375"/>
              <a:gd name="T33" fmla="*/ 2147483647 h 375"/>
              <a:gd name="T34" fmla="*/ 2147483647 w 375"/>
              <a:gd name="T35" fmla="*/ 2147483647 h 375"/>
              <a:gd name="T36" fmla="*/ 2147483647 w 375"/>
              <a:gd name="T37" fmla="*/ 2147483647 h 375"/>
              <a:gd name="T38" fmla="*/ 2147483647 w 375"/>
              <a:gd name="T39" fmla="*/ 2147483647 h 375"/>
              <a:gd name="T40" fmla="*/ 2147483647 w 375"/>
              <a:gd name="T41" fmla="*/ 2147483647 h 375"/>
              <a:gd name="T42" fmla="*/ 2147483647 w 375"/>
              <a:gd name="T43" fmla="*/ 2147483647 h 375"/>
              <a:gd name="T44" fmla="*/ 2147483647 w 375"/>
              <a:gd name="T45" fmla="*/ 2147483647 h 375"/>
              <a:gd name="T46" fmla="*/ 2147483647 w 375"/>
              <a:gd name="T47" fmla="*/ 2147483647 h 375"/>
              <a:gd name="T48" fmla="*/ 2147483647 w 375"/>
              <a:gd name="T49" fmla="*/ 2147483647 h 375"/>
              <a:gd name="T50" fmla="*/ 2147483647 w 375"/>
              <a:gd name="T51" fmla="*/ 2147483647 h 375"/>
              <a:gd name="T52" fmla="*/ 2147483647 w 375"/>
              <a:gd name="T53" fmla="*/ 2147483647 h 375"/>
              <a:gd name="T54" fmla="*/ 2147483647 w 375"/>
              <a:gd name="T55" fmla="*/ 2147483647 h 375"/>
              <a:gd name="T56" fmla="*/ 2147483647 w 375"/>
              <a:gd name="T57" fmla="*/ 2147483647 h 375"/>
              <a:gd name="T58" fmla="*/ 2147483647 w 375"/>
              <a:gd name="T59" fmla="*/ 2147483647 h 375"/>
              <a:gd name="T60" fmla="*/ 2147483647 w 375"/>
              <a:gd name="T61" fmla="*/ 2147483647 h 375"/>
              <a:gd name="T62" fmla="*/ 2147483647 w 375"/>
              <a:gd name="T63" fmla="*/ 2147483647 h 375"/>
              <a:gd name="T64" fmla="*/ 2147483647 w 375"/>
              <a:gd name="T65" fmla="*/ 2147483647 h 375"/>
              <a:gd name="T66" fmla="*/ 2147483647 w 375"/>
              <a:gd name="T67" fmla="*/ 2147483647 h 375"/>
              <a:gd name="T68" fmla="*/ 2147483647 w 375"/>
              <a:gd name="T69" fmla="*/ 2147483647 h 375"/>
              <a:gd name="T70" fmla="*/ 2147483647 w 375"/>
              <a:gd name="T71" fmla="*/ 2147483647 h 375"/>
              <a:gd name="T72" fmla="*/ 2147483647 w 375"/>
              <a:gd name="T73" fmla="*/ 2147483647 h 375"/>
              <a:gd name="T74" fmla="*/ 2147483647 w 375"/>
              <a:gd name="T75" fmla="*/ 2147483647 h 375"/>
              <a:gd name="T76" fmla="*/ 2147483647 w 375"/>
              <a:gd name="T77" fmla="*/ 2147483647 h 375"/>
              <a:gd name="T78" fmla="*/ 2147483647 w 375"/>
              <a:gd name="T79" fmla="*/ 2147483647 h 375"/>
              <a:gd name="T80" fmla="*/ 2147483647 w 375"/>
              <a:gd name="T81" fmla="*/ 2147483647 h 375"/>
              <a:gd name="T82" fmla="*/ 2147483647 w 375"/>
              <a:gd name="T83" fmla="*/ 2147483647 h 375"/>
              <a:gd name="T84" fmla="*/ 2147483647 w 375"/>
              <a:gd name="T85" fmla="*/ 2147483647 h 3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75" h="375">
                <a:moveTo>
                  <a:pt x="54" y="296"/>
                </a:moveTo>
                <a:cubicBezTo>
                  <a:pt x="48" y="291"/>
                  <a:pt x="40" y="291"/>
                  <a:pt x="34" y="296"/>
                </a:cubicBezTo>
                <a:cubicBezTo>
                  <a:pt x="29" y="302"/>
                  <a:pt x="29" y="311"/>
                  <a:pt x="34" y="316"/>
                </a:cubicBezTo>
                <a:cubicBezTo>
                  <a:pt x="40" y="322"/>
                  <a:pt x="48" y="322"/>
                  <a:pt x="54" y="316"/>
                </a:cubicBezTo>
                <a:cubicBezTo>
                  <a:pt x="59" y="311"/>
                  <a:pt x="59" y="302"/>
                  <a:pt x="54" y="296"/>
                </a:cubicBezTo>
                <a:close/>
                <a:moveTo>
                  <a:pt x="225" y="109"/>
                </a:moveTo>
                <a:cubicBezTo>
                  <a:pt x="238" y="117"/>
                  <a:pt x="238" y="117"/>
                  <a:pt x="238" y="117"/>
                </a:cubicBezTo>
                <a:cubicBezTo>
                  <a:pt x="241" y="118"/>
                  <a:pt x="244" y="119"/>
                  <a:pt x="247" y="119"/>
                </a:cubicBezTo>
                <a:cubicBezTo>
                  <a:pt x="250" y="119"/>
                  <a:pt x="254" y="117"/>
                  <a:pt x="255" y="114"/>
                </a:cubicBezTo>
                <a:cubicBezTo>
                  <a:pt x="259" y="108"/>
                  <a:pt x="259" y="108"/>
                  <a:pt x="259" y="108"/>
                </a:cubicBezTo>
                <a:cubicBezTo>
                  <a:pt x="262" y="103"/>
                  <a:pt x="262" y="97"/>
                  <a:pt x="257" y="93"/>
                </a:cubicBezTo>
                <a:cubicBezTo>
                  <a:pt x="257" y="92"/>
                  <a:pt x="256" y="91"/>
                  <a:pt x="255" y="91"/>
                </a:cubicBezTo>
                <a:cubicBezTo>
                  <a:pt x="242" y="83"/>
                  <a:pt x="242" y="83"/>
                  <a:pt x="242" y="83"/>
                </a:cubicBezTo>
                <a:cubicBezTo>
                  <a:pt x="236" y="79"/>
                  <a:pt x="228" y="80"/>
                  <a:pt x="225" y="85"/>
                </a:cubicBezTo>
                <a:cubicBezTo>
                  <a:pt x="221" y="92"/>
                  <a:pt x="221" y="92"/>
                  <a:pt x="221" y="92"/>
                </a:cubicBezTo>
                <a:cubicBezTo>
                  <a:pt x="218" y="96"/>
                  <a:pt x="219" y="102"/>
                  <a:pt x="223" y="107"/>
                </a:cubicBezTo>
                <a:cubicBezTo>
                  <a:pt x="224" y="107"/>
                  <a:pt x="225" y="108"/>
                  <a:pt x="225" y="109"/>
                </a:cubicBezTo>
                <a:close/>
                <a:moveTo>
                  <a:pt x="373" y="314"/>
                </a:moveTo>
                <a:cubicBezTo>
                  <a:pt x="375" y="301"/>
                  <a:pt x="365" y="289"/>
                  <a:pt x="356" y="281"/>
                </a:cubicBezTo>
                <a:cubicBezTo>
                  <a:pt x="275" y="199"/>
                  <a:pt x="275" y="199"/>
                  <a:pt x="275" y="199"/>
                </a:cubicBezTo>
                <a:cubicBezTo>
                  <a:pt x="266" y="191"/>
                  <a:pt x="255" y="193"/>
                  <a:pt x="247" y="194"/>
                </a:cubicBezTo>
                <a:cubicBezTo>
                  <a:pt x="239" y="195"/>
                  <a:pt x="234" y="196"/>
                  <a:pt x="230" y="192"/>
                </a:cubicBezTo>
                <a:cubicBezTo>
                  <a:pt x="215" y="178"/>
                  <a:pt x="215" y="178"/>
                  <a:pt x="215" y="178"/>
                </a:cubicBezTo>
                <a:cubicBezTo>
                  <a:pt x="219" y="173"/>
                  <a:pt x="222" y="171"/>
                  <a:pt x="222" y="170"/>
                </a:cubicBezTo>
                <a:cubicBezTo>
                  <a:pt x="245" y="147"/>
                  <a:pt x="258" y="145"/>
                  <a:pt x="271" y="144"/>
                </a:cubicBezTo>
                <a:cubicBezTo>
                  <a:pt x="284" y="143"/>
                  <a:pt x="298" y="142"/>
                  <a:pt x="317" y="123"/>
                </a:cubicBezTo>
                <a:cubicBezTo>
                  <a:pt x="355" y="85"/>
                  <a:pt x="331" y="32"/>
                  <a:pt x="330" y="29"/>
                </a:cubicBezTo>
                <a:cubicBezTo>
                  <a:pt x="329" y="27"/>
                  <a:pt x="326" y="25"/>
                  <a:pt x="323" y="25"/>
                </a:cubicBezTo>
                <a:cubicBezTo>
                  <a:pt x="320" y="25"/>
                  <a:pt x="318" y="26"/>
                  <a:pt x="316" y="28"/>
                </a:cubicBezTo>
                <a:cubicBezTo>
                  <a:pt x="292" y="65"/>
                  <a:pt x="292" y="65"/>
                  <a:pt x="292" y="65"/>
                </a:cubicBezTo>
                <a:cubicBezTo>
                  <a:pt x="277" y="67"/>
                  <a:pt x="277" y="67"/>
                  <a:pt x="277" y="67"/>
                </a:cubicBezTo>
                <a:cubicBezTo>
                  <a:pt x="268" y="49"/>
                  <a:pt x="268" y="49"/>
                  <a:pt x="268" y="49"/>
                </a:cubicBezTo>
                <a:cubicBezTo>
                  <a:pt x="288" y="11"/>
                  <a:pt x="288" y="11"/>
                  <a:pt x="288" y="11"/>
                </a:cubicBezTo>
                <a:cubicBezTo>
                  <a:pt x="290" y="9"/>
                  <a:pt x="290" y="6"/>
                  <a:pt x="288" y="3"/>
                </a:cubicBezTo>
                <a:cubicBezTo>
                  <a:pt x="287" y="1"/>
                  <a:pt x="284" y="0"/>
                  <a:pt x="281" y="0"/>
                </a:cubicBezTo>
                <a:cubicBezTo>
                  <a:pt x="247" y="1"/>
                  <a:pt x="229" y="24"/>
                  <a:pt x="221" y="36"/>
                </a:cubicBezTo>
                <a:cubicBezTo>
                  <a:pt x="202" y="25"/>
                  <a:pt x="202" y="25"/>
                  <a:pt x="202" y="25"/>
                </a:cubicBezTo>
                <a:cubicBezTo>
                  <a:pt x="199" y="23"/>
                  <a:pt x="196" y="24"/>
                  <a:pt x="193" y="26"/>
                </a:cubicBezTo>
                <a:cubicBezTo>
                  <a:pt x="191" y="28"/>
                  <a:pt x="190" y="31"/>
                  <a:pt x="191" y="34"/>
                </a:cubicBezTo>
                <a:cubicBezTo>
                  <a:pt x="206" y="86"/>
                  <a:pt x="172" y="119"/>
                  <a:pt x="171" y="120"/>
                </a:cubicBezTo>
                <a:cubicBezTo>
                  <a:pt x="164" y="127"/>
                  <a:pt x="164" y="127"/>
                  <a:pt x="164" y="127"/>
                </a:cubicBezTo>
                <a:cubicBezTo>
                  <a:pt x="97" y="59"/>
                  <a:pt x="97" y="59"/>
                  <a:pt x="97" y="59"/>
                </a:cubicBezTo>
                <a:cubicBezTo>
                  <a:pt x="89" y="51"/>
                  <a:pt x="92" y="39"/>
                  <a:pt x="92" y="39"/>
                </a:cubicBezTo>
                <a:cubicBezTo>
                  <a:pt x="93" y="35"/>
                  <a:pt x="91" y="31"/>
                  <a:pt x="87" y="29"/>
                </a:cubicBezTo>
                <a:cubicBezTo>
                  <a:pt x="34" y="10"/>
                  <a:pt x="34" y="10"/>
                  <a:pt x="34" y="10"/>
                </a:cubicBezTo>
                <a:cubicBezTo>
                  <a:pt x="31" y="8"/>
                  <a:pt x="28" y="9"/>
                  <a:pt x="26" y="11"/>
                </a:cubicBezTo>
                <a:cubicBezTo>
                  <a:pt x="10" y="28"/>
                  <a:pt x="10" y="28"/>
                  <a:pt x="10" y="28"/>
                </a:cubicBezTo>
                <a:cubicBezTo>
                  <a:pt x="7" y="30"/>
                  <a:pt x="7" y="33"/>
                  <a:pt x="8" y="36"/>
                </a:cubicBezTo>
                <a:cubicBezTo>
                  <a:pt x="27" y="89"/>
                  <a:pt x="27" y="89"/>
                  <a:pt x="27" y="89"/>
                </a:cubicBezTo>
                <a:cubicBezTo>
                  <a:pt x="29" y="92"/>
                  <a:pt x="33" y="95"/>
                  <a:pt x="37" y="93"/>
                </a:cubicBezTo>
                <a:cubicBezTo>
                  <a:pt x="37" y="93"/>
                  <a:pt x="50" y="90"/>
                  <a:pt x="58" y="98"/>
                </a:cubicBezTo>
                <a:cubicBezTo>
                  <a:pt x="125" y="166"/>
                  <a:pt x="125" y="166"/>
                  <a:pt x="125" y="166"/>
                </a:cubicBezTo>
                <a:cubicBezTo>
                  <a:pt x="16" y="275"/>
                  <a:pt x="16" y="275"/>
                  <a:pt x="16" y="275"/>
                </a:cubicBezTo>
                <a:cubicBezTo>
                  <a:pt x="15" y="276"/>
                  <a:pt x="15" y="276"/>
                  <a:pt x="15" y="276"/>
                </a:cubicBezTo>
                <a:cubicBezTo>
                  <a:pt x="9" y="282"/>
                  <a:pt x="0" y="291"/>
                  <a:pt x="0" y="305"/>
                </a:cubicBezTo>
                <a:cubicBezTo>
                  <a:pt x="0" y="315"/>
                  <a:pt x="5" y="325"/>
                  <a:pt x="15" y="336"/>
                </a:cubicBezTo>
                <a:cubicBezTo>
                  <a:pt x="25" y="346"/>
                  <a:pt x="35" y="351"/>
                  <a:pt x="46" y="350"/>
                </a:cubicBezTo>
                <a:cubicBezTo>
                  <a:pt x="61" y="350"/>
                  <a:pt x="71" y="339"/>
                  <a:pt x="76" y="333"/>
                </a:cubicBezTo>
                <a:cubicBezTo>
                  <a:pt x="76" y="333"/>
                  <a:pt x="76" y="333"/>
                  <a:pt x="76" y="333"/>
                </a:cubicBezTo>
                <a:cubicBezTo>
                  <a:pt x="80" y="328"/>
                  <a:pt x="137" y="265"/>
                  <a:pt x="178" y="219"/>
                </a:cubicBezTo>
                <a:cubicBezTo>
                  <a:pt x="190" y="230"/>
                  <a:pt x="190" y="230"/>
                  <a:pt x="190" y="230"/>
                </a:cubicBezTo>
                <a:cubicBezTo>
                  <a:pt x="193" y="233"/>
                  <a:pt x="192" y="238"/>
                  <a:pt x="191" y="247"/>
                </a:cubicBezTo>
                <a:cubicBezTo>
                  <a:pt x="190" y="256"/>
                  <a:pt x="189" y="268"/>
                  <a:pt x="198" y="276"/>
                </a:cubicBezTo>
                <a:cubicBezTo>
                  <a:pt x="279" y="358"/>
                  <a:pt x="279" y="358"/>
                  <a:pt x="279" y="358"/>
                </a:cubicBezTo>
                <a:cubicBezTo>
                  <a:pt x="287" y="366"/>
                  <a:pt x="300" y="375"/>
                  <a:pt x="312" y="374"/>
                </a:cubicBezTo>
                <a:cubicBezTo>
                  <a:pt x="322" y="375"/>
                  <a:pt x="335" y="365"/>
                  <a:pt x="344" y="356"/>
                </a:cubicBezTo>
                <a:cubicBezTo>
                  <a:pt x="347" y="354"/>
                  <a:pt x="372" y="331"/>
                  <a:pt x="373" y="314"/>
                </a:cubicBezTo>
                <a:close/>
                <a:moveTo>
                  <a:pt x="137" y="155"/>
                </a:moveTo>
                <a:cubicBezTo>
                  <a:pt x="69" y="87"/>
                  <a:pt x="69" y="87"/>
                  <a:pt x="69" y="87"/>
                </a:cubicBezTo>
                <a:cubicBezTo>
                  <a:pt x="60" y="78"/>
                  <a:pt x="48" y="77"/>
                  <a:pt x="40" y="77"/>
                </a:cubicBezTo>
                <a:cubicBezTo>
                  <a:pt x="25" y="35"/>
                  <a:pt x="25" y="35"/>
                  <a:pt x="25" y="35"/>
                </a:cubicBezTo>
                <a:cubicBezTo>
                  <a:pt x="34" y="26"/>
                  <a:pt x="34" y="26"/>
                  <a:pt x="34" y="26"/>
                </a:cubicBezTo>
                <a:cubicBezTo>
                  <a:pt x="75" y="42"/>
                  <a:pt x="75" y="42"/>
                  <a:pt x="75" y="42"/>
                </a:cubicBezTo>
                <a:cubicBezTo>
                  <a:pt x="75" y="49"/>
                  <a:pt x="76" y="61"/>
                  <a:pt x="85" y="70"/>
                </a:cubicBezTo>
                <a:cubicBezTo>
                  <a:pt x="153" y="138"/>
                  <a:pt x="153" y="138"/>
                  <a:pt x="153" y="138"/>
                </a:cubicBezTo>
                <a:lnTo>
                  <a:pt x="137" y="155"/>
                </a:lnTo>
                <a:close/>
                <a:moveTo>
                  <a:pt x="45" y="334"/>
                </a:moveTo>
                <a:cubicBezTo>
                  <a:pt x="39" y="334"/>
                  <a:pt x="33" y="331"/>
                  <a:pt x="26" y="324"/>
                </a:cubicBezTo>
                <a:cubicBezTo>
                  <a:pt x="19" y="317"/>
                  <a:pt x="16" y="311"/>
                  <a:pt x="16" y="305"/>
                </a:cubicBezTo>
                <a:cubicBezTo>
                  <a:pt x="16" y="298"/>
                  <a:pt x="22" y="292"/>
                  <a:pt x="26" y="288"/>
                </a:cubicBezTo>
                <a:cubicBezTo>
                  <a:pt x="27" y="286"/>
                  <a:pt x="27" y="286"/>
                  <a:pt x="27" y="286"/>
                </a:cubicBezTo>
                <a:cubicBezTo>
                  <a:pt x="182" y="132"/>
                  <a:pt x="182" y="132"/>
                  <a:pt x="182" y="132"/>
                </a:cubicBezTo>
                <a:cubicBezTo>
                  <a:pt x="184" y="130"/>
                  <a:pt x="216" y="99"/>
                  <a:pt x="210" y="48"/>
                </a:cubicBezTo>
                <a:cubicBezTo>
                  <a:pt x="221" y="54"/>
                  <a:pt x="221" y="54"/>
                  <a:pt x="221" y="54"/>
                </a:cubicBezTo>
                <a:cubicBezTo>
                  <a:pt x="223" y="55"/>
                  <a:pt x="225" y="56"/>
                  <a:pt x="227" y="55"/>
                </a:cubicBezTo>
                <a:cubicBezTo>
                  <a:pt x="229" y="54"/>
                  <a:pt x="231" y="52"/>
                  <a:pt x="232" y="50"/>
                </a:cubicBezTo>
                <a:cubicBezTo>
                  <a:pt x="233" y="49"/>
                  <a:pt x="242" y="26"/>
                  <a:pt x="267" y="18"/>
                </a:cubicBezTo>
                <a:cubicBezTo>
                  <a:pt x="252" y="45"/>
                  <a:pt x="252" y="45"/>
                  <a:pt x="252" y="45"/>
                </a:cubicBezTo>
                <a:cubicBezTo>
                  <a:pt x="251" y="47"/>
                  <a:pt x="251" y="50"/>
                  <a:pt x="252" y="52"/>
                </a:cubicBezTo>
                <a:cubicBezTo>
                  <a:pt x="264" y="78"/>
                  <a:pt x="264" y="78"/>
                  <a:pt x="264" y="78"/>
                </a:cubicBezTo>
                <a:cubicBezTo>
                  <a:pt x="266" y="81"/>
                  <a:pt x="269" y="83"/>
                  <a:pt x="272" y="83"/>
                </a:cubicBezTo>
                <a:cubicBezTo>
                  <a:pt x="297" y="81"/>
                  <a:pt x="297" y="81"/>
                  <a:pt x="297" y="81"/>
                </a:cubicBezTo>
                <a:cubicBezTo>
                  <a:pt x="300" y="81"/>
                  <a:pt x="302" y="80"/>
                  <a:pt x="303" y="77"/>
                </a:cubicBezTo>
                <a:cubicBezTo>
                  <a:pt x="320" y="51"/>
                  <a:pt x="320" y="51"/>
                  <a:pt x="320" y="51"/>
                </a:cubicBezTo>
                <a:cubicBezTo>
                  <a:pt x="324" y="67"/>
                  <a:pt x="325" y="92"/>
                  <a:pt x="306" y="111"/>
                </a:cubicBezTo>
                <a:cubicBezTo>
                  <a:pt x="291" y="126"/>
                  <a:pt x="281" y="127"/>
                  <a:pt x="270" y="128"/>
                </a:cubicBezTo>
                <a:cubicBezTo>
                  <a:pt x="255" y="130"/>
                  <a:pt x="238" y="132"/>
                  <a:pt x="210" y="159"/>
                </a:cubicBezTo>
                <a:cubicBezTo>
                  <a:pt x="209" y="161"/>
                  <a:pt x="71" y="315"/>
                  <a:pt x="64" y="322"/>
                </a:cubicBezTo>
                <a:cubicBezTo>
                  <a:pt x="64" y="322"/>
                  <a:pt x="64" y="322"/>
                  <a:pt x="64" y="322"/>
                </a:cubicBezTo>
                <a:cubicBezTo>
                  <a:pt x="60" y="326"/>
                  <a:pt x="54" y="334"/>
                  <a:pt x="45" y="334"/>
                </a:cubicBezTo>
                <a:close/>
                <a:moveTo>
                  <a:pt x="335" y="343"/>
                </a:moveTo>
                <a:cubicBezTo>
                  <a:pt x="323" y="355"/>
                  <a:pt x="314" y="358"/>
                  <a:pt x="312" y="358"/>
                </a:cubicBezTo>
                <a:cubicBezTo>
                  <a:pt x="312" y="358"/>
                  <a:pt x="311" y="358"/>
                  <a:pt x="311" y="358"/>
                </a:cubicBezTo>
                <a:cubicBezTo>
                  <a:pt x="306" y="359"/>
                  <a:pt x="298" y="354"/>
                  <a:pt x="291" y="346"/>
                </a:cubicBezTo>
                <a:cubicBezTo>
                  <a:pt x="209" y="265"/>
                  <a:pt x="209" y="265"/>
                  <a:pt x="209" y="265"/>
                </a:cubicBezTo>
                <a:cubicBezTo>
                  <a:pt x="206" y="262"/>
                  <a:pt x="206" y="257"/>
                  <a:pt x="207" y="248"/>
                </a:cubicBezTo>
                <a:cubicBezTo>
                  <a:pt x="208" y="239"/>
                  <a:pt x="210" y="228"/>
                  <a:pt x="201" y="219"/>
                </a:cubicBezTo>
                <a:cubicBezTo>
                  <a:pt x="189" y="207"/>
                  <a:pt x="189" y="207"/>
                  <a:pt x="189" y="207"/>
                </a:cubicBezTo>
                <a:cubicBezTo>
                  <a:pt x="195" y="201"/>
                  <a:pt x="200" y="195"/>
                  <a:pt x="205" y="190"/>
                </a:cubicBezTo>
                <a:cubicBezTo>
                  <a:pt x="218" y="203"/>
                  <a:pt x="218" y="203"/>
                  <a:pt x="218" y="203"/>
                </a:cubicBezTo>
                <a:cubicBezTo>
                  <a:pt x="228" y="213"/>
                  <a:pt x="241" y="211"/>
                  <a:pt x="250" y="210"/>
                </a:cubicBezTo>
                <a:cubicBezTo>
                  <a:pt x="257" y="208"/>
                  <a:pt x="261" y="208"/>
                  <a:pt x="263" y="210"/>
                </a:cubicBezTo>
                <a:cubicBezTo>
                  <a:pt x="345" y="292"/>
                  <a:pt x="345" y="292"/>
                  <a:pt x="345" y="292"/>
                </a:cubicBezTo>
                <a:cubicBezTo>
                  <a:pt x="354" y="301"/>
                  <a:pt x="358" y="307"/>
                  <a:pt x="357" y="312"/>
                </a:cubicBezTo>
                <a:cubicBezTo>
                  <a:pt x="357" y="312"/>
                  <a:pt x="357" y="313"/>
                  <a:pt x="357" y="313"/>
                </a:cubicBezTo>
                <a:cubicBezTo>
                  <a:pt x="357" y="317"/>
                  <a:pt x="349" y="330"/>
                  <a:pt x="335" y="343"/>
                </a:cubicBezTo>
                <a:close/>
                <a:moveTo>
                  <a:pt x="339" y="307"/>
                </a:moveTo>
                <a:cubicBezTo>
                  <a:pt x="261" y="229"/>
                  <a:pt x="261" y="229"/>
                  <a:pt x="261" y="229"/>
                </a:cubicBezTo>
                <a:cubicBezTo>
                  <a:pt x="258" y="226"/>
                  <a:pt x="253" y="226"/>
                  <a:pt x="250" y="229"/>
                </a:cubicBezTo>
                <a:cubicBezTo>
                  <a:pt x="247" y="233"/>
                  <a:pt x="247" y="238"/>
                  <a:pt x="250" y="241"/>
                </a:cubicBezTo>
                <a:cubicBezTo>
                  <a:pt x="328" y="319"/>
                  <a:pt x="328" y="319"/>
                  <a:pt x="328" y="319"/>
                </a:cubicBezTo>
                <a:cubicBezTo>
                  <a:pt x="331" y="322"/>
                  <a:pt x="336" y="322"/>
                  <a:pt x="339" y="319"/>
                </a:cubicBezTo>
                <a:cubicBezTo>
                  <a:pt x="342" y="316"/>
                  <a:pt x="342" y="311"/>
                  <a:pt x="339" y="307"/>
                </a:cubicBezTo>
                <a:close/>
                <a:moveTo>
                  <a:pt x="317" y="329"/>
                </a:moveTo>
                <a:cubicBezTo>
                  <a:pt x="239" y="251"/>
                  <a:pt x="239" y="251"/>
                  <a:pt x="239" y="251"/>
                </a:cubicBezTo>
                <a:cubicBezTo>
                  <a:pt x="236" y="248"/>
                  <a:pt x="231" y="248"/>
                  <a:pt x="228" y="251"/>
                </a:cubicBezTo>
                <a:cubicBezTo>
                  <a:pt x="225" y="254"/>
                  <a:pt x="225" y="260"/>
                  <a:pt x="228" y="263"/>
                </a:cubicBezTo>
                <a:cubicBezTo>
                  <a:pt x="306" y="341"/>
                  <a:pt x="306" y="341"/>
                  <a:pt x="306" y="341"/>
                </a:cubicBezTo>
                <a:cubicBezTo>
                  <a:pt x="309" y="344"/>
                  <a:pt x="314" y="344"/>
                  <a:pt x="317" y="341"/>
                </a:cubicBezTo>
                <a:cubicBezTo>
                  <a:pt x="320" y="338"/>
                  <a:pt x="320" y="332"/>
                  <a:pt x="317" y="32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9227" name="Freeform 13"/>
          <p:cNvSpPr>
            <a:spLocks noChangeAspect="1"/>
          </p:cNvSpPr>
          <p:nvPr/>
        </p:nvSpPr>
        <p:spPr bwMode="auto">
          <a:xfrm>
            <a:off x="5838825" y="1635125"/>
            <a:ext cx="1473200" cy="1214438"/>
          </a:xfrm>
          <a:custGeom>
            <a:avLst/>
            <a:gdLst>
              <a:gd name="T0" fmla="*/ 2147483647 w 393"/>
              <a:gd name="T1" fmla="*/ 2147483647 h 324"/>
              <a:gd name="T2" fmla="*/ 2147483647 w 393"/>
              <a:gd name="T3" fmla="*/ 2147483647 h 324"/>
              <a:gd name="T4" fmla="*/ 2147483647 w 393"/>
              <a:gd name="T5" fmla="*/ 2147483647 h 324"/>
              <a:gd name="T6" fmla="*/ 2147483647 w 393"/>
              <a:gd name="T7" fmla="*/ 2147483647 h 324"/>
              <a:gd name="T8" fmla="*/ 2147483647 w 393"/>
              <a:gd name="T9" fmla="*/ 2147483647 h 324"/>
              <a:gd name="T10" fmla="*/ 2147483647 w 393"/>
              <a:gd name="T11" fmla="*/ 2147483647 h 324"/>
              <a:gd name="T12" fmla="*/ 2147483647 w 393"/>
              <a:gd name="T13" fmla="*/ 2147483647 h 324"/>
              <a:gd name="T14" fmla="*/ 2147483647 w 393"/>
              <a:gd name="T15" fmla="*/ 2147483647 h 324"/>
              <a:gd name="T16" fmla="*/ 2147483647 w 393"/>
              <a:gd name="T17" fmla="*/ 2147483647 h 324"/>
              <a:gd name="T18" fmla="*/ 2147483647 w 393"/>
              <a:gd name="T19" fmla="*/ 2147483647 h 324"/>
              <a:gd name="T20" fmla="*/ 2147483647 w 393"/>
              <a:gd name="T21" fmla="*/ 2147483647 h 324"/>
              <a:gd name="T22" fmla="*/ 2147483647 w 393"/>
              <a:gd name="T23" fmla="*/ 2147483647 h 324"/>
              <a:gd name="T24" fmla="*/ 2147483647 w 393"/>
              <a:gd name="T25" fmla="*/ 2147483647 h 324"/>
              <a:gd name="T26" fmla="*/ 2147483647 w 393"/>
              <a:gd name="T27" fmla="*/ 2147483647 h 324"/>
              <a:gd name="T28" fmla="*/ 2147483647 w 393"/>
              <a:gd name="T29" fmla="*/ 2147483647 h 324"/>
              <a:gd name="T30" fmla="*/ 2147483647 w 393"/>
              <a:gd name="T31" fmla="*/ 2147483647 h 324"/>
              <a:gd name="T32" fmla="*/ 2147483647 w 393"/>
              <a:gd name="T33" fmla="*/ 2147483647 h 324"/>
              <a:gd name="T34" fmla="*/ 2147483647 w 393"/>
              <a:gd name="T35" fmla="*/ 2147483647 h 324"/>
              <a:gd name="T36" fmla="*/ 2147483647 w 393"/>
              <a:gd name="T37" fmla="*/ 2147483647 h 324"/>
              <a:gd name="T38" fmla="*/ 2147483647 w 393"/>
              <a:gd name="T39" fmla="*/ 2147483647 h 324"/>
              <a:gd name="T40" fmla="*/ 2147483647 w 393"/>
              <a:gd name="T41" fmla="*/ 2147483647 h 324"/>
              <a:gd name="T42" fmla="*/ 2147483647 w 393"/>
              <a:gd name="T43" fmla="*/ 2147483647 h 324"/>
              <a:gd name="T44" fmla="*/ 2147483647 w 393"/>
              <a:gd name="T45" fmla="*/ 2147483647 h 324"/>
              <a:gd name="T46" fmla="*/ 2147483647 w 393"/>
              <a:gd name="T47" fmla="*/ 2147483647 h 324"/>
              <a:gd name="T48" fmla="*/ 2147483647 w 393"/>
              <a:gd name="T49" fmla="*/ 2147483647 h 324"/>
              <a:gd name="T50" fmla="*/ 2147483647 w 393"/>
              <a:gd name="T51" fmla="*/ 2147483647 h 324"/>
              <a:gd name="T52" fmla="*/ 2147483647 w 393"/>
              <a:gd name="T53" fmla="*/ 2147483647 h 324"/>
              <a:gd name="T54" fmla="*/ 2147483647 w 393"/>
              <a:gd name="T55" fmla="*/ 2147483647 h 324"/>
              <a:gd name="T56" fmla="*/ 2147483647 w 393"/>
              <a:gd name="T57" fmla="*/ 2147483647 h 324"/>
              <a:gd name="T58" fmla="*/ 2147483647 w 393"/>
              <a:gd name="T59" fmla="*/ 2147483647 h 324"/>
              <a:gd name="T60" fmla="*/ 2147483647 w 393"/>
              <a:gd name="T61" fmla="*/ 2147483647 h 324"/>
              <a:gd name="T62" fmla="*/ 2147483647 w 393"/>
              <a:gd name="T63" fmla="*/ 0 h 324"/>
              <a:gd name="T64" fmla="*/ 2147483647 w 393"/>
              <a:gd name="T65" fmla="*/ 0 h 324"/>
              <a:gd name="T66" fmla="*/ 0 w 393"/>
              <a:gd name="T67" fmla="*/ 2147483647 h 324"/>
              <a:gd name="T68" fmla="*/ 0 w 393"/>
              <a:gd name="T69" fmla="*/ 2147483647 h 324"/>
              <a:gd name="T70" fmla="*/ 2147483647 w 393"/>
              <a:gd name="T71" fmla="*/ 2147483647 h 324"/>
              <a:gd name="T72" fmla="*/ 2147483647 w 393"/>
              <a:gd name="T73" fmla="*/ 2147483647 h 324"/>
              <a:gd name="T74" fmla="*/ 2147483647 w 393"/>
              <a:gd name="T75" fmla="*/ 2147483647 h 324"/>
              <a:gd name="T76" fmla="*/ 2147483647 w 393"/>
              <a:gd name="T77" fmla="*/ 2147483647 h 324"/>
              <a:gd name="T78" fmla="*/ 2147483647 w 393"/>
              <a:gd name="T79" fmla="*/ 2147483647 h 324"/>
              <a:gd name="T80" fmla="*/ 2147483647 w 393"/>
              <a:gd name="T81" fmla="*/ 2147483647 h 324"/>
              <a:gd name="T82" fmla="*/ 2147483647 w 393"/>
              <a:gd name="T83" fmla="*/ 2147483647 h 324"/>
              <a:gd name="T84" fmla="*/ 2147483647 w 393"/>
              <a:gd name="T85" fmla="*/ 2147483647 h 324"/>
              <a:gd name="T86" fmla="*/ 2147483647 w 393"/>
              <a:gd name="T87" fmla="*/ 2147483647 h 324"/>
              <a:gd name="T88" fmla="*/ 2147483647 w 393"/>
              <a:gd name="T89" fmla="*/ 2147483647 h 324"/>
              <a:gd name="T90" fmla="*/ 2147483647 w 393"/>
              <a:gd name="T91" fmla="*/ 2147483647 h 324"/>
              <a:gd name="T92" fmla="*/ 2147483647 w 393"/>
              <a:gd name="T93" fmla="*/ 2147483647 h 32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93" h="324">
                <a:moveTo>
                  <a:pt x="391" y="152"/>
                </a:moveTo>
                <a:cubicBezTo>
                  <a:pt x="393" y="136"/>
                  <a:pt x="393" y="117"/>
                  <a:pt x="387" y="95"/>
                </a:cubicBezTo>
                <a:cubicBezTo>
                  <a:pt x="387" y="95"/>
                  <a:pt x="386" y="94"/>
                  <a:pt x="386" y="93"/>
                </a:cubicBezTo>
                <a:cubicBezTo>
                  <a:pt x="386" y="91"/>
                  <a:pt x="385" y="89"/>
                  <a:pt x="384" y="87"/>
                </a:cubicBezTo>
                <a:cubicBezTo>
                  <a:pt x="384" y="87"/>
                  <a:pt x="384" y="87"/>
                  <a:pt x="384" y="87"/>
                </a:cubicBezTo>
                <a:cubicBezTo>
                  <a:pt x="381" y="78"/>
                  <a:pt x="376" y="68"/>
                  <a:pt x="370" y="60"/>
                </a:cubicBezTo>
                <a:cubicBezTo>
                  <a:pt x="368" y="56"/>
                  <a:pt x="363" y="55"/>
                  <a:pt x="360" y="58"/>
                </a:cubicBezTo>
                <a:cubicBezTo>
                  <a:pt x="356" y="60"/>
                  <a:pt x="355" y="65"/>
                  <a:pt x="357" y="69"/>
                </a:cubicBezTo>
                <a:cubicBezTo>
                  <a:pt x="357" y="69"/>
                  <a:pt x="357" y="69"/>
                  <a:pt x="357" y="69"/>
                </a:cubicBezTo>
                <a:cubicBezTo>
                  <a:pt x="362" y="76"/>
                  <a:pt x="366" y="84"/>
                  <a:pt x="369" y="92"/>
                </a:cubicBezTo>
                <a:cubicBezTo>
                  <a:pt x="377" y="116"/>
                  <a:pt x="377" y="138"/>
                  <a:pt x="375" y="153"/>
                </a:cubicBezTo>
                <a:cubicBezTo>
                  <a:pt x="375" y="154"/>
                  <a:pt x="375" y="154"/>
                  <a:pt x="375" y="154"/>
                </a:cubicBezTo>
                <a:cubicBezTo>
                  <a:pt x="375" y="156"/>
                  <a:pt x="374" y="158"/>
                  <a:pt x="374" y="159"/>
                </a:cubicBezTo>
                <a:cubicBezTo>
                  <a:pt x="374" y="160"/>
                  <a:pt x="374" y="160"/>
                  <a:pt x="374" y="160"/>
                </a:cubicBezTo>
                <a:cubicBezTo>
                  <a:pt x="374" y="161"/>
                  <a:pt x="374" y="161"/>
                  <a:pt x="373" y="162"/>
                </a:cubicBezTo>
                <a:cubicBezTo>
                  <a:pt x="362" y="214"/>
                  <a:pt x="315" y="253"/>
                  <a:pt x="260" y="253"/>
                </a:cubicBezTo>
                <a:cubicBezTo>
                  <a:pt x="160" y="253"/>
                  <a:pt x="160" y="253"/>
                  <a:pt x="160" y="253"/>
                </a:cubicBezTo>
                <a:cubicBezTo>
                  <a:pt x="159" y="253"/>
                  <a:pt x="157" y="254"/>
                  <a:pt x="156" y="254"/>
                </a:cubicBezTo>
                <a:cubicBezTo>
                  <a:pt x="84" y="296"/>
                  <a:pt x="84" y="296"/>
                  <a:pt x="84" y="296"/>
                </a:cubicBezTo>
                <a:cubicBezTo>
                  <a:pt x="102" y="260"/>
                  <a:pt x="102" y="260"/>
                  <a:pt x="102" y="260"/>
                </a:cubicBezTo>
                <a:cubicBezTo>
                  <a:pt x="102" y="259"/>
                  <a:pt x="103" y="258"/>
                  <a:pt x="103" y="257"/>
                </a:cubicBezTo>
                <a:cubicBezTo>
                  <a:pt x="103" y="253"/>
                  <a:pt x="101" y="249"/>
                  <a:pt x="97" y="248"/>
                </a:cubicBezTo>
                <a:cubicBezTo>
                  <a:pt x="50" y="233"/>
                  <a:pt x="16" y="189"/>
                  <a:pt x="16" y="137"/>
                </a:cubicBezTo>
                <a:cubicBezTo>
                  <a:pt x="16" y="133"/>
                  <a:pt x="16" y="133"/>
                  <a:pt x="16" y="133"/>
                </a:cubicBezTo>
                <a:cubicBezTo>
                  <a:pt x="16" y="68"/>
                  <a:pt x="68" y="16"/>
                  <a:pt x="132" y="16"/>
                </a:cubicBezTo>
                <a:cubicBezTo>
                  <a:pt x="260" y="16"/>
                  <a:pt x="260" y="16"/>
                  <a:pt x="260" y="16"/>
                </a:cubicBezTo>
                <a:cubicBezTo>
                  <a:pt x="290" y="16"/>
                  <a:pt x="317" y="28"/>
                  <a:pt x="338" y="46"/>
                </a:cubicBezTo>
                <a:cubicBezTo>
                  <a:pt x="338" y="47"/>
                  <a:pt x="338" y="47"/>
                  <a:pt x="338" y="47"/>
                </a:cubicBezTo>
                <a:cubicBezTo>
                  <a:pt x="340" y="48"/>
                  <a:pt x="341" y="48"/>
                  <a:pt x="343" y="48"/>
                </a:cubicBezTo>
                <a:cubicBezTo>
                  <a:pt x="345" y="48"/>
                  <a:pt x="348" y="47"/>
                  <a:pt x="349" y="46"/>
                </a:cubicBezTo>
                <a:cubicBezTo>
                  <a:pt x="352" y="42"/>
                  <a:pt x="352" y="37"/>
                  <a:pt x="349" y="34"/>
                </a:cubicBezTo>
                <a:cubicBezTo>
                  <a:pt x="325" y="13"/>
                  <a:pt x="294" y="0"/>
                  <a:pt x="260" y="0"/>
                </a:cubicBezTo>
                <a:cubicBezTo>
                  <a:pt x="132" y="0"/>
                  <a:pt x="132" y="0"/>
                  <a:pt x="132" y="0"/>
                </a:cubicBezTo>
                <a:cubicBezTo>
                  <a:pt x="59" y="0"/>
                  <a:pt x="0" y="59"/>
                  <a:pt x="0" y="133"/>
                </a:cubicBezTo>
                <a:cubicBezTo>
                  <a:pt x="0" y="137"/>
                  <a:pt x="0" y="137"/>
                  <a:pt x="0" y="137"/>
                </a:cubicBezTo>
                <a:cubicBezTo>
                  <a:pt x="0" y="193"/>
                  <a:pt x="35" y="241"/>
                  <a:pt x="84" y="260"/>
                </a:cubicBezTo>
                <a:cubicBezTo>
                  <a:pt x="59" y="313"/>
                  <a:pt x="59" y="313"/>
                  <a:pt x="59" y="313"/>
                </a:cubicBezTo>
                <a:cubicBezTo>
                  <a:pt x="57" y="316"/>
                  <a:pt x="58" y="320"/>
                  <a:pt x="61" y="322"/>
                </a:cubicBezTo>
                <a:cubicBezTo>
                  <a:pt x="62" y="323"/>
                  <a:pt x="64" y="324"/>
                  <a:pt x="66" y="324"/>
                </a:cubicBezTo>
                <a:cubicBezTo>
                  <a:pt x="67" y="324"/>
                  <a:pt x="69" y="324"/>
                  <a:pt x="70" y="323"/>
                </a:cubicBezTo>
                <a:cubicBezTo>
                  <a:pt x="162" y="269"/>
                  <a:pt x="162" y="269"/>
                  <a:pt x="162" y="269"/>
                </a:cubicBezTo>
                <a:cubicBezTo>
                  <a:pt x="260" y="269"/>
                  <a:pt x="260" y="269"/>
                  <a:pt x="260" y="269"/>
                </a:cubicBezTo>
                <a:cubicBezTo>
                  <a:pt x="315" y="269"/>
                  <a:pt x="363" y="235"/>
                  <a:pt x="383" y="186"/>
                </a:cubicBezTo>
                <a:cubicBezTo>
                  <a:pt x="383" y="186"/>
                  <a:pt x="383" y="186"/>
                  <a:pt x="383" y="186"/>
                </a:cubicBezTo>
                <a:cubicBezTo>
                  <a:pt x="383" y="186"/>
                  <a:pt x="385" y="181"/>
                  <a:pt x="388" y="171"/>
                </a:cubicBezTo>
                <a:cubicBezTo>
                  <a:pt x="389" y="165"/>
                  <a:pt x="391" y="159"/>
                  <a:pt x="391" y="152"/>
                </a:cubicBezTo>
                <a:cubicBezTo>
                  <a:pt x="391" y="152"/>
                  <a:pt x="391" y="152"/>
                  <a:pt x="391" y="15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0253" name="Text Box 14"/>
          <p:cNvSpPr txBox="1">
            <a:spLocks noChangeArrowheads="1"/>
          </p:cNvSpPr>
          <p:nvPr/>
        </p:nvSpPr>
        <p:spPr bwMode="auto">
          <a:xfrm>
            <a:off x="5770563" y="1754188"/>
            <a:ext cx="1620837" cy="82232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Ericsson Capital TT" charset="0"/>
              <a:defRPr sz="2000">
                <a:solidFill>
                  <a:schemeClr val="tx1"/>
                </a:solidFill>
                <a:latin typeface="Arial" charset="0"/>
                <a:ea typeface="ＭＳ Ｐゴシック" charset="0"/>
              </a:defRPr>
            </a:lvl6pPr>
            <a:lvl7pPr marL="2971800" indent="-228600" eaLnBrk="0" hangingPunct="0">
              <a:buFont typeface="Ericsson Capital TT" charset="0"/>
              <a:defRPr sz="2000">
                <a:solidFill>
                  <a:schemeClr val="tx1"/>
                </a:solidFill>
                <a:latin typeface="Arial" charset="0"/>
                <a:ea typeface="ＭＳ Ｐゴシック" charset="0"/>
              </a:defRPr>
            </a:lvl7pPr>
            <a:lvl8pPr marL="3429000" indent="-228600" eaLnBrk="0" hangingPunct="0">
              <a:buFont typeface="Ericsson Capital TT" charset="0"/>
              <a:defRPr sz="2000">
                <a:solidFill>
                  <a:schemeClr val="tx1"/>
                </a:solidFill>
                <a:latin typeface="Arial" charset="0"/>
                <a:ea typeface="ＭＳ Ｐゴシック" charset="0"/>
              </a:defRPr>
            </a:lvl8pPr>
            <a:lvl9pPr marL="3886200" indent="-228600" eaLnBrk="0" hangingPunct="0">
              <a:buFont typeface="Ericsson Capital TT" charset="0"/>
              <a:defRPr sz="2000">
                <a:solidFill>
                  <a:schemeClr val="tx1"/>
                </a:solidFill>
                <a:latin typeface="Arial" charset="0"/>
                <a:ea typeface="ＭＳ Ｐゴシック" charset="0"/>
              </a:defRPr>
            </a:lvl9pPr>
          </a:lstStyle>
          <a:p>
            <a:pPr algn="ctr">
              <a:defRPr/>
            </a:pPr>
            <a:r>
              <a:rPr lang="en-US" sz="1200" smtClean="0">
                <a:solidFill>
                  <a:srgbClr val="58585A"/>
                </a:solidFill>
                <a:latin typeface="Ericsson Capital TT" charset="0"/>
                <a:cs typeface="Arial" charset="0"/>
              </a:rPr>
              <a:t>We Can have 1000+ classes and 10,000+ properties</a:t>
            </a:r>
          </a:p>
        </p:txBody>
      </p:sp>
      <p:sp>
        <p:nvSpPr>
          <p:cNvPr id="9229" name="Freeform 15"/>
          <p:cNvSpPr>
            <a:spLocks noChangeAspect="1"/>
          </p:cNvSpPr>
          <p:nvPr/>
        </p:nvSpPr>
        <p:spPr bwMode="auto">
          <a:xfrm>
            <a:off x="6265863" y="3270250"/>
            <a:ext cx="1574800" cy="1298575"/>
          </a:xfrm>
          <a:custGeom>
            <a:avLst/>
            <a:gdLst>
              <a:gd name="T0" fmla="*/ 2147483647 w 393"/>
              <a:gd name="T1" fmla="*/ 2147483647 h 324"/>
              <a:gd name="T2" fmla="*/ 2147483647 w 393"/>
              <a:gd name="T3" fmla="*/ 2147483647 h 324"/>
              <a:gd name="T4" fmla="*/ 2147483647 w 393"/>
              <a:gd name="T5" fmla="*/ 2147483647 h 324"/>
              <a:gd name="T6" fmla="*/ 2147483647 w 393"/>
              <a:gd name="T7" fmla="*/ 2147483647 h 324"/>
              <a:gd name="T8" fmla="*/ 2147483647 w 393"/>
              <a:gd name="T9" fmla="*/ 2147483647 h 324"/>
              <a:gd name="T10" fmla="*/ 2147483647 w 393"/>
              <a:gd name="T11" fmla="*/ 2147483647 h 324"/>
              <a:gd name="T12" fmla="*/ 2147483647 w 393"/>
              <a:gd name="T13" fmla="*/ 2147483647 h 324"/>
              <a:gd name="T14" fmla="*/ 2147483647 w 393"/>
              <a:gd name="T15" fmla="*/ 2147483647 h 324"/>
              <a:gd name="T16" fmla="*/ 2147483647 w 393"/>
              <a:gd name="T17" fmla="*/ 2147483647 h 324"/>
              <a:gd name="T18" fmla="*/ 2147483647 w 393"/>
              <a:gd name="T19" fmla="*/ 2147483647 h 324"/>
              <a:gd name="T20" fmla="*/ 2147483647 w 393"/>
              <a:gd name="T21" fmla="*/ 2147483647 h 324"/>
              <a:gd name="T22" fmla="*/ 2147483647 w 393"/>
              <a:gd name="T23" fmla="*/ 2147483647 h 324"/>
              <a:gd name="T24" fmla="*/ 2147483647 w 393"/>
              <a:gd name="T25" fmla="*/ 2147483647 h 324"/>
              <a:gd name="T26" fmla="*/ 2147483647 w 393"/>
              <a:gd name="T27" fmla="*/ 2147483647 h 324"/>
              <a:gd name="T28" fmla="*/ 2147483647 w 393"/>
              <a:gd name="T29" fmla="*/ 2147483647 h 324"/>
              <a:gd name="T30" fmla="*/ 2147483647 w 393"/>
              <a:gd name="T31" fmla="*/ 2147483647 h 324"/>
              <a:gd name="T32" fmla="*/ 2147483647 w 393"/>
              <a:gd name="T33" fmla="*/ 2147483647 h 324"/>
              <a:gd name="T34" fmla="*/ 2147483647 w 393"/>
              <a:gd name="T35" fmla="*/ 2147483647 h 324"/>
              <a:gd name="T36" fmla="*/ 2147483647 w 393"/>
              <a:gd name="T37" fmla="*/ 2147483647 h 324"/>
              <a:gd name="T38" fmla="*/ 2147483647 w 393"/>
              <a:gd name="T39" fmla="*/ 2147483647 h 324"/>
              <a:gd name="T40" fmla="*/ 2147483647 w 393"/>
              <a:gd name="T41" fmla="*/ 2147483647 h 324"/>
              <a:gd name="T42" fmla="*/ 2147483647 w 393"/>
              <a:gd name="T43" fmla="*/ 2147483647 h 324"/>
              <a:gd name="T44" fmla="*/ 2147483647 w 393"/>
              <a:gd name="T45" fmla="*/ 2147483647 h 324"/>
              <a:gd name="T46" fmla="*/ 2147483647 w 393"/>
              <a:gd name="T47" fmla="*/ 2147483647 h 324"/>
              <a:gd name="T48" fmla="*/ 2147483647 w 393"/>
              <a:gd name="T49" fmla="*/ 2147483647 h 324"/>
              <a:gd name="T50" fmla="*/ 2147483647 w 393"/>
              <a:gd name="T51" fmla="*/ 2147483647 h 324"/>
              <a:gd name="T52" fmla="*/ 2147483647 w 393"/>
              <a:gd name="T53" fmla="*/ 2147483647 h 324"/>
              <a:gd name="T54" fmla="*/ 2147483647 w 393"/>
              <a:gd name="T55" fmla="*/ 2147483647 h 324"/>
              <a:gd name="T56" fmla="*/ 2147483647 w 393"/>
              <a:gd name="T57" fmla="*/ 2147483647 h 324"/>
              <a:gd name="T58" fmla="*/ 2147483647 w 393"/>
              <a:gd name="T59" fmla="*/ 2147483647 h 324"/>
              <a:gd name="T60" fmla="*/ 2147483647 w 393"/>
              <a:gd name="T61" fmla="*/ 2147483647 h 324"/>
              <a:gd name="T62" fmla="*/ 2147483647 w 393"/>
              <a:gd name="T63" fmla="*/ 0 h 324"/>
              <a:gd name="T64" fmla="*/ 2147483647 w 393"/>
              <a:gd name="T65" fmla="*/ 0 h 324"/>
              <a:gd name="T66" fmla="*/ 0 w 393"/>
              <a:gd name="T67" fmla="*/ 2147483647 h 324"/>
              <a:gd name="T68" fmla="*/ 0 w 393"/>
              <a:gd name="T69" fmla="*/ 2147483647 h 324"/>
              <a:gd name="T70" fmla="*/ 2147483647 w 393"/>
              <a:gd name="T71" fmla="*/ 2147483647 h 324"/>
              <a:gd name="T72" fmla="*/ 2147483647 w 393"/>
              <a:gd name="T73" fmla="*/ 2147483647 h 324"/>
              <a:gd name="T74" fmla="*/ 2147483647 w 393"/>
              <a:gd name="T75" fmla="*/ 2147483647 h 324"/>
              <a:gd name="T76" fmla="*/ 2147483647 w 393"/>
              <a:gd name="T77" fmla="*/ 2147483647 h 324"/>
              <a:gd name="T78" fmla="*/ 2147483647 w 393"/>
              <a:gd name="T79" fmla="*/ 2147483647 h 324"/>
              <a:gd name="T80" fmla="*/ 2147483647 w 393"/>
              <a:gd name="T81" fmla="*/ 2147483647 h 324"/>
              <a:gd name="T82" fmla="*/ 2147483647 w 393"/>
              <a:gd name="T83" fmla="*/ 2147483647 h 324"/>
              <a:gd name="T84" fmla="*/ 2147483647 w 393"/>
              <a:gd name="T85" fmla="*/ 2147483647 h 324"/>
              <a:gd name="T86" fmla="*/ 2147483647 w 393"/>
              <a:gd name="T87" fmla="*/ 2147483647 h 324"/>
              <a:gd name="T88" fmla="*/ 2147483647 w 393"/>
              <a:gd name="T89" fmla="*/ 2147483647 h 324"/>
              <a:gd name="T90" fmla="*/ 2147483647 w 393"/>
              <a:gd name="T91" fmla="*/ 2147483647 h 324"/>
              <a:gd name="T92" fmla="*/ 2147483647 w 393"/>
              <a:gd name="T93" fmla="*/ 2147483647 h 32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93" h="324">
                <a:moveTo>
                  <a:pt x="391" y="152"/>
                </a:moveTo>
                <a:cubicBezTo>
                  <a:pt x="393" y="136"/>
                  <a:pt x="393" y="117"/>
                  <a:pt x="387" y="95"/>
                </a:cubicBezTo>
                <a:cubicBezTo>
                  <a:pt x="387" y="95"/>
                  <a:pt x="386" y="94"/>
                  <a:pt x="386" y="93"/>
                </a:cubicBezTo>
                <a:cubicBezTo>
                  <a:pt x="386" y="91"/>
                  <a:pt x="385" y="89"/>
                  <a:pt x="384" y="87"/>
                </a:cubicBezTo>
                <a:cubicBezTo>
                  <a:pt x="384" y="87"/>
                  <a:pt x="384" y="87"/>
                  <a:pt x="384" y="87"/>
                </a:cubicBezTo>
                <a:cubicBezTo>
                  <a:pt x="381" y="78"/>
                  <a:pt x="376" y="68"/>
                  <a:pt x="370" y="60"/>
                </a:cubicBezTo>
                <a:cubicBezTo>
                  <a:pt x="368" y="56"/>
                  <a:pt x="363" y="55"/>
                  <a:pt x="360" y="58"/>
                </a:cubicBezTo>
                <a:cubicBezTo>
                  <a:pt x="356" y="60"/>
                  <a:pt x="355" y="65"/>
                  <a:pt x="357" y="69"/>
                </a:cubicBezTo>
                <a:cubicBezTo>
                  <a:pt x="357" y="69"/>
                  <a:pt x="357" y="69"/>
                  <a:pt x="357" y="69"/>
                </a:cubicBezTo>
                <a:cubicBezTo>
                  <a:pt x="362" y="76"/>
                  <a:pt x="366" y="84"/>
                  <a:pt x="369" y="92"/>
                </a:cubicBezTo>
                <a:cubicBezTo>
                  <a:pt x="377" y="116"/>
                  <a:pt x="377" y="138"/>
                  <a:pt x="375" y="153"/>
                </a:cubicBezTo>
                <a:cubicBezTo>
                  <a:pt x="375" y="154"/>
                  <a:pt x="375" y="154"/>
                  <a:pt x="375" y="154"/>
                </a:cubicBezTo>
                <a:cubicBezTo>
                  <a:pt x="375" y="156"/>
                  <a:pt x="374" y="158"/>
                  <a:pt x="374" y="159"/>
                </a:cubicBezTo>
                <a:cubicBezTo>
                  <a:pt x="374" y="160"/>
                  <a:pt x="374" y="160"/>
                  <a:pt x="374" y="160"/>
                </a:cubicBezTo>
                <a:cubicBezTo>
                  <a:pt x="374" y="161"/>
                  <a:pt x="374" y="161"/>
                  <a:pt x="373" y="162"/>
                </a:cubicBezTo>
                <a:cubicBezTo>
                  <a:pt x="362" y="214"/>
                  <a:pt x="315" y="253"/>
                  <a:pt x="260" y="253"/>
                </a:cubicBezTo>
                <a:cubicBezTo>
                  <a:pt x="160" y="253"/>
                  <a:pt x="160" y="253"/>
                  <a:pt x="160" y="253"/>
                </a:cubicBezTo>
                <a:cubicBezTo>
                  <a:pt x="159" y="253"/>
                  <a:pt x="157" y="254"/>
                  <a:pt x="156" y="254"/>
                </a:cubicBezTo>
                <a:cubicBezTo>
                  <a:pt x="84" y="296"/>
                  <a:pt x="84" y="296"/>
                  <a:pt x="84" y="296"/>
                </a:cubicBezTo>
                <a:cubicBezTo>
                  <a:pt x="102" y="260"/>
                  <a:pt x="102" y="260"/>
                  <a:pt x="102" y="260"/>
                </a:cubicBezTo>
                <a:cubicBezTo>
                  <a:pt x="102" y="259"/>
                  <a:pt x="103" y="258"/>
                  <a:pt x="103" y="257"/>
                </a:cubicBezTo>
                <a:cubicBezTo>
                  <a:pt x="103" y="253"/>
                  <a:pt x="101" y="249"/>
                  <a:pt x="97" y="248"/>
                </a:cubicBezTo>
                <a:cubicBezTo>
                  <a:pt x="50" y="233"/>
                  <a:pt x="16" y="189"/>
                  <a:pt x="16" y="137"/>
                </a:cubicBezTo>
                <a:cubicBezTo>
                  <a:pt x="16" y="133"/>
                  <a:pt x="16" y="133"/>
                  <a:pt x="16" y="133"/>
                </a:cubicBezTo>
                <a:cubicBezTo>
                  <a:pt x="16" y="68"/>
                  <a:pt x="68" y="16"/>
                  <a:pt x="132" y="16"/>
                </a:cubicBezTo>
                <a:cubicBezTo>
                  <a:pt x="260" y="16"/>
                  <a:pt x="260" y="16"/>
                  <a:pt x="260" y="16"/>
                </a:cubicBezTo>
                <a:cubicBezTo>
                  <a:pt x="290" y="16"/>
                  <a:pt x="317" y="28"/>
                  <a:pt x="338" y="46"/>
                </a:cubicBezTo>
                <a:cubicBezTo>
                  <a:pt x="338" y="47"/>
                  <a:pt x="338" y="47"/>
                  <a:pt x="338" y="47"/>
                </a:cubicBezTo>
                <a:cubicBezTo>
                  <a:pt x="340" y="48"/>
                  <a:pt x="341" y="48"/>
                  <a:pt x="343" y="48"/>
                </a:cubicBezTo>
                <a:cubicBezTo>
                  <a:pt x="345" y="48"/>
                  <a:pt x="348" y="47"/>
                  <a:pt x="349" y="46"/>
                </a:cubicBezTo>
                <a:cubicBezTo>
                  <a:pt x="352" y="42"/>
                  <a:pt x="352" y="37"/>
                  <a:pt x="349" y="34"/>
                </a:cubicBezTo>
                <a:cubicBezTo>
                  <a:pt x="325" y="13"/>
                  <a:pt x="294" y="0"/>
                  <a:pt x="260" y="0"/>
                </a:cubicBezTo>
                <a:cubicBezTo>
                  <a:pt x="132" y="0"/>
                  <a:pt x="132" y="0"/>
                  <a:pt x="132" y="0"/>
                </a:cubicBezTo>
                <a:cubicBezTo>
                  <a:pt x="59" y="0"/>
                  <a:pt x="0" y="59"/>
                  <a:pt x="0" y="133"/>
                </a:cubicBezTo>
                <a:cubicBezTo>
                  <a:pt x="0" y="137"/>
                  <a:pt x="0" y="137"/>
                  <a:pt x="0" y="137"/>
                </a:cubicBezTo>
                <a:cubicBezTo>
                  <a:pt x="0" y="193"/>
                  <a:pt x="35" y="241"/>
                  <a:pt x="84" y="260"/>
                </a:cubicBezTo>
                <a:cubicBezTo>
                  <a:pt x="59" y="313"/>
                  <a:pt x="59" y="313"/>
                  <a:pt x="59" y="313"/>
                </a:cubicBezTo>
                <a:cubicBezTo>
                  <a:pt x="57" y="316"/>
                  <a:pt x="58" y="320"/>
                  <a:pt x="61" y="322"/>
                </a:cubicBezTo>
                <a:cubicBezTo>
                  <a:pt x="62" y="323"/>
                  <a:pt x="64" y="324"/>
                  <a:pt x="66" y="324"/>
                </a:cubicBezTo>
                <a:cubicBezTo>
                  <a:pt x="67" y="324"/>
                  <a:pt x="69" y="324"/>
                  <a:pt x="70" y="323"/>
                </a:cubicBezTo>
                <a:cubicBezTo>
                  <a:pt x="162" y="269"/>
                  <a:pt x="162" y="269"/>
                  <a:pt x="162" y="269"/>
                </a:cubicBezTo>
                <a:cubicBezTo>
                  <a:pt x="260" y="269"/>
                  <a:pt x="260" y="269"/>
                  <a:pt x="260" y="269"/>
                </a:cubicBezTo>
                <a:cubicBezTo>
                  <a:pt x="315" y="269"/>
                  <a:pt x="363" y="235"/>
                  <a:pt x="383" y="186"/>
                </a:cubicBezTo>
                <a:cubicBezTo>
                  <a:pt x="383" y="186"/>
                  <a:pt x="383" y="186"/>
                  <a:pt x="383" y="186"/>
                </a:cubicBezTo>
                <a:cubicBezTo>
                  <a:pt x="383" y="186"/>
                  <a:pt x="385" y="181"/>
                  <a:pt x="388" y="171"/>
                </a:cubicBezTo>
                <a:cubicBezTo>
                  <a:pt x="389" y="165"/>
                  <a:pt x="391" y="159"/>
                  <a:pt x="391" y="152"/>
                </a:cubicBezTo>
                <a:cubicBezTo>
                  <a:pt x="391" y="152"/>
                  <a:pt x="391" y="152"/>
                  <a:pt x="391" y="15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0255" name="Text Box 16"/>
          <p:cNvSpPr txBox="1">
            <a:spLocks noChangeArrowheads="1"/>
          </p:cNvSpPr>
          <p:nvPr/>
        </p:nvSpPr>
        <p:spPr bwMode="auto">
          <a:xfrm>
            <a:off x="6102350" y="3409950"/>
            <a:ext cx="1890713" cy="82232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z="1200" smtClean="0">
                <a:solidFill>
                  <a:srgbClr val="58585A"/>
                </a:solidFill>
                <a:latin typeface="Ericsson Capital TT" charset="0"/>
                <a:cs typeface="+mn-cs"/>
              </a:rPr>
              <a:t>Our </a:t>
            </a:r>
            <a:r>
              <a:rPr lang="en-US" altLang="en-US" sz="1200" smtClean="0">
                <a:solidFill>
                  <a:srgbClr val="58585A"/>
                </a:solidFill>
                <a:latin typeface="Ericsson Capital TT" charset="0"/>
                <a:cs typeface="+mn-cs"/>
              </a:rPr>
              <a:t>“</a:t>
            </a:r>
            <a:r>
              <a:rPr lang="en-US" altLang="fr-FR" sz="1200" smtClean="0">
                <a:solidFill>
                  <a:srgbClr val="58585A"/>
                </a:solidFill>
                <a:latin typeface="Ericsson Capital TT" charset="0"/>
                <a:cs typeface="+mn-cs"/>
              </a:rPr>
              <a:t>DNA</a:t>
            </a:r>
            <a:r>
              <a:rPr lang="en-US" altLang="en-US" sz="1200" smtClean="0">
                <a:solidFill>
                  <a:srgbClr val="58585A"/>
                </a:solidFill>
                <a:latin typeface="Ericsson Capital TT" charset="0"/>
                <a:cs typeface="+mn-cs"/>
              </a:rPr>
              <a:t>”</a:t>
            </a:r>
            <a:r>
              <a:rPr lang="en-US" altLang="fr-FR" sz="1200" smtClean="0">
                <a:solidFill>
                  <a:srgbClr val="58585A"/>
                </a:solidFill>
                <a:latin typeface="Ericsson Capital TT" charset="0"/>
                <a:cs typeface="+mn-cs"/>
              </a:rPr>
              <a:t> </a:t>
            </a:r>
            <a:br>
              <a:rPr lang="en-US" altLang="fr-FR" sz="1200" smtClean="0">
                <a:solidFill>
                  <a:srgbClr val="58585A"/>
                </a:solidFill>
                <a:latin typeface="Ericsson Capital TT" charset="0"/>
                <a:cs typeface="+mn-cs"/>
              </a:rPr>
            </a:br>
            <a:r>
              <a:rPr lang="en-US" altLang="fr-FR" sz="1200" smtClean="0">
                <a:solidFill>
                  <a:srgbClr val="58585A"/>
                </a:solidFill>
                <a:latin typeface="Ericsson Capital TT" charset="0"/>
                <a:cs typeface="+mn-cs"/>
              </a:rPr>
              <a:t>makes Mobile Communication possible!</a:t>
            </a:r>
          </a:p>
        </p:txBody>
      </p:sp>
      <p:sp>
        <p:nvSpPr>
          <p:cNvPr id="10256" name="Text Box 17"/>
          <p:cNvSpPr txBox="1">
            <a:spLocks noChangeArrowheads="1"/>
          </p:cNvSpPr>
          <p:nvPr/>
        </p:nvSpPr>
        <p:spPr bwMode="auto">
          <a:xfrm>
            <a:off x="3595688" y="2554288"/>
            <a:ext cx="1528762" cy="64135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Ericsson Capital TT" charset="0"/>
              <a:defRPr sz="2000">
                <a:solidFill>
                  <a:schemeClr val="tx1"/>
                </a:solidFill>
                <a:latin typeface="Arial" charset="0"/>
                <a:ea typeface="ＭＳ Ｐゴシック" charset="0"/>
              </a:defRPr>
            </a:lvl6pPr>
            <a:lvl7pPr marL="2971800" indent="-228600" eaLnBrk="0" hangingPunct="0">
              <a:buFont typeface="Ericsson Capital TT" charset="0"/>
              <a:defRPr sz="2000">
                <a:solidFill>
                  <a:schemeClr val="tx1"/>
                </a:solidFill>
                <a:latin typeface="Arial" charset="0"/>
                <a:ea typeface="ＭＳ Ｐゴシック" charset="0"/>
              </a:defRPr>
            </a:lvl7pPr>
            <a:lvl8pPr marL="3429000" indent="-228600" eaLnBrk="0" hangingPunct="0">
              <a:buFont typeface="Ericsson Capital TT" charset="0"/>
              <a:defRPr sz="2000">
                <a:solidFill>
                  <a:schemeClr val="tx1"/>
                </a:solidFill>
                <a:latin typeface="Arial" charset="0"/>
                <a:ea typeface="ＭＳ Ｐゴシック" charset="0"/>
              </a:defRPr>
            </a:lvl8pPr>
            <a:lvl9pPr marL="3886200" indent="-228600" eaLnBrk="0" hangingPunct="0">
              <a:buFont typeface="Ericsson Capital TT" charset="0"/>
              <a:defRPr sz="2000">
                <a:solidFill>
                  <a:schemeClr val="tx1"/>
                </a:solidFill>
                <a:latin typeface="Arial" charset="0"/>
                <a:ea typeface="ＭＳ Ｐゴシック" charset="0"/>
              </a:defRPr>
            </a:lvl9pPr>
          </a:lstStyle>
          <a:p>
            <a:pPr algn="ctr">
              <a:defRPr/>
            </a:pPr>
            <a:r>
              <a:rPr lang="en-US" sz="1800" smtClean="0">
                <a:solidFill>
                  <a:srgbClr val="58585A"/>
                </a:solidFill>
                <a:latin typeface="Ericsson Capital TT" charset="0"/>
                <a:cs typeface="Arial" charset="0"/>
              </a:rPr>
              <a:t>Modeling Tool</a:t>
            </a:r>
          </a:p>
        </p:txBody>
      </p:sp>
      <p:sp>
        <p:nvSpPr>
          <p:cNvPr id="10257" name="Text Box 18"/>
          <p:cNvSpPr txBox="1">
            <a:spLocks noChangeArrowheads="1"/>
          </p:cNvSpPr>
          <p:nvPr/>
        </p:nvSpPr>
        <p:spPr bwMode="auto">
          <a:xfrm>
            <a:off x="3041650" y="4322763"/>
            <a:ext cx="2474913" cy="3667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Ericsson Capital TT" charset="0"/>
              <a:defRPr sz="2000">
                <a:solidFill>
                  <a:schemeClr val="tx1"/>
                </a:solidFill>
                <a:latin typeface="Arial" charset="0"/>
                <a:ea typeface="ＭＳ Ｐゴシック" charset="0"/>
              </a:defRPr>
            </a:lvl6pPr>
            <a:lvl7pPr marL="2971800" indent="-228600" eaLnBrk="0" hangingPunct="0">
              <a:buFont typeface="Ericsson Capital TT" charset="0"/>
              <a:defRPr sz="2000">
                <a:solidFill>
                  <a:schemeClr val="tx1"/>
                </a:solidFill>
                <a:latin typeface="Arial" charset="0"/>
                <a:ea typeface="ＭＳ Ｐゴシック" charset="0"/>
              </a:defRPr>
            </a:lvl7pPr>
            <a:lvl8pPr marL="3429000" indent="-228600" eaLnBrk="0" hangingPunct="0">
              <a:buFont typeface="Ericsson Capital TT" charset="0"/>
              <a:defRPr sz="2000">
                <a:solidFill>
                  <a:schemeClr val="tx1"/>
                </a:solidFill>
                <a:latin typeface="Arial" charset="0"/>
                <a:ea typeface="ＭＳ Ｐゴシック" charset="0"/>
              </a:defRPr>
            </a:lvl8pPr>
            <a:lvl9pPr marL="3886200" indent="-228600" eaLnBrk="0" hangingPunct="0">
              <a:buFont typeface="Ericsson Capital TT" charset="0"/>
              <a:defRPr sz="2000">
                <a:solidFill>
                  <a:schemeClr val="tx1"/>
                </a:solidFill>
                <a:latin typeface="Arial" charset="0"/>
                <a:ea typeface="ＭＳ Ｐゴシック" charset="0"/>
              </a:defRPr>
            </a:lvl9pPr>
          </a:lstStyle>
          <a:p>
            <a:pPr algn="ctr">
              <a:defRPr/>
            </a:pPr>
            <a:r>
              <a:rPr lang="en-US" sz="1800" smtClean="0">
                <a:solidFill>
                  <a:srgbClr val="58585A"/>
                </a:solidFill>
                <a:latin typeface="Ericsson Capital TT" charset="0"/>
                <a:cs typeface="Arial" charset="0"/>
              </a:rPr>
              <a:t>O&amp;M Interface</a:t>
            </a:r>
          </a:p>
        </p:txBody>
      </p:sp>
      <p:sp>
        <p:nvSpPr>
          <p:cNvPr id="10258" name="Text Box 19"/>
          <p:cNvSpPr txBox="1">
            <a:spLocks noChangeArrowheads="1"/>
          </p:cNvSpPr>
          <p:nvPr/>
        </p:nvSpPr>
        <p:spPr bwMode="auto">
          <a:xfrm>
            <a:off x="2951163" y="6219825"/>
            <a:ext cx="2790825" cy="366713"/>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Ericsson Capital TT" charset="0"/>
              <a:defRPr sz="2000">
                <a:solidFill>
                  <a:schemeClr val="tx1"/>
                </a:solidFill>
                <a:latin typeface="Arial" charset="0"/>
                <a:ea typeface="ＭＳ Ｐゴシック" charset="0"/>
              </a:defRPr>
            </a:lvl6pPr>
            <a:lvl7pPr marL="2971800" indent="-228600" eaLnBrk="0" hangingPunct="0">
              <a:buFont typeface="Ericsson Capital TT" charset="0"/>
              <a:defRPr sz="2000">
                <a:solidFill>
                  <a:schemeClr val="tx1"/>
                </a:solidFill>
                <a:latin typeface="Arial" charset="0"/>
                <a:ea typeface="ＭＳ Ｐゴシック" charset="0"/>
              </a:defRPr>
            </a:lvl7pPr>
            <a:lvl8pPr marL="3429000" indent="-228600" eaLnBrk="0" hangingPunct="0">
              <a:buFont typeface="Ericsson Capital TT" charset="0"/>
              <a:defRPr sz="2000">
                <a:solidFill>
                  <a:schemeClr val="tx1"/>
                </a:solidFill>
                <a:latin typeface="Arial" charset="0"/>
                <a:ea typeface="ＭＳ Ｐゴシック" charset="0"/>
              </a:defRPr>
            </a:lvl8pPr>
            <a:lvl9pPr marL="3886200" indent="-228600" eaLnBrk="0" hangingPunct="0">
              <a:buFont typeface="Ericsson Capital TT" charset="0"/>
              <a:defRPr sz="2000">
                <a:solidFill>
                  <a:schemeClr val="tx1"/>
                </a:solidFill>
                <a:latin typeface="Arial" charset="0"/>
                <a:ea typeface="ＭＳ Ｐゴシック" charset="0"/>
              </a:defRPr>
            </a:lvl9pPr>
          </a:lstStyle>
          <a:p>
            <a:pPr algn="ctr">
              <a:defRPr/>
            </a:pPr>
            <a:r>
              <a:rPr lang="en-US" sz="1800" smtClean="0">
                <a:solidFill>
                  <a:srgbClr val="58585A"/>
                </a:solidFill>
                <a:latin typeface="Ericsson Capital TT" charset="0"/>
                <a:cs typeface="Arial" charset="0"/>
              </a:rPr>
              <a:t>Managed Elements</a:t>
            </a:r>
          </a:p>
        </p:txBody>
      </p:sp>
      <p:sp>
        <p:nvSpPr>
          <p:cNvPr id="9234" name="Title 1"/>
          <p:cNvSpPr>
            <a:spLocks noGrp="1"/>
          </p:cNvSpPr>
          <p:nvPr>
            <p:ph type="title"/>
          </p:nvPr>
        </p:nvSpPr>
        <p:spPr/>
        <p:txBody>
          <a:bodyPr/>
          <a:lstStyle/>
          <a:p>
            <a:r>
              <a:rPr lang="en-US" altLang="fr-FR" smtClean="0"/>
              <a:t>Tool Use Case</a:t>
            </a:r>
          </a:p>
        </p:txBody>
      </p:sp>
    </p:spTree>
    <p:extLst>
      <p:ext uri="{BB962C8B-B14F-4D97-AF65-F5344CB8AC3E}">
        <p14:creationId xmlns:p14="http://schemas.microsoft.com/office/powerpoint/2010/main" val="2228406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altLang="fr-FR" smtClean="0"/>
              <a:t>Assumptions</a:t>
            </a:r>
          </a:p>
        </p:txBody>
      </p:sp>
      <p:sp>
        <p:nvSpPr>
          <p:cNvPr id="11266" name="AutoShape 9" descr="bpct-blend2"/>
          <p:cNvSpPr>
            <a:spLocks noChangeAspect="1" noChangeArrowheads="1"/>
          </p:cNvSpPr>
          <p:nvPr/>
        </p:nvSpPr>
        <p:spPr bwMode="auto">
          <a:xfrm>
            <a:off x="4652963" y="122078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1267" name="AutoShape 9" descr="bpct-blend2"/>
          <p:cNvSpPr>
            <a:spLocks noChangeAspect="1" noChangeArrowheads="1"/>
          </p:cNvSpPr>
          <p:nvPr/>
        </p:nvSpPr>
        <p:spPr bwMode="auto">
          <a:xfrm>
            <a:off x="4632325" y="383063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1268" name="AutoShape 9" descr="bpct-blend2"/>
          <p:cNvSpPr>
            <a:spLocks noChangeAspect="1" noChangeArrowheads="1"/>
          </p:cNvSpPr>
          <p:nvPr/>
        </p:nvSpPr>
        <p:spPr bwMode="auto">
          <a:xfrm>
            <a:off x="1816100" y="3833813"/>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1269" name="AutoShape 9" descr="bpct-blend2"/>
          <p:cNvSpPr>
            <a:spLocks noChangeAspect="1" noChangeArrowheads="1"/>
          </p:cNvSpPr>
          <p:nvPr/>
        </p:nvSpPr>
        <p:spPr bwMode="auto">
          <a:xfrm>
            <a:off x="1830388" y="121443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pic>
        <p:nvPicPr>
          <p:cNvPr id="1127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6300" y="1854200"/>
            <a:ext cx="2032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2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4888" y="2220913"/>
            <a:ext cx="22653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2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02200" y="4113213"/>
            <a:ext cx="20923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25663" y="4478338"/>
            <a:ext cx="2065337"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Rectangle 27"/>
          <p:cNvSpPr>
            <a:spLocks noChangeArrowheads="1"/>
          </p:cNvSpPr>
          <p:nvPr/>
        </p:nvSpPr>
        <p:spPr bwMode="auto">
          <a:xfrm>
            <a:off x="2146300" y="5499100"/>
            <a:ext cx="1390650" cy="17938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grpSp>
        <p:nvGrpSpPr>
          <p:cNvPr id="11275" name="Group 28"/>
          <p:cNvGrpSpPr>
            <a:grpSpLocks/>
          </p:cNvGrpSpPr>
          <p:nvPr/>
        </p:nvGrpSpPr>
        <p:grpSpPr bwMode="auto">
          <a:xfrm>
            <a:off x="2317750" y="4200525"/>
            <a:ext cx="1768475" cy="1768475"/>
            <a:chOff x="2317535" y="4200792"/>
            <a:chExt cx="1768463" cy="1768463"/>
          </a:xfrm>
        </p:grpSpPr>
        <p:sp>
          <p:nvSpPr>
            <p:cNvPr id="11276" name="Rounded Rectangle 30"/>
            <p:cNvSpPr>
              <a:spLocks noChangeArrowheads="1"/>
            </p:cNvSpPr>
            <p:nvPr/>
          </p:nvSpPr>
          <p:spPr bwMode="auto">
            <a:xfrm rot="-2738136">
              <a:off x="2271348" y="4972363"/>
              <a:ext cx="1768463" cy="225322"/>
            </a:xfrm>
            <a:prstGeom prst="roundRect">
              <a:avLst>
                <a:gd name="adj" fmla="val 16667"/>
              </a:avLst>
            </a:prstGeom>
            <a:solidFill>
              <a:srgbClr val="FF00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1277" name="Rounded Rectangle 31"/>
            <p:cNvSpPr>
              <a:spLocks noChangeArrowheads="1"/>
            </p:cNvSpPr>
            <p:nvPr/>
          </p:nvSpPr>
          <p:spPr bwMode="auto">
            <a:xfrm rot="2603481">
              <a:off x="2317535" y="4963461"/>
              <a:ext cx="1768463" cy="225322"/>
            </a:xfrm>
            <a:prstGeom prst="roundRect">
              <a:avLst>
                <a:gd name="adj" fmla="val 16667"/>
              </a:avLst>
            </a:prstGeom>
            <a:solidFill>
              <a:srgbClr val="FF00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grpSp>
    </p:spTree>
    <p:extLst>
      <p:ext uri="{BB962C8B-B14F-4D97-AF65-F5344CB8AC3E}">
        <p14:creationId xmlns:p14="http://schemas.microsoft.com/office/powerpoint/2010/main" val="3287706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reeform 3"/>
          <p:cNvSpPr>
            <a:spLocks noChangeAspect="1" noEditPoints="1"/>
          </p:cNvSpPr>
          <p:nvPr/>
        </p:nvSpPr>
        <p:spPr bwMode="auto">
          <a:xfrm>
            <a:off x="2051050" y="1727200"/>
            <a:ext cx="4265613" cy="2508250"/>
          </a:xfrm>
          <a:custGeom>
            <a:avLst/>
            <a:gdLst>
              <a:gd name="T0" fmla="*/ 2147483647 w 487"/>
              <a:gd name="T1" fmla="*/ 2147483647 h 287"/>
              <a:gd name="T2" fmla="*/ 2147483647 w 487"/>
              <a:gd name="T3" fmla="*/ 2147483647 h 287"/>
              <a:gd name="T4" fmla="*/ 2147483647 w 487"/>
              <a:gd name="T5" fmla="*/ 2147483647 h 287"/>
              <a:gd name="T6" fmla="*/ 2147483647 w 487"/>
              <a:gd name="T7" fmla="*/ 2147483647 h 287"/>
              <a:gd name="T8" fmla="*/ 2147483647 w 487"/>
              <a:gd name="T9" fmla="*/ 2147483647 h 287"/>
              <a:gd name="T10" fmla="*/ 2147483647 w 487"/>
              <a:gd name="T11" fmla="*/ 2147483647 h 287"/>
              <a:gd name="T12" fmla="*/ 2147483647 w 487"/>
              <a:gd name="T13" fmla="*/ 2147483647 h 287"/>
              <a:gd name="T14" fmla="*/ 2147483647 w 487"/>
              <a:gd name="T15" fmla="*/ 2147483647 h 287"/>
              <a:gd name="T16" fmla="*/ 2147483647 w 487"/>
              <a:gd name="T17" fmla="*/ 2147483647 h 287"/>
              <a:gd name="T18" fmla="*/ 2147483647 w 487"/>
              <a:gd name="T19" fmla="*/ 2147483647 h 287"/>
              <a:gd name="T20" fmla="*/ 2147483647 w 487"/>
              <a:gd name="T21" fmla="*/ 2147483647 h 287"/>
              <a:gd name="T22" fmla="*/ 2147483647 w 487"/>
              <a:gd name="T23" fmla="*/ 2147483647 h 287"/>
              <a:gd name="T24" fmla="*/ 0 w 487"/>
              <a:gd name="T25" fmla="*/ 2147483647 h 287"/>
              <a:gd name="T26" fmla="*/ 2147483647 w 487"/>
              <a:gd name="T27" fmla="*/ 2147483647 h 287"/>
              <a:gd name="T28" fmla="*/ 2147483647 w 487"/>
              <a:gd name="T29" fmla="*/ 2147483647 h 287"/>
              <a:gd name="T30" fmla="*/ 2147483647 w 487"/>
              <a:gd name="T31" fmla="*/ 2147483647 h 287"/>
              <a:gd name="T32" fmla="*/ 2147483647 w 487"/>
              <a:gd name="T33" fmla="*/ 2147483647 h 287"/>
              <a:gd name="T34" fmla="*/ 2147483647 w 487"/>
              <a:gd name="T35" fmla="*/ 2147483647 h 287"/>
              <a:gd name="T36" fmla="*/ 2147483647 w 487"/>
              <a:gd name="T37" fmla="*/ 2147483647 h 287"/>
              <a:gd name="T38" fmla="*/ 2147483647 w 487"/>
              <a:gd name="T39" fmla="*/ 2147483647 h 287"/>
              <a:gd name="T40" fmla="*/ 2147483647 w 487"/>
              <a:gd name="T41" fmla="*/ 2147483647 h 287"/>
              <a:gd name="T42" fmla="*/ 2147483647 w 487"/>
              <a:gd name="T43" fmla="*/ 2147483647 h 287"/>
              <a:gd name="T44" fmla="*/ 2147483647 w 487"/>
              <a:gd name="T45" fmla="*/ 2147483647 h 287"/>
              <a:gd name="T46" fmla="*/ 2147483647 w 487"/>
              <a:gd name="T47" fmla="*/ 2147483647 h 287"/>
              <a:gd name="T48" fmla="*/ 2147483647 w 487"/>
              <a:gd name="T49" fmla="*/ 2147483647 h 287"/>
              <a:gd name="T50" fmla="*/ 2147483647 w 487"/>
              <a:gd name="T51" fmla="*/ 2147483647 h 287"/>
              <a:gd name="T52" fmla="*/ 2147483647 w 487"/>
              <a:gd name="T53" fmla="*/ 2147483647 h 287"/>
              <a:gd name="T54" fmla="*/ 2147483647 w 487"/>
              <a:gd name="T55" fmla="*/ 2147483647 h 287"/>
              <a:gd name="T56" fmla="*/ 2147483647 w 487"/>
              <a:gd name="T57" fmla="*/ 2147483647 h 287"/>
              <a:gd name="T58" fmla="*/ 2147483647 w 487"/>
              <a:gd name="T59" fmla="*/ 2147483647 h 287"/>
              <a:gd name="T60" fmla="*/ 2147483647 w 487"/>
              <a:gd name="T61" fmla="*/ 2147483647 h 287"/>
              <a:gd name="T62" fmla="*/ 2147483647 w 487"/>
              <a:gd name="T63" fmla="*/ 2147483647 h 287"/>
              <a:gd name="T64" fmla="*/ 2147483647 w 487"/>
              <a:gd name="T65" fmla="*/ 2147483647 h 287"/>
              <a:gd name="T66" fmla="*/ 2147483647 w 487"/>
              <a:gd name="T67" fmla="*/ 2147483647 h 287"/>
              <a:gd name="T68" fmla="*/ 2147483647 w 487"/>
              <a:gd name="T69" fmla="*/ 2147483647 h 287"/>
              <a:gd name="T70" fmla="*/ 2147483647 w 487"/>
              <a:gd name="T71" fmla="*/ 2147483647 h 287"/>
              <a:gd name="T72" fmla="*/ 2147483647 w 487"/>
              <a:gd name="T73" fmla="*/ 2147483647 h 287"/>
              <a:gd name="T74" fmla="*/ 2147483647 w 487"/>
              <a:gd name="T75" fmla="*/ 2147483647 h 287"/>
              <a:gd name="T76" fmla="*/ 2147483647 w 487"/>
              <a:gd name="T77" fmla="*/ 2147483647 h 287"/>
              <a:gd name="T78" fmla="*/ 2147483647 w 487"/>
              <a:gd name="T79" fmla="*/ 2147483647 h 287"/>
              <a:gd name="T80" fmla="*/ 2147483647 w 487"/>
              <a:gd name="T81" fmla="*/ 2147483647 h 287"/>
              <a:gd name="T82" fmla="*/ 2147483647 w 487"/>
              <a:gd name="T83" fmla="*/ 2147483647 h 287"/>
              <a:gd name="T84" fmla="*/ 2147483647 w 487"/>
              <a:gd name="T85" fmla="*/ 2147483647 h 287"/>
              <a:gd name="T86" fmla="*/ 2147483647 w 487"/>
              <a:gd name="T87" fmla="*/ 2147483647 h 287"/>
              <a:gd name="T88" fmla="*/ 2147483647 w 487"/>
              <a:gd name="T89" fmla="*/ 2147483647 h 287"/>
              <a:gd name="T90" fmla="*/ 2147483647 w 487"/>
              <a:gd name="T91" fmla="*/ 2147483647 h 287"/>
              <a:gd name="T92" fmla="*/ 2147483647 w 487"/>
              <a:gd name="T93" fmla="*/ 2147483647 h 287"/>
              <a:gd name="T94" fmla="*/ 2147483647 w 487"/>
              <a:gd name="T95" fmla="*/ 2147483647 h 287"/>
              <a:gd name="T96" fmla="*/ 2147483647 w 487"/>
              <a:gd name="T97" fmla="*/ 2147483647 h 287"/>
              <a:gd name="T98" fmla="*/ 2147483647 w 487"/>
              <a:gd name="T99" fmla="*/ 2147483647 h 287"/>
              <a:gd name="T100" fmla="*/ 2147483647 w 487"/>
              <a:gd name="T101" fmla="*/ 2147483647 h 287"/>
              <a:gd name="T102" fmla="*/ 2147483647 w 487"/>
              <a:gd name="T103" fmla="*/ 2147483647 h 287"/>
              <a:gd name="T104" fmla="*/ 2147483647 w 487"/>
              <a:gd name="T105" fmla="*/ 2147483647 h 287"/>
              <a:gd name="T106" fmla="*/ 2147483647 w 487"/>
              <a:gd name="T107" fmla="*/ 2147483647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7"/>
              <a:gd name="T163" fmla="*/ 0 h 287"/>
              <a:gd name="T164" fmla="*/ 487 w 487"/>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7" h="287">
                <a:moveTo>
                  <a:pt x="409" y="59"/>
                </a:moveTo>
                <a:cubicBezTo>
                  <a:pt x="415" y="61"/>
                  <a:pt x="422" y="63"/>
                  <a:pt x="427" y="63"/>
                </a:cubicBezTo>
                <a:cubicBezTo>
                  <a:pt x="434" y="63"/>
                  <a:pt x="479" y="63"/>
                  <a:pt x="479" y="63"/>
                </a:cubicBezTo>
                <a:cubicBezTo>
                  <a:pt x="483" y="63"/>
                  <a:pt x="487" y="59"/>
                  <a:pt x="487" y="55"/>
                </a:cubicBezTo>
                <a:cubicBezTo>
                  <a:pt x="487" y="50"/>
                  <a:pt x="483" y="47"/>
                  <a:pt x="479" y="47"/>
                </a:cubicBezTo>
                <a:cubicBezTo>
                  <a:pt x="479" y="47"/>
                  <a:pt x="434" y="47"/>
                  <a:pt x="427" y="47"/>
                </a:cubicBezTo>
                <a:cubicBezTo>
                  <a:pt x="424" y="47"/>
                  <a:pt x="419" y="46"/>
                  <a:pt x="414" y="44"/>
                </a:cubicBezTo>
                <a:cubicBezTo>
                  <a:pt x="410" y="42"/>
                  <a:pt x="405" y="45"/>
                  <a:pt x="404" y="49"/>
                </a:cubicBezTo>
                <a:cubicBezTo>
                  <a:pt x="402" y="53"/>
                  <a:pt x="404" y="57"/>
                  <a:pt x="409" y="59"/>
                </a:cubicBezTo>
                <a:close/>
                <a:moveTo>
                  <a:pt x="479" y="186"/>
                </a:moveTo>
                <a:cubicBezTo>
                  <a:pt x="425" y="186"/>
                  <a:pt x="425" y="186"/>
                  <a:pt x="425" y="186"/>
                </a:cubicBezTo>
                <a:cubicBezTo>
                  <a:pt x="419" y="179"/>
                  <a:pt x="401" y="160"/>
                  <a:pt x="381" y="140"/>
                </a:cubicBezTo>
                <a:cubicBezTo>
                  <a:pt x="369" y="127"/>
                  <a:pt x="356" y="114"/>
                  <a:pt x="345" y="104"/>
                </a:cubicBezTo>
                <a:cubicBezTo>
                  <a:pt x="334" y="93"/>
                  <a:pt x="325" y="85"/>
                  <a:pt x="318" y="81"/>
                </a:cubicBezTo>
                <a:cubicBezTo>
                  <a:pt x="316" y="79"/>
                  <a:pt x="314" y="78"/>
                  <a:pt x="311" y="77"/>
                </a:cubicBezTo>
                <a:cubicBezTo>
                  <a:pt x="310" y="77"/>
                  <a:pt x="310" y="77"/>
                  <a:pt x="309" y="76"/>
                </a:cubicBezTo>
                <a:cubicBezTo>
                  <a:pt x="297" y="71"/>
                  <a:pt x="282" y="68"/>
                  <a:pt x="266" y="66"/>
                </a:cubicBezTo>
                <a:cubicBezTo>
                  <a:pt x="247" y="63"/>
                  <a:pt x="229" y="60"/>
                  <a:pt x="223" y="58"/>
                </a:cubicBezTo>
                <a:cubicBezTo>
                  <a:pt x="220" y="58"/>
                  <a:pt x="218" y="57"/>
                  <a:pt x="216" y="57"/>
                </a:cubicBezTo>
                <a:cubicBezTo>
                  <a:pt x="216" y="57"/>
                  <a:pt x="215" y="57"/>
                  <a:pt x="215" y="57"/>
                </a:cubicBezTo>
                <a:cubicBezTo>
                  <a:pt x="213" y="56"/>
                  <a:pt x="210" y="56"/>
                  <a:pt x="208" y="56"/>
                </a:cubicBezTo>
                <a:cubicBezTo>
                  <a:pt x="206" y="56"/>
                  <a:pt x="205" y="56"/>
                  <a:pt x="203" y="56"/>
                </a:cubicBezTo>
                <a:cubicBezTo>
                  <a:pt x="200" y="57"/>
                  <a:pt x="198" y="57"/>
                  <a:pt x="195" y="58"/>
                </a:cubicBezTo>
                <a:cubicBezTo>
                  <a:pt x="192" y="59"/>
                  <a:pt x="190" y="60"/>
                  <a:pt x="187" y="62"/>
                </a:cubicBezTo>
                <a:cubicBezTo>
                  <a:pt x="187" y="62"/>
                  <a:pt x="187" y="62"/>
                  <a:pt x="187" y="63"/>
                </a:cubicBezTo>
                <a:cubicBezTo>
                  <a:pt x="187" y="63"/>
                  <a:pt x="187" y="63"/>
                  <a:pt x="187" y="63"/>
                </a:cubicBezTo>
                <a:cubicBezTo>
                  <a:pt x="187" y="63"/>
                  <a:pt x="187" y="63"/>
                  <a:pt x="187" y="63"/>
                </a:cubicBezTo>
                <a:cubicBezTo>
                  <a:pt x="186" y="63"/>
                  <a:pt x="186" y="64"/>
                  <a:pt x="184" y="65"/>
                </a:cubicBezTo>
                <a:cubicBezTo>
                  <a:pt x="181" y="68"/>
                  <a:pt x="175" y="74"/>
                  <a:pt x="167" y="80"/>
                </a:cubicBezTo>
                <a:cubicBezTo>
                  <a:pt x="160" y="86"/>
                  <a:pt x="150" y="91"/>
                  <a:pt x="141" y="94"/>
                </a:cubicBezTo>
                <a:cubicBezTo>
                  <a:pt x="138" y="95"/>
                  <a:pt x="134" y="96"/>
                  <a:pt x="131" y="96"/>
                </a:cubicBezTo>
                <a:cubicBezTo>
                  <a:pt x="131" y="96"/>
                  <a:pt x="130" y="96"/>
                  <a:pt x="129" y="96"/>
                </a:cubicBezTo>
                <a:cubicBezTo>
                  <a:pt x="129" y="96"/>
                  <a:pt x="128" y="96"/>
                  <a:pt x="128" y="96"/>
                </a:cubicBezTo>
                <a:cubicBezTo>
                  <a:pt x="127" y="96"/>
                  <a:pt x="126" y="96"/>
                  <a:pt x="125" y="96"/>
                </a:cubicBezTo>
                <a:cubicBezTo>
                  <a:pt x="120" y="96"/>
                  <a:pt x="119" y="95"/>
                  <a:pt x="118" y="94"/>
                </a:cubicBezTo>
                <a:cubicBezTo>
                  <a:pt x="118" y="94"/>
                  <a:pt x="118" y="94"/>
                  <a:pt x="118" y="94"/>
                </a:cubicBezTo>
                <a:cubicBezTo>
                  <a:pt x="117" y="93"/>
                  <a:pt x="117" y="92"/>
                  <a:pt x="117" y="90"/>
                </a:cubicBezTo>
                <a:cubicBezTo>
                  <a:pt x="117" y="88"/>
                  <a:pt x="118" y="86"/>
                  <a:pt x="118" y="83"/>
                </a:cubicBezTo>
                <a:cubicBezTo>
                  <a:pt x="119" y="82"/>
                  <a:pt x="122" y="80"/>
                  <a:pt x="126" y="77"/>
                </a:cubicBezTo>
                <a:cubicBezTo>
                  <a:pt x="128" y="76"/>
                  <a:pt x="130" y="75"/>
                  <a:pt x="132" y="74"/>
                </a:cubicBezTo>
                <a:cubicBezTo>
                  <a:pt x="139" y="69"/>
                  <a:pt x="147" y="64"/>
                  <a:pt x="154" y="58"/>
                </a:cubicBezTo>
                <a:cubicBezTo>
                  <a:pt x="156" y="57"/>
                  <a:pt x="157" y="56"/>
                  <a:pt x="158" y="55"/>
                </a:cubicBezTo>
                <a:cubicBezTo>
                  <a:pt x="166" y="49"/>
                  <a:pt x="179" y="40"/>
                  <a:pt x="192" y="32"/>
                </a:cubicBezTo>
                <a:cubicBezTo>
                  <a:pt x="198" y="28"/>
                  <a:pt x="205" y="24"/>
                  <a:pt x="210" y="21"/>
                </a:cubicBezTo>
                <a:cubicBezTo>
                  <a:pt x="215" y="18"/>
                  <a:pt x="219" y="17"/>
                  <a:pt x="220" y="17"/>
                </a:cubicBezTo>
                <a:cubicBezTo>
                  <a:pt x="220" y="17"/>
                  <a:pt x="220" y="17"/>
                  <a:pt x="221" y="16"/>
                </a:cubicBezTo>
                <a:cubicBezTo>
                  <a:pt x="222" y="16"/>
                  <a:pt x="225" y="16"/>
                  <a:pt x="229" y="16"/>
                </a:cubicBezTo>
                <a:cubicBezTo>
                  <a:pt x="242" y="16"/>
                  <a:pt x="266" y="17"/>
                  <a:pt x="287" y="19"/>
                </a:cubicBezTo>
                <a:cubicBezTo>
                  <a:pt x="308" y="20"/>
                  <a:pt x="327" y="21"/>
                  <a:pt x="331" y="22"/>
                </a:cubicBezTo>
                <a:cubicBezTo>
                  <a:pt x="333" y="22"/>
                  <a:pt x="341" y="26"/>
                  <a:pt x="350" y="30"/>
                </a:cubicBezTo>
                <a:cubicBezTo>
                  <a:pt x="359" y="34"/>
                  <a:pt x="369" y="40"/>
                  <a:pt x="378" y="44"/>
                </a:cubicBezTo>
                <a:cubicBezTo>
                  <a:pt x="382" y="46"/>
                  <a:pt x="387" y="45"/>
                  <a:pt x="389" y="41"/>
                </a:cubicBezTo>
                <a:cubicBezTo>
                  <a:pt x="391" y="37"/>
                  <a:pt x="389" y="32"/>
                  <a:pt x="386" y="30"/>
                </a:cubicBezTo>
                <a:cubicBezTo>
                  <a:pt x="377" y="26"/>
                  <a:pt x="366" y="20"/>
                  <a:pt x="357" y="16"/>
                </a:cubicBezTo>
                <a:cubicBezTo>
                  <a:pt x="348" y="11"/>
                  <a:pt x="340" y="8"/>
                  <a:pt x="334" y="7"/>
                </a:cubicBezTo>
                <a:cubicBezTo>
                  <a:pt x="328" y="5"/>
                  <a:pt x="309" y="4"/>
                  <a:pt x="288" y="3"/>
                </a:cubicBezTo>
                <a:cubicBezTo>
                  <a:pt x="266" y="1"/>
                  <a:pt x="243" y="0"/>
                  <a:pt x="229" y="0"/>
                </a:cubicBezTo>
                <a:cubicBezTo>
                  <a:pt x="223" y="0"/>
                  <a:pt x="220" y="0"/>
                  <a:pt x="217" y="1"/>
                </a:cubicBezTo>
                <a:cubicBezTo>
                  <a:pt x="212" y="2"/>
                  <a:pt x="208" y="4"/>
                  <a:pt x="202" y="7"/>
                </a:cubicBezTo>
                <a:cubicBezTo>
                  <a:pt x="186" y="16"/>
                  <a:pt x="161" y="32"/>
                  <a:pt x="148" y="43"/>
                </a:cubicBezTo>
                <a:cubicBezTo>
                  <a:pt x="148" y="43"/>
                  <a:pt x="147" y="44"/>
                  <a:pt x="147" y="44"/>
                </a:cubicBezTo>
                <a:cubicBezTo>
                  <a:pt x="125" y="45"/>
                  <a:pt x="106" y="52"/>
                  <a:pt x="88" y="60"/>
                </a:cubicBezTo>
                <a:cubicBezTo>
                  <a:pt x="69" y="67"/>
                  <a:pt x="52" y="74"/>
                  <a:pt x="38" y="74"/>
                </a:cubicBezTo>
                <a:cubicBezTo>
                  <a:pt x="8" y="74"/>
                  <a:pt x="8" y="74"/>
                  <a:pt x="8" y="74"/>
                </a:cubicBezTo>
                <a:cubicBezTo>
                  <a:pt x="4" y="74"/>
                  <a:pt x="0" y="78"/>
                  <a:pt x="0" y="82"/>
                </a:cubicBezTo>
                <a:cubicBezTo>
                  <a:pt x="0" y="86"/>
                  <a:pt x="4" y="90"/>
                  <a:pt x="8" y="90"/>
                </a:cubicBezTo>
                <a:cubicBezTo>
                  <a:pt x="38" y="90"/>
                  <a:pt x="38" y="90"/>
                  <a:pt x="38" y="90"/>
                </a:cubicBezTo>
                <a:cubicBezTo>
                  <a:pt x="57" y="90"/>
                  <a:pt x="75" y="82"/>
                  <a:pt x="94" y="74"/>
                </a:cubicBezTo>
                <a:cubicBezTo>
                  <a:pt x="100" y="72"/>
                  <a:pt x="107" y="69"/>
                  <a:pt x="113" y="67"/>
                </a:cubicBezTo>
                <a:cubicBezTo>
                  <a:pt x="113" y="67"/>
                  <a:pt x="113" y="67"/>
                  <a:pt x="113" y="67"/>
                </a:cubicBezTo>
                <a:cubicBezTo>
                  <a:pt x="112" y="68"/>
                  <a:pt x="111" y="68"/>
                  <a:pt x="111" y="69"/>
                </a:cubicBezTo>
                <a:cubicBezTo>
                  <a:pt x="110" y="69"/>
                  <a:pt x="110" y="69"/>
                  <a:pt x="110" y="69"/>
                </a:cubicBezTo>
                <a:cubicBezTo>
                  <a:pt x="109" y="70"/>
                  <a:pt x="109" y="70"/>
                  <a:pt x="108" y="71"/>
                </a:cubicBezTo>
                <a:cubicBezTo>
                  <a:pt x="107" y="72"/>
                  <a:pt x="107" y="72"/>
                  <a:pt x="106" y="73"/>
                </a:cubicBezTo>
                <a:cubicBezTo>
                  <a:pt x="105" y="74"/>
                  <a:pt x="103" y="76"/>
                  <a:pt x="103" y="79"/>
                </a:cubicBezTo>
                <a:cubicBezTo>
                  <a:pt x="103" y="79"/>
                  <a:pt x="102" y="80"/>
                  <a:pt x="102" y="81"/>
                </a:cubicBezTo>
                <a:cubicBezTo>
                  <a:pt x="102" y="83"/>
                  <a:pt x="101" y="87"/>
                  <a:pt x="101" y="90"/>
                </a:cubicBezTo>
                <a:cubicBezTo>
                  <a:pt x="101" y="95"/>
                  <a:pt x="102" y="101"/>
                  <a:pt x="107" y="106"/>
                </a:cubicBezTo>
                <a:cubicBezTo>
                  <a:pt x="109" y="107"/>
                  <a:pt x="111" y="109"/>
                  <a:pt x="113" y="110"/>
                </a:cubicBezTo>
                <a:cubicBezTo>
                  <a:pt x="113" y="110"/>
                  <a:pt x="113" y="110"/>
                  <a:pt x="113" y="110"/>
                </a:cubicBezTo>
                <a:cubicBezTo>
                  <a:pt x="114" y="110"/>
                  <a:pt x="115" y="110"/>
                  <a:pt x="116" y="111"/>
                </a:cubicBezTo>
                <a:cubicBezTo>
                  <a:pt x="116" y="111"/>
                  <a:pt x="116" y="111"/>
                  <a:pt x="116" y="111"/>
                </a:cubicBezTo>
                <a:cubicBezTo>
                  <a:pt x="117" y="111"/>
                  <a:pt x="118" y="111"/>
                  <a:pt x="118" y="111"/>
                </a:cubicBezTo>
                <a:cubicBezTo>
                  <a:pt x="119" y="111"/>
                  <a:pt x="119" y="112"/>
                  <a:pt x="119" y="112"/>
                </a:cubicBezTo>
                <a:cubicBezTo>
                  <a:pt x="120" y="112"/>
                  <a:pt x="120" y="112"/>
                  <a:pt x="121" y="112"/>
                </a:cubicBezTo>
                <a:cubicBezTo>
                  <a:pt x="122" y="112"/>
                  <a:pt x="122" y="112"/>
                  <a:pt x="122" y="112"/>
                </a:cubicBezTo>
                <a:cubicBezTo>
                  <a:pt x="123" y="112"/>
                  <a:pt x="124" y="112"/>
                  <a:pt x="124" y="112"/>
                </a:cubicBezTo>
                <a:cubicBezTo>
                  <a:pt x="125" y="112"/>
                  <a:pt x="126" y="112"/>
                  <a:pt x="126" y="112"/>
                </a:cubicBezTo>
                <a:cubicBezTo>
                  <a:pt x="127" y="112"/>
                  <a:pt x="127" y="112"/>
                  <a:pt x="127" y="112"/>
                </a:cubicBezTo>
                <a:cubicBezTo>
                  <a:pt x="127" y="112"/>
                  <a:pt x="127" y="112"/>
                  <a:pt x="127" y="112"/>
                </a:cubicBezTo>
                <a:cubicBezTo>
                  <a:pt x="127" y="112"/>
                  <a:pt x="127" y="112"/>
                  <a:pt x="128" y="112"/>
                </a:cubicBezTo>
                <a:cubicBezTo>
                  <a:pt x="129" y="112"/>
                  <a:pt x="130" y="112"/>
                  <a:pt x="131" y="112"/>
                </a:cubicBezTo>
                <a:cubicBezTo>
                  <a:pt x="132" y="112"/>
                  <a:pt x="132" y="112"/>
                  <a:pt x="132" y="112"/>
                </a:cubicBezTo>
                <a:cubicBezTo>
                  <a:pt x="140" y="112"/>
                  <a:pt x="148" y="109"/>
                  <a:pt x="155" y="106"/>
                </a:cubicBezTo>
                <a:cubicBezTo>
                  <a:pt x="156" y="106"/>
                  <a:pt x="156" y="105"/>
                  <a:pt x="157" y="105"/>
                </a:cubicBezTo>
                <a:cubicBezTo>
                  <a:pt x="157" y="105"/>
                  <a:pt x="157" y="105"/>
                  <a:pt x="157" y="105"/>
                </a:cubicBezTo>
                <a:cubicBezTo>
                  <a:pt x="161" y="103"/>
                  <a:pt x="164" y="101"/>
                  <a:pt x="167" y="100"/>
                </a:cubicBezTo>
                <a:cubicBezTo>
                  <a:pt x="170" y="97"/>
                  <a:pt x="174" y="95"/>
                  <a:pt x="177" y="93"/>
                </a:cubicBezTo>
                <a:cubicBezTo>
                  <a:pt x="183" y="88"/>
                  <a:pt x="188" y="83"/>
                  <a:pt x="192" y="80"/>
                </a:cubicBezTo>
                <a:cubicBezTo>
                  <a:pt x="195" y="77"/>
                  <a:pt x="197" y="75"/>
                  <a:pt x="198" y="74"/>
                </a:cubicBezTo>
                <a:cubicBezTo>
                  <a:pt x="198" y="74"/>
                  <a:pt x="200" y="73"/>
                  <a:pt x="203" y="73"/>
                </a:cubicBezTo>
                <a:cubicBezTo>
                  <a:pt x="203" y="72"/>
                  <a:pt x="204" y="72"/>
                  <a:pt x="204" y="72"/>
                </a:cubicBezTo>
                <a:cubicBezTo>
                  <a:pt x="204" y="72"/>
                  <a:pt x="204" y="72"/>
                  <a:pt x="204" y="72"/>
                </a:cubicBezTo>
                <a:cubicBezTo>
                  <a:pt x="205" y="72"/>
                  <a:pt x="207" y="72"/>
                  <a:pt x="208" y="72"/>
                </a:cubicBezTo>
                <a:cubicBezTo>
                  <a:pt x="211" y="72"/>
                  <a:pt x="214" y="72"/>
                  <a:pt x="218" y="74"/>
                </a:cubicBezTo>
                <a:cubicBezTo>
                  <a:pt x="218" y="74"/>
                  <a:pt x="218" y="74"/>
                  <a:pt x="218" y="74"/>
                </a:cubicBezTo>
                <a:cubicBezTo>
                  <a:pt x="218" y="74"/>
                  <a:pt x="218" y="74"/>
                  <a:pt x="218" y="74"/>
                </a:cubicBezTo>
                <a:cubicBezTo>
                  <a:pt x="227" y="76"/>
                  <a:pt x="248" y="79"/>
                  <a:pt x="268" y="83"/>
                </a:cubicBezTo>
                <a:cubicBezTo>
                  <a:pt x="278" y="85"/>
                  <a:pt x="288" y="87"/>
                  <a:pt x="296" y="89"/>
                </a:cubicBezTo>
                <a:cubicBezTo>
                  <a:pt x="299" y="90"/>
                  <a:pt x="302" y="91"/>
                  <a:pt x="304" y="92"/>
                </a:cubicBezTo>
                <a:cubicBezTo>
                  <a:pt x="306" y="92"/>
                  <a:pt x="308" y="93"/>
                  <a:pt x="310" y="94"/>
                </a:cubicBezTo>
                <a:cubicBezTo>
                  <a:pt x="310" y="94"/>
                  <a:pt x="310" y="94"/>
                  <a:pt x="310" y="94"/>
                </a:cubicBezTo>
                <a:cubicBezTo>
                  <a:pt x="310" y="94"/>
                  <a:pt x="310" y="94"/>
                  <a:pt x="310" y="94"/>
                </a:cubicBezTo>
                <a:cubicBezTo>
                  <a:pt x="313" y="97"/>
                  <a:pt x="323" y="105"/>
                  <a:pt x="334" y="115"/>
                </a:cubicBezTo>
                <a:cubicBezTo>
                  <a:pt x="350" y="131"/>
                  <a:pt x="371" y="152"/>
                  <a:pt x="387" y="169"/>
                </a:cubicBezTo>
                <a:cubicBezTo>
                  <a:pt x="396" y="178"/>
                  <a:pt x="403" y="186"/>
                  <a:pt x="408" y="191"/>
                </a:cubicBezTo>
                <a:cubicBezTo>
                  <a:pt x="409" y="192"/>
                  <a:pt x="409" y="193"/>
                  <a:pt x="410" y="193"/>
                </a:cubicBezTo>
                <a:cubicBezTo>
                  <a:pt x="417" y="201"/>
                  <a:pt x="417" y="201"/>
                  <a:pt x="417" y="201"/>
                </a:cubicBezTo>
                <a:cubicBezTo>
                  <a:pt x="418" y="202"/>
                  <a:pt x="418" y="202"/>
                  <a:pt x="418" y="202"/>
                </a:cubicBezTo>
                <a:cubicBezTo>
                  <a:pt x="418" y="202"/>
                  <a:pt x="418" y="202"/>
                  <a:pt x="418" y="202"/>
                </a:cubicBezTo>
                <a:cubicBezTo>
                  <a:pt x="420" y="204"/>
                  <a:pt x="421" y="207"/>
                  <a:pt x="421" y="209"/>
                </a:cubicBezTo>
                <a:cubicBezTo>
                  <a:pt x="421" y="212"/>
                  <a:pt x="420" y="215"/>
                  <a:pt x="418" y="217"/>
                </a:cubicBezTo>
                <a:cubicBezTo>
                  <a:pt x="416" y="219"/>
                  <a:pt x="413" y="220"/>
                  <a:pt x="410" y="220"/>
                </a:cubicBezTo>
                <a:cubicBezTo>
                  <a:pt x="408" y="220"/>
                  <a:pt x="405" y="219"/>
                  <a:pt x="403" y="217"/>
                </a:cubicBezTo>
                <a:cubicBezTo>
                  <a:pt x="361" y="175"/>
                  <a:pt x="361" y="175"/>
                  <a:pt x="361" y="175"/>
                </a:cubicBezTo>
                <a:cubicBezTo>
                  <a:pt x="358" y="171"/>
                  <a:pt x="353" y="171"/>
                  <a:pt x="350" y="175"/>
                </a:cubicBezTo>
                <a:cubicBezTo>
                  <a:pt x="348" y="176"/>
                  <a:pt x="347" y="178"/>
                  <a:pt x="347" y="180"/>
                </a:cubicBezTo>
                <a:cubicBezTo>
                  <a:pt x="347" y="182"/>
                  <a:pt x="348" y="184"/>
                  <a:pt x="350" y="186"/>
                </a:cubicBezTo>
                <a:cubicBezTo>
                  <a:pt x="388" y="224"/>
                  <a:pt x="388" y="224"/>
                  <a:pt x="388" y="224"/>
                </a:cubicBezTo>
                <a:cubicBezTo>
                  <a:pt x="390" y="226"/>
                  <a:pt x="391" y="229"/>
                  <a:pt x="391" y="231"/>
                </a:cubicBezTo>
                <a:cubicBezTo>
                  <a:pt x="391" y="234"/>
                  <a:pt x="390" y="237"/>
                  <a:pt x="388" y="239"/>
                </a:cubicBezTo>
                <a:cubicBezTo>
                  <a:pt x="385" y="241"/>
                  <a:pt x="383" y="242"/>
                  <a:pt x="380" y="242"/>
                </a:cubicBezTo>
                <a:cubicBezTo>
                  <a:pt x="377" y="242"/>
                  <a:pt x="375" y="241"/>
                  <a:pt x="373" y="239"/>
                </a:cubicBezTo>
                <a:cubicBezTo>
                  <a:pt x="328" y="194"/>
                  <a:pt x="328" y="194"/>
                  <a:pt x="328" y="194"/>
                </a:cubicBezTo>
                <a:cubicBezTo>
                  <a:pt x="325" y="191"/>
                  <a:pt x="320" y="191"/>
                  <a:pt x="317" y="194"/>
                </a:cubicBezTo>
                <a:cubicBezTo>
                  <a:pt x="315" y="196"/>
                  <a:pt x="314" y="198"/>
                  <a:pt x="314" y="200"/>
                </a:cubicBezTo>
                <a:cubicBezTo>
                  <a:pt x="314" y="202"/>
                  <a:pt x="315" y="204"/>
                  <a:pt x="317" y="205"/>
                </a:cubicBezTo>
                <a:cubicBezTo>
                  <a:pt x="354" y="243"/>
                  <a:pt x="354" y="243"/>
                  <a:pt x="354" y="243"/>
                </a:cubicBezTo>
                <a:cubicBezTo>
                  <a:pt x="356" y="245"/>
                  <a:pt x="357" y="247"/>
                  <a:pt x="357" y="250"/>
                </a:cubicBezTo>
                <a:cubicBezTo>
                  <a:pt x="357" y="253"/>
                  <a:pt x="356" y="255"/>
                  <a:pt x="354" y="257"/>
                </a:cubicBezTo>
                <a:cubicBezTo>
                  <a:pt x="352" y="260"/>
                  <a:pt x="349" y="261"/>
                  <a:pt x="346" y="261"/>
                </a:cubicBezTo>
                <a:cubicBezTo>
                  <a:pt x="344" y="261"/>
                  <a:pt x="341" y="260"/>
                  <a:pt x="339" y="257"/>
                </a:cubicBezTo>
                <a:cubicBezTo>
                  <a:pt x="305" y="224"/>
                  <a:pt x="305" y="224"/>
                  <a:pt x="305" y="224"/>
                </a:cubicBezTo>
                <a:cubicBezTo>
                  <a:pt x="302" y="221"/>
                  <a:pt x="297" y="221"/>
                  <a:pt x="294" y="224"/>
                </a:cubicBezTo>
                <a:cubicBezTo>
                  <a:pt x="292" y="225"/>
                  <a:pt x="292" y="227"/>
                  <a:pt x="292" y="229"/>
                </a:cubicBezTo>
                <a:cubicBezTo>
                  <a:pt x="292" y="232"/>
                  <a:pt x="292" y="234"/>
                  <a:pt x="294" y="235"/>
                </a:cubicBezTo>
                <a:cubicBezTo>
                  <a:pt x="313" y="255"/>
                  <a:pt x="313" y="255"/>
                  <a:pt x="313" y="255"/>
                </a:cubicBezTo>
                <a:cubicBezTo>
                  <a:pt x="314" y="256"/>
                  <a:pt x="315" y="258"/>
                  <a:pt x="315" y="260"/>
                </a:cubicBezTo>
                <a:cubicBezTo>
                  <a:pt x="315" y="263"/>
                  <a:pt x="314" y="266"/>
                  <a:pt x="312" y="268"/>
                </a:cubicBezTo>
                <a:cubicBezTo>
                  <a:pt x="310" y="270"/>
                  <a:pt x="307" y="271"/>
                  <a:pt x="304" y="271"/>
                </a:cubicBezTo>
                <a:cubicBezTo>
                  <a:pt x="302" y="271"/>
                  <a:pt x="299" y="270"/>
                  <a:pt x="297" y="268"/>
                </a:cubicBezTo>
                <a:cubicBezTo>
                  <a:pt x="284" y="255"/>
                  <a:pt x="284" y="255"/>
                  <a:pt x="284" y="255"/>
                </a:cubicBezTo>
                <a:cubicBezTo>
                  <a:pt x="284" y="255"/>
                  <a:pt x="280" y="252"/>
                  <a:pt x="275" y="247"/>
                </a:cubicBezTo>
                <a:cubicBezTo>
                  <a:pt x="278" y="244"/>
                  <a:pt x="278" y="244"/>
                  <a:pt x="278" y="244"/>
                </a:cubicBezTo>
                <a:cubicBezTo>
                  <a:pt x="284" y="239"/>
                  <a:pt x="287" y="232"/>
                  <a:pt x="286" y="224"/>
                </a:cubicBezTo>
                <a:cubicBezTo>
                  <a:pt x="287" y="217"/>
                  <a:pt x="284" y="210"/>
                  <a:pt x="278" y="205"/>
                </a:cubicBezTo>
                <a:cubicBezTo>
                  <a:pt x="273" y="199"/>
                  <a:pt x="266" y="197"/>
                  <a:pt x="259" y="197"/>
                </a:cubicBezTo>
                <a:cubicBezTo>
                  <a:pt x="258" y="197"/>
                  <a:pt x="258" y="197"/>
                  <a:pt x="258" y="197"/>
                </a:cubicBezTo>
                <a:cubicBezTo>
                  <a:pt x="258" y="197"/>
                  <a:pt x="258" y="196"/>
                  <a:pt x="258" y="196"/>
                </a:cubicBezTo>
                <a:cubicBezTo>
                  <a:pt x="258" y="189"/>
                  <a:pt x="256" y="182"/>
                  <a:pt x="250" y="177"/>
                </a:cubicBezTo>
                <a:cubicBezTo>
                  <a:pt x="245" y="171"/>
                  <a:pt x="237" y="169"/>
                  <a:pt x="230" y="169"/>
                </a:cubicBezTo>
                <a:cubicBezTo>
                  <a:pt x="227" y="169"/>
                  <a:pt x="223" y="169"/>
                  <a:pt x="220" y="171"/>
                </a:cubicBezTo>
                <a:cubicBezTo>
                  <a:pt x="219" y="166"/>
                  <a:pt x="216" y="161"/>
                  <a:pt x="213" y="158"/>
                </a:cubicBezTo>
                <a:cubicBezTo>
                  <a:pt x="207" y="152"/>
                  <a:pt x="200" y="150"/>
                  <a:pt x="193" y="150"/>
                </a:cubicBezTo>
                <a:cubicBezTo>
                  <a:pt x="186" y="150"/>
                  <a:pt x="179" y="152"/>
                  <a:pt x="173" y="158"/>
                </a:cubicBezTo>
                <a:cubicBezTo>
                  <a:pt x="142" y="189"/>
                  <a:pt x="142" y="189"/>
                  <a:pt x="142" y="189"/>
                </a:cubicBezTo>
                <a:cubicBezTo>
                  <a:pt x="141" y="185"/>
                  <a:pt x="139" y="181"/>
                  <a:pt x="136" y="178"/>
                </a:cubicBezTo>
                <a:cubicBezTo>
                  <a:pt x="131" y="173"/>
                  <a:pt x="123" y="170"/>
                  <a:pt x="116" y="170"/>
                </a:cubicBezTo>
                <a:cubicBezTo>
                  <a:pt x="109" y="170"/>
                  <a:pt x="102" y="173"/>
                  <a:pt x="97" y="178"/>
                </a:cubicBezTo>
                <a:cubicBezTo>
                  <a:pt x="70" y="205"/>
                  <a:pt x="70" y="205"/>
                  <a:pt x="70" y="205"/>
                </a:cubicBezTo>
                <a:cubicBezTo>
                  <a:pt x="66" y="209"/>
                  <a:pt x="63" y="215"/>
                  <a:pt x="62" y="221"/>
                </a:cubicBezTo>
                <a:cubicBezTo>
                  <a:pt x="8" y="221"/>
                  <a:pt x="8" y="221"/>
                  <a:pt x="8" y="221"/>
                </a:cubicBezTo>
                <a:cubicBezTo>
                  <a:pt x="4" y="221"/>
                  <a:pt x="0" y="225"/>
                  <a:pt x="0" y="229"/>
                </a:cubicBezTo>
                <a:cubicBezTo>
                  <a:pt x="0" y="233"/>
                  <a:pt x="4" y="237"/>
                  <a:pt x="8" y="237"/>
                </a:cubicBezTo>
                <a:cubicBezTo>
                  <a:pt x="65" y="237"/>
                  <a:pt x="65" y="237"/>
                  <a:pt x="65" y="237"/>
                </a:cubicBezTo>
                <a:cubicBezTo>
                  <a:pt x="66" y="240"/>
                  <a:pt x="68" y="242"/>
                  <a:pt x="70" y="244"/>
                </a:cubicBezTo>
                <a:cubicBezTo>
                  <a:pt x="76" y="250"/>
                  <a:pt x="83" y="252"/>
                  <a:pt x="90" y="252"/>
                </a:cubicBezTo>
                <a:cubicBezTo>
                  <a:pt x="90" y="252"/>
                  <a:pt x="90" y="252"/>
                  <a:pt x="90" y="252"/>
                </a:cubicBezTo>
                <a:cubicBezTo>
                  <a:pt x="97" y="252"/>
                  <a:pt x="104" y="249"/>
                  <a:pt x="110" y="244"/>
                </a:cubicBezTo>
                <a:cubicBezTo>
                  <a:pt x="110" y="244"/>
                  <a:pt x="110" y="244"/>
                  <a:pt x="110" y="244"/>
                </a:cubicBezTo>
                <a:cubicBezTo>
                  <a:pt x="111" y="242"/>
                  <a:pt x="111" y="242"/>
                  <a:pt x="111" y="242"/>
                </a:cubicBezTo>
                <a:cubicBezTo>
                  <a:pt x="113" y="246"/>
                  <a:pt x="115" y="250"/>
                  <a:pt x="118" y="253"/>
                </a:cubicBezTo>
                <a:cubicBezTo>
                  <a:pt x="123" y="258"/>
                  <a:pt x="131" y="261"/>
                  <a:pt x="138" y="261"/>
                </a:cubicBezTo>
                <a:cubicBezTo>
                  <a:pt x="138" y="261"/>
                  <a:pt x="138" y="261"/>
                  <a:pt x="138" y="261"/>
                </a:cubicBezTo>
                <a:cubicBezTo>
                  <a:pt x="145" y="261"/>
                  <a:pt x="152" y="258"/>
                  <a:pt x="157" y="253"/>
                </a:cubicBezTo>
                <a:cubicBezTo>
                  <a:pt x="160" y="250"/>
                  <a:pt x="160" y="250"/>
                  <a:pt x="160" y="250"/>
                </a:cubicBezTo>
                <a:cubicBezTo>
                  <a:pt x="161" y="254"/>
                  <a:pt x="163" y="258"/>
                  <a:pt x="166" y="261"/>
                </a:cubicBezTo>
                <a:cubicBezTo>
                  <a:pt x="172" y="266"/>
                  <a:pt x="179" y="269"/>
                  <a:pt x="186" y="269"/>
                </a:cubicBezTo>
                <a:cubicBezTo>
                  <a:pt x="186" y="269"/>
                  <a:pt x="186" y="269"/>
                  <a:pt x="186" y="269"/>
                </a:cubicBezTo>
                <a:cubicBezTo>
                  <a:pt x="193" y="269"/>
                  <a:pt x="200" y="266"/>
                  <a:pt x="206" y="261"/>
                </a:cubicBezTo>
                <a:cubicBezTo>
                  <a:pt x="206" y="261"/>
                  <a:pt x="206" y="261"/>
                  <a:pt x="206" y="261"/>
                </a:cubicBezTo>
                <a:cubicBezTo>
                  <a:pt x="206" y="260"/>
                  <a:pt x="206" y="260"/>
                  <a:pt x="206" y="260"/>
                </a:cubicBezTo>
                <a:cubicBezTo>
                  <a:pt x="207" y="264"/>
                  <a:pt x="210" y="267"/>
                  <a:pt x="213" y="270"/>
                </a:cubicBezTo>
                <a:cubicBezTo>
                  <a:pt x="218" y="276"/>
                  <a:pt x="225" y="279"/>
                  <a:pt x="232" y="279"/>
                </a:cubicBezTo>
                <a:cubicBezTo>
                  <a:pt x="232" y="279"/>
                  <a:pt x="232" y="279"/>
                  <a:pt x="232" y="279"/>
                </a:cubicBezTo>
                <a:cubicBezTo>
                  <a:pt x="239" y="279"/>
                  <a:pt x="247" y="276"/>
                  <a:pt x="252" y="270"/>
                </a:cubicBezTo>
                <a:cubicBezTo>
                  <a:pt x="252" y="270"/>
                  <a:pt x="252" y="270"/>
                  <a:pt x="252" y="270"/>
                </a:cubicBezTo>
                <a:cubicBezTo>
                  <a:pt x="264" y="259"/>
                  <a:pt x="264" y="259"/>
                  <a:pt x="264" y="259"/>
                </a:cubicBezTo>
                <a:cubicBezTo>
                  <a:pt x="266" y="261"/>
                  <a:pt x="268" y="262"/>
                  <a:pt x="270" y="264"/>
                </a:cubicBezTo>
                <a:cubicBezTo>
                  <a:pt x="272" y="265"/>
                  <a:pt x="273" y="266"/>
                  <a:pt x="273" y="266"/>
                </a:cubicBezTo>
                <a:cubicBezTo>
                  <a:pt x="285" y="279"/>
                  <a:pt x="285" y="279"/>
                  <a:pt x="285" y="279"/>
                </a:cubicBezTo>
                <a:cubicBezTo>
                  <a:pt x="291" y="284"/>
                  <a:pt x="297" y="287"/>
                  <a:pt x="304" y="287"/>
                </a:cubicBezTo>
                <a:cubicBezTo>
                  <a:pt x="304" y="287"/>
                  <a:pt x="304" y="287"/>
                  <a:pt x="304" y="287"/>
                </a:cubicBezTo>
                <a:cubicBezTo>
                  <a:pt x="311" y="287"/>
                  <a:pt x="318" y="284"/>
                  <a:pt x="323" y="279"/>
                </a:cubicBezTo>
                <a:cubicBezTo>
                  <a:pt x="326" y="276"/>
                  <a:pt x="328" y="273"/>
                  <a:pt x="329" y="270"/>
                </a:cubicBezTo>
                <a:cubicBezTo>
                  <a:pt x="334" y="274"/>
                  <a:pt x="340" y="277"/>
                  <a:pt x="346" y="277"/>
                </a:cubicBezTo>
                <a:cubicBezTo>
                  <a:pt x="353" y="277"/>
                  <a:pt x="360" y="274"/>
                  <a:pt x="365" y="269"/>
                </a:cubicBezTo>
                <a:cubicBezTo>
                  <a:pt x="369" y="265"/>
                  <a:pt x="371" y="261"/>
                  <a:pt x="372" y="257"/>
                </a:cubicBezTo>
                <a:cubicBezTo>
                  <a:pt x="375" y="257"/>
                  <a:pt x="377" y="258"/>
                  <a:pt x="380" y="258"/>
                </a:cubicBezTo>
                <a:cubicBezTo>
                  <a:pt x="387" y="258"/>
                  <a:pt x="394" y="255"/>
                  <a:pt x="399" y="250"/>
                </a:cubicBezTo>
                <a:cubicBezTo>
                  <a:pt x="403" y="246"/>
                  <a:pt x="405" y="241"/>
                  <a:pt x="406" y="235"/>
                </a:cubicBezTo>
                <a:cubicBezTo>
                  <a:pt x="408" y="236"/>
                  <a:pt x="409" y="236"/>
                  <a:pt x="410" y="236"/>
                </a:cubicBezTo>
                <a:cubicBezTo>
                  <a:pt x="417" y="236"/>
                  <a:pt x="424" y="233"/>
                  <a:pt x="429" y="228"/>
                </a:cubicBezTo>
                <a:cubicBezTo>
                  <a:pt x="434" y="223"/>
                  <a:pt x="437" y="216"/>
                  <a:pt x="437" y="209"/>
                </a:cubicBezTo>
                <a:cubicBezTo>
                  <a:pt x="437" y="207"/>
                  <a:pt x="437" y="204"/>
                  <a:pt x="436" y="202"/>
                </a:cubicBezTo>
                <a:cubicBezTo>
                  <a:pt x="479" y="202"/>
                  <a:pt x="479" y="202"/>
                  <a:pt x="479" y="202"/>
                </a:cubicBezTo>
                <a:cubicBezTo>
                  <a:pt x="483" y="202"/>
                  <a:pt x="487" y="198"/>
                  <a:pt x="487" y="194"/>
                </a:cubicBezTo>
                <a:cubicBezTo>
                  <a:pt x="487" y="190"/>
                  <a:pt x="483" y="186"/>
                  <a:pt x="479" y="186"/>
                </a:cubicBezTo>
                <a:close/>
                <a:moveTo>
                  <a:pt x="98" y="233"/>
                </a:moveTo>
                <a:cubicBezTo>
                  <a:pt x="98" y="233"/>
                  <a:pt x="98" y="233"/>
                  <a:pt x="98" y="233"/>
                </a:cubicBezTo>
                <a:cubicBezTo>
                  <a:pt x="96" y="235"/>
                  <a:pt x="93" y="236"/>
                  <a:pt x="90" y="236"/>
                </a:cubicBezTo>
                <a:cubicBezTo>
                  <a:pt x="87" y="236"/>
                  <a:pt x="84" y="235"/>
                  <a:pt x="82" y="233"/>
                </a:cubicBezTo>
                <a:cubicBezTo>
                  <a:pt x="79" y="230"/>
                  <a:pt x="78" y="227"/>
                  <a:pt x="78" y="224"/>
                </a:cubicBezTo>
                <a:cubicBezTo>
                  <a:pt x="78" y="221"/>
                  <a:pt x="79" y="218"/>
                  <a:pt x="82" y="216"/>
                </a:cubicBezTo>
                <a:cubicBezTo>
                  <a:pt x="108" y="190"/>
                  <a:pt x="108" y="190"/>
                  <a:pt x="108" y="190"/>
                </a:cubicBezTo>
                <a:cubicBezTo>
                  <a:pt x="110" y="187"/>
                  <a:pt x="113" y="186"/>
                  <a:pt x="116" y="186"/>
                </a:cubicBezTo>
                <a:cubicBezTo>
                  <a:pt x="119" y="186"/>
                  <a:pt x="122" y="187"/>
                  <a:pt x="125" y="190"/>
                </a:cubicBezTo>
                <a:cubicBezTo>
                  <a:pt x="127" y="192"/>
                  <a:pt x="128" y="195"/>
                  <a:pt x="128" y="198"/>
                </a:cubicBezTo>
                <a:cubicBezTo>
                  <a:pt x="128" y="201"/>
                  <a:pt x="127" y="204"/>
                  <a:pt x="125" y="206"/>
                </a:cubicBezTo>
                <a:lnTo>
                  <a:pt x="98" y="233"/>
                </a:lnTo>
                <a:close/>
                <a:moveTo>
                  <a:pt x="166" y="221"/>
                </a:moveTo>
                <a:cubicBezTo>
                  <a:pt x="146" y="241"/>
                  <a:pt x="146" y="241"/>
                  <a:pt x="146" y="241"/>
                </a:cubicBezTo>
                <a:cubicBezTo>
                  <a:pt x="144" y="244"/>
                  <a:pt x="141" y="245"/>
                  <a:pt x="138" y="245"/>
                </a:cubicBezTo>
                <a:cubicBezTo>
                  <a:pt x="135" y="245"/>
                  <a:pt x="132" y="244"/>
                  <a:pt x="129" y="241"/>
                </a:cubicBezTo>
                <a:cubicBezTo>
                  <a:pt x="127" y="239"/>
                  <a:pt x="126" y="236"/>
                  <a:pt x="126" y="233"/>
                </a:cubicBezTo>
                <a:cubicBezTo>
                  <a:pt x="126" y="230"/>
                  <a:pt x="127" y="227"/>
                  <a:pt x="129" y="224"/>
                </a:cubicBezTo>
                <a:cubicBezTo>
                  <a:pt x="185" y="169"/>
                  <a:pt x="185" y="169"/>
                  <a:pt x="185" y="169"/>
                </a:cubicBezTo>
                <a:cubicBezTo>
                  <a:pt x="187" y="167"/>
                  <a:pt x="190" y="166"/>
                  <a:pt x="193" y="166"/>
                </a:cubicBezTo>
                <a:cubicBezTo>
                  <a:pt x="196" y="166"/>
                  <a:pt x="199" y="167"/>
                  <a:pt x="201" y="169"/>
                </a:cubicBezTo>
                <a:cubicBezTo>
                  <a:pt x="204" y="171"/>
                  <a:pt x="205" y="174"/>
                  <a:pt x="205" y="177"/>
                </a:cubicBezTo>
                <a:cubicBezTo>
                  <a:pt x="205" y="181"/>
                  <a:pt x="204" y="184"/>
                  <a:pt x="201" y="186"/>
                </a:cubicBezTo>
                <a:cubicBezTo>
                  <a:pt x="166" y="221"/>
                  <a:pt x="166" y="221"/>
                  <a:pt x="166" y="221"/>
                </a:cubicBezTo>
                <a:cubicBezTo>
                  <a:pt x="166" y="221"/>
                  <a:pt x="166" y="221"/>
                  <a:pt x="166" y="221"/>
                </a:cubicBezTo>
                <a:close/>
                <a:moveTo>
                  <a:pt x="213" y="231"/>
                </a:moveTo>
                <a:cubicBezTo>
                  <a:pt x="194" y="249"/>
                  <a:pt x="194" y="249"/>
                  <a:pt x="194" y="249"/>
                </a:cubicBezTo>
                <a:cubicBezTo>
                  <a:pt x="194" y="249"/>
                  <a:pt x="194" y="249"/>
                  <a:pt x="194" y="249"/>
                </a:cubicBezTo>
                <a:cubicBezTo>
                  <a:pt x="192" y="252"/>
                  <a:pt x="189" y="253"/>
                  <a:pt x="186" y="253"/>
                </a:cubicBezTo>
                <a:cubicBezTo>
                  <a:pt x="183" y="253"/>
                  <a:pt x="180" y="252"/>
                  <a:pt x="177" y="249"/>
                </a:cubicBezTo>
                <a:cubicBezTo>
                  <a:pt x="175" y="247"/>
                  <a:pt x="174" y="244"/>
                  <a:pt x="174" y="241"/>
                </a:cubicBezTo>
                <a:cubicBezTo>
                  <a:pt x="174" y="238"/>
                  <a:pt x="175" y="235"/>
                  <a:pt x="177" y="233"/>
                </a:cubicBezTo>
                <a:cubicBezTo>
                  <a:pt x="213" y="197"/>
                  <a:pt x="213" y="197"/>
                  <a:pt x="213" y="197"/>
                </a:cubicBezTo>
                <a:cubicBezTo>
                  <a:pt x="213" y="197"/>
                  <a:pt x="213" y="197"/>
                  <a:pt x="213" y="197"/>
                </a:cubicBezTo>
                <a:cubicBezTo>
                  <a:pt x="222" y="188"/>
                  <a:pt x="222" y="188"/>
                  <a:pt x="222" y="188"/>
                </a:cubicBezTo>
                <a:cubicBezTo>
                  <a:pt x="224" y="186"/>
                  <a:pt x="227" y="185"/>
                  <a:pt x="230" y="185"/>
                </a:cubicBezTo>
                <a:cubicBezTo>
                  <a:pt x="233" y="185"/>
                  <a:pt x="236" y="186"/>
                  <a:pt x="239" y="188"/>
                </a:cubicBezTo>
                <a:cubicBezTo>
                  <a:pt x="241" y="190"/>
                  <a:pt x="242" y="193"/>
                  <a:pt x="242" y="196"/>
                </a:cubicBezTo>
                <a:cubicBezTo>
                  <a:pt x="242" y="200"/>
                  <a:pt x="241" y="202"/>
                  <a:pt x="239" y="205"/>
                </a:cubicBezTo>
                <a:cubicBezTo>
                  <a:pt x="213" y="231"/>
                  <a:pt x="213" y="231"/>
                  <a:pt x="213" y="231"/>
                </a:cubicBezTo>
                <a:cubicBezTo>
                  <a:pt x="213" y="231"/>
                  <a:pt x="213" y="231"/>
                  <a:pt x="213" y="231"/>
                </a:cubicBezTo>
                <a:close/>
                <a:moveTo>
                  <a:pt x="267" y="233"/>
                </a:moveTo>
                <a:cubicBezTo>
                  <a:pt x="241" y="259"/>
                  <a:pt x="241" y="259"/>
                  <a:pt x="241" y="259"/>
                </a:cubicBezTo>
                <a:cubicBezTo>
                  <a:pt x="238" y="262"/>
                  <a:pt x="235" y="263"/>
                  <a:pt x="232" y="263"/>
                </a:cubicBezTo>
                <a:cubicBezTo>
                  <a:pt x="229" y="263"/>
                  <a:pt x="226" y="261"/>
                  <a:pt x="224" y="259"/>
                </a:cubicBezTo>
                <a:cubicBezTo>
                  <a:pt x="222" y="257"/>
                  <a:pt x="220" y="254"/>
                  <a:pt x="220" y="251"/>
                </a:cubicBezTo>
                <a:cubicBezTo>
                  <a:pt x="220" y="248"/>
                  <a:pt x="222" y="245"/>
                  <a:pt x="224" y="242"/>
                </a:cubicBezTo>
                <a:cubicBezTo>
                  <a:pt x="250" y="216"/>
                  <a:pt x="250" y="216"/>
                  <a:pt x="250" y="216"/>
                </a:cubicBezTo>
                <a:cubicBezTo>
                  <a:pt x="250" y="216"/>
                  <a:pt x="250" y="216"/>
                  <a:pt x="250" y="216"/>
                </a:cubicBezTo>
                <a:cubicBezTo>
                  <a:pt x="250" y="216"/>
                  <a:pt x="250" y="216"/>
                  <a:pt x="250" y="216"/>
                </a:cubicBezTo>
                <a:cubicBezTo>
                  <a:pt x="253" y="214"/>
                  <a:pt x="256" y="213"/>
                  <a:pt x="259" y="213"/>
                </a:cubicBezTo>
                <a:cubicBezTo>
                  <a:pt x="262" y="213"/>
                  <a:pt x="265" y="214"/>
                  <a:pt x="267" y="216"/>
                </a:cubicBezTo>
                <a:cubicBezTo>
                  <a:pt x="269" y="218"/>
                  <a:pt x="270" y="221"/>
                  <a:pt x="270" y="224"/>
                </a:cubicBezTo>
                <a:cubicBezTo>
                  <a:pt x="270" y="228"/>
                  <a:pt x="269" y="231"/>
                  <a:pt x="267" y="233"/>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5" name="Title 1"/>
          <p:cNvSpPr txBox="1">
            <a:spLocks/>
          </p:cNvSpPr>
          <p:nvPr/>
        </p:nvSpPr>
        <p:spPr bwMode="auto">
          <a:xfrm>
            <a:off x="1962150" y="4089400"/>
            <a:ext cx="4500563" cy="108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2000" tIns="0" rIns="72000" bIns="0" anchor="ctr"/>
          <a:lstStyle>
            <a:lvl1pPr algn="l" rtl="0" eaLnBrk="0" fontAlgn="base" hangingPunct="0">
              <a:lnSpc>
                <a:spcPct val="75000"/>
              </a:lnSpc>
              <a:spcBef>
                <a:spcPct val="0"/>
              </a:spcBef>
              <a:spcAft>
                <a:spcPct val="0"/>
              </a:spcAft>
              <a:defRPr sz="4400">
                <a:solidFill>
                  <a:schemeClr val="tx1"/>
                </a:solidFill>
                <a:latin typeface="+mj-l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fontAlgn="base">
              <a:lnSpc>
                <a:spcPct val="75000"/>
              </a:lnSpc>
              <a:spcBef>
                <a:spcPct val="0"/>
              </a:spcBef>
              <a:spcAft>
                <a:spcPct val="0"/>
              </a:spcAft>
              <a:defRPr sz="4400">
                <a:solidFill>
                  <a:schemeClr val="tx1"/>
                </a:solidFill>
                <a:latin typeface="Ericsson Capital TT" pitchFamily="2" charset="0"/>
              </a:defRPr>
            </a:lvl6pPr>
            <a:lvl7pPr marL="914400" algn="l" rtl="0" fontAlgn="base">
              <a:lnSpc>
                <a:spcPct val="75000"/>
              </a:lnSpc>
              <a:spcBef>
                <a:spcPct val="0"/>
              </a:spcBef>
              <a:spcAft>
                <a:spcPct val="0"/>
              </a:spcAft>
              <a:defRPr sz="4400">
                <a:solidFill>
                  <a:schemeClr val="tx1"/>
                </a:solidFill>
                <a:latin typeface="Ericsson Capital TT" pitchFamily="2" charset="0"/>
              </a:defRPr>
            </a:lvl7pPr>
            <a:lvl8pPr marL="1371600" algn="l" rtl="0" fontAlgn="base">
              <a:lnSpc>
                <a:spcPct val="75000"/>
              </a:lnSpc>
              <a:spcBef>
                <a:spcPct val="0"/>
              </a:spcBef>
              <a:spcAft>
                <a:spcPct val="0"/>
              </a:spcAft>
              <a:defRPr sz="4400">
                <a:solidFill>
                  <a:schemeClr val="tx1"/>
                </a:solidFill>
                <a:latin typeface="Ericsson Capital TT" pitchFamily="2" charset="0"/>
              </a:defRPr>
            </a:lvl8pPr>
            <a:lvl9pPr marL="1828800" algn="l" rtl="0" fontAlgn="base">
              <a:lnSpc>
                <a:spcPct val="75000"/>
              </a:lnSpc>
              <a:spcBef>
                <a:spcPct val="0"/>
              </a:spcBef>
              <a:spcAft>
                <a:spcPct val="0"/>
              </a:spcAft>
              <a:defRPr sz="4400">
                <a:solidFill>
                  <a:schemeClr val="tx1"/>
                </a:solidFill>
                <a:latin typeface="Ericsson Capital TT" pitchFamily="2" charset="0"/>
              </a:defRPr>
            </a:lvl9pPr>
          </a:lstStyle>
          <a:p>
            <a:pPr eaLnBrk="1" hangingPunct="1">
              <a:defRPr/>
            </a:pPr>
            <a:r>
              <a:rPr lang="en-US" altLang="en-US" dirty="0" smtClean="0">
                <a:solidFill>
                  <a:srgbClr val="58585A"/>
                </a:solidFill>
              </a:rPr>
              <a:t>Engagement</a:t>
            </a:r>
            <a:endParaRPr lang="en-US" altLang="en-US" kern="0" dirty="0" smtClean="0">
              <a:solidFill>
                <a:srgbClr val="58585A"/>
              </a:solidFill>
            </a:endParaRPr>
          </a:p>
        </p:txBody>
      </p:sp>
    </p:spTree>
    <p:extLst>
      <p:ext uri="{BB962C8B-B14F-4D97-AF65-F5344CB8AC3E}">
        <p14:creationId xmlns:p14="http://schemas.microsoft.com/office/powerpoint/2010/main" val="2410614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4"/>
          <p:cNvSpPr>
            <a:spLocks noGrp="1"/>
          </p:cNvSpPr>
          <p:nvPr>
            <p:ph type="title"/>
          </p:nvPr>
        </p:nvSpPr>
        <p:spPr bwMode="auto">
          <a:xfrm>
            <a:off x="1042988" y="44450"/>
            <a:ext cx="7921625" cy="863600"/>
          </a:xfrm>
        </p:spPr>
        <p:txBody>
          <a:bodyPr wrap="square" numCol="1" compatLnSpc="1">
            <a:prstTxWarp prst="textNoShape">
              <a:avLst/>
            </a:prstTxWarp>
          </a:bodyPr>
          <a:lstStyle/>
          <a:p>
            <a:r>
              <a:rPr lang="en-US" altLang="fr-FR" sz="2400" cap="none" smtClean="0"/>
              <a:t>CEA key figures</a:t>
            </a:r>
          </a:p>
        </p:txBody>
      </p:sp>
      <p:sp>
        <p:nvSpPr>
          <p:cNvPr id="6" name="Rectangle à coins arrondis 5"/>
          <p:cNvSpPr/>
          <p:nvPr/>
        </p:nvSpPr>
        <p:spPr>
          <a:xfrm>
            <a:off x="3752850" y="2463800"/>
            <a:ext cx="1639888" cy="2185988"/>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Rectangle 4"/>
          <p:cNvSpPr>
            <a:spLocks noChangeArrowheads="1"/>
          </p:cNvSpPr>
          <p:nvPr/>
        </p:nvSpPr>
        <p:spPr bwMode="auto">
          <a:xfrm>
            <a:off x="1403645" y="1893641"/>
            <a:ext cx="3415078" cy="369888"/>
          </a:xfrm>
          <a:prstGeom prst="roundRect">
            <a:avLst/>
          </a:prstGeom>
          <a:solidFill>
            <a:srgbClr val="FFFFFF"/>
          </a:solidFill>
          <a:ln w="9525" cap="flat" cmpd="sng" algn="ctr">
            <a:solidFill>
              <a:srgbClr val="FFFFFF">
                <a:lumMod val="50000"/>
              </a:srgbClr>
            </a:solid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anchor="ctr"/>
          <a:lstStyle/>
          <a:p>
            <a:pPr algn="ctr" fontAlgn="auto">
              <a:spcBef>
                <a:spcPts val="0"/>
              </a:spcBef>
              <a:spcAft>
                <a:spcPts val="0"/>
              </a:spcAft>
              <a:defRPr/>
            </a:pPr>
            <a:r>
              <a:rPr lang="fr-FR" kern="0" dirty="0">
                <a:solidFill>
                  <a:srgbClr val="2D2D8A">
                    <a:lumMod val="75000"/>
                  </a:srgbClr>
                </a:solidFill>
                <a:latin typeface="Bell Gothic Std Black" pitchFamily="34" charset="0"/>
                <a:cs typeface="Arial" charset="0"/>
              </a:rPr>
              <a:t>Direction of CEA</a:t>
            </a:r>
          </a:p>
        </p:txBody>
      </p:sp>
      <p:sp>
        <p:nvSpPr>
          <p:cNvPr id="8" name="Double flèche verticale 7"/>
          <p:cNvSpPr/>
          <p:nvPr/>
        </p:nvSpPr>
        <p:spPr>
          <a:xfrm>
            <a:off x="1356792" y="4689284"/>
            <a:ext cx="252000" cy="360000"/>
          </a:xfrm>
          <a:prstGeom prst="upDownArrow">
            <a:avLst/>
          </a:prstGeom>
          <a:solidFill>
            <a:srgbClr val="FF860D"/>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endParaRPr lang="fr-FR" kern="0">
              <a:solidFill>
                <a:srgbClr val="FFFFFF"/>
              </a:solidFill>
              <a:latin typeface="Arial"/>
              <a:cs typeface="Arial" charset="0"/>
            </a:endParaRPr>
          </a:p>
        </p:txBody>
      </p:sp>
      <p:sp>
        <p:nvSpPr>
          <p:cNvPr id="9" name="Double flèche verticale 8"/>
          <p:cNvSpPr/>
          <p:nvPr/>
        </p:nvSpPr>
        <p:spPr>
          <a:xfrm>
            <a:off x="2931184" y="4689284"/>
            <a:ext cx="252000" cy="360000"/>
          </a:xfrm>
          <a:prstGeom prst="upDownArrow">
            <a:avLst/>
          </a:prstGeom>
          <a:solidFill>
            <a:srgbClr val="FF860D"/>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endParaRPr lang="fr-FR" kern="0">
              <a:solidFill>
                <a:srgbClr val="FFFFFF"/>
              </a:solidFill>
              <a:latin typeface="Arial"/>
              <a:cs typeface="Arial" charset="0"/>
            </a:endParaRPr>
          </a:p>
        </p:txBody>
      </p:sp>
      <p:sp>
        <p:nvSpPr>
          <p:cNvPr id="10" name="Double flèche verticale 9"/>
          <p:cNvSpPr/>
          <p:nvPr/>
        </p:nvSpPr>
        <p:spPr>
          <a:xfrm>
            <a:off x="4514731" y="4689284"/>
            <a:ext cx="252000" cy="360000"/>
          </a:xfrm>
          <a:prstGeom prst="upDownArrow">
            <a:avLst/>
          </a:prstGeom>
          <a:solidFill>
            <a:srgbClr val="FF860D"/>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endParaRPr lang="fr-FR" kern="0">
              <a:solidFill>
                <a:srgbClr val="FFFFFF"/>
              </a:solidFill>
              <a:latin typeface="Arial"/>
              <a:cs typeface="Arial" charset="0"/>
            </a:endParaRPr>
          </a:p>
        </p:txBody>
      </p:sp>
      <p:sp>
        <p:nvSpPr>
          <p:cNvPr id="11" name="Rectangle 10"/>
          <p:cNvSpPr/>
          <p:nvPr/>
        </p:nvSpPr>
        <p:spPr>
          <a:xfrm rot="10800000">
            <a:off x="34925" y="2617788"/>
            <a:ext cx="554038" cy="1846262"/>
          </a:xfrm>
          <a:prstGeom prst="rect">
            <a:avLst/>
          </a:prstGeom>
        </p:spPr>
        <p:txBody>
          <a:bodyPr vert="vert" wrap="none">
            <a:spAutoFit/>
          </a:bodyPr>
          <a:lstStyle/>
          <a:p>
            <a:pPr>
              <a:defRPr/>
            </a:pPr>
            <a:r>
              <a:rPr lang="fr-FR" sz="2400" b="1" i="1" dirty="0">
                <a:solidFill>
                  <a:srgbClr val="92D050"/>
                </a:solidFill>
                <a:latin typeface="Gisha" pitchFamily="34" charset="-79"/>
                <a:cs typeface="Gisha" pitchFamily="34" charset="-79"/>
              </a:rPr>
              <a:t>Technology </a:t>
            </a:r>
          </a:p>
        </p:txBody>
      </p:sp>
      <p:sp>
        <p:nvSpPr>
          <p:cNvPr id="12" name="Rectangle 11"/>
          <p:cNvSpPr/>
          <p:nvPr/>
        </p:nvSpPr>
        <p:spPr>
          <a:xfrm rot="10800000">
            <a:off x="34925" y="5086350"/>
            <a:ext cx="554038" cy="1179513"/>
          </a:xfrm>
          <a:prstGeom prst="rect">
            <a:avLst/>
          </a:prstGeom>
        </p:spPr>
        <p:txBody>
          <a:bodyPr vert="vert" wrap="none">
            <a:spAutoFit/>
          </a:bodyPr>
          <a:lstStyle/>
          <a:p>
            <a:pPr>
              <a:defRPr/>
            </a:pPr>
            <a:r>
              <a:rPr lang="fr-FR" sz="2400" b="1" i="1" dirty="0">
                <a:solidFill>
                  <a:srgbClr val="92D050"/>
                </a:solidFill>
                <a:latin typeface="Gisha" pitchFamily="34" charset="-79"/>
                <a:cs typeface="Gisha" pitchFamily="34" charset="-79"/>
              </a:rPr>
              <a:t>Science</a:t>
            </a:r>
          </a:p>
        </p:txBody>
      </p:sp>
      <p:grpSp>
        <p:nvGrpSpPr>
          <p:cNvPr id="11282" name="Groupe 12"/>
          <p:cNvGrpSpPr>
            <a:grpSpLocks/>
          </p:cNvGrpSpPr>
          <p:nvPr/>
        </p:nvGrpSpPr>
        <p:grpSpPr bwMode="auto">
          <a:xfrm>
            <a:off x="674688" y="2498725"/>
            <a:ext cx="1411287" cy="2090738"/>
            <a:chOff x="1831465" y="1646493"/>
            <a:chExt cx="1411288" cy="2089844"/>
          </a:xfrm>
        </p:grpSpPr>
        <p:pic>
          <p:nvPicPr>
            <p:cNvPr id="14" name="Picture 24" descr="http://www-dam.cea.fr/statique/defense/img/histo_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6618" y="2699187"/>
              <a:ext cx="1249578" cy="103715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5" name="Rectangle à coins arrondis 14"/>
            <p:cNvSpPr/>
            <p:nvPr/>
          </p:nvSpPr>
          <p:spPr>
            <a:xfrm>
              <a:off x="1834640" y="1646493"/>
              <a:ext cx="1408113" cy="2089150"/>
            </a:xfrm>
            <a:prstGeom prst="roundRect">
              <a:avLst/>
            </a:prstGeom>
            <a:solidFill>
              <a:srgbClr val="FFFFFF"/>
            </a:solidFill>
            <a:ln w="9525" cap="flat" cmpd="sng" algn="ctr">
              <a:solidFill>
                <a:srgbClr val="FFFFFF">
                  <a:lumMod val="50000"/>
                </a:srgbClr>
              </a:solid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defRPr/>
              </a:pPr>
              <a:endParaRPr lang="fr-FR" kern="0">
                <a:solidFill>
                  <a:srgbClr val="2D2D8A">
                    <a:lumMod val="75000"/>
                  </a:srgbClr>
                </a:solidFill>
                <a:latin typeface="Arial"/>
                <a:cs typeface="Arial" charset="0"/>
              </a:endParaRPr>
            </a:p>
          </p:txBody>
        </p:sp>
        <p:sp>
          <p:nvSpPr>
            <p:cNvPr id="16" name="Rectangle 12"/>
            <p:cNvSpPr>
              <a:spLocks noChangeArrowheads="1"/>
            </p:cNvSpPr>
            <p:nvPr/>
          </p:nvSpPr>
          <p:spPr bwMode="auto">
            <a:xfrm>
              <a:off x="1831465" y="1652840"/>
              <a:ext cx="1406526" cy="127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fr-FR" sz="1400" b="1" i="1" dirty="0" err="1">
                  <a:solidFill>
                    <a:srgbClr val="2D2D8A">
                      <a:lumMod val="75000"/>
                    </a:srgbClr>
                  </a:solidFill>
                  <a:latin typeface="Arial" charset="0"/>
                  <a:cs typeface="Arial" charset="0"/>
                </a:rPr>
                <a:t>Defense</a:t>
              </a:r>
              <a:r>
                <a:rPr lang="fr-FR" sz="1400" b="1" i="1" dirty="0">
                  <a:solidFill>
                    <a:srgbClr val="2D2D8A">
                      <a:lumMod val="75000"/>
                    </a:srgbClr>
                  </a:solidFill>
                  <a:latin typeface="Arial" charset="0"/>
                  <a:cs typeface="Arial" charset="0"/>
                </a:rPr>
                <a:t> </a:t>
              </a:r>
            </a:p>
            <a:p>
              <a:pPr algn="ctr">
                <a:defRPr/>
              </a:pPr>
              <a:r>
                <a:rPr lang="fr-FR" sz="1400" b="1" i="1" dirty="0">
                  <a:solidFill>
                    <a:srgbClr val="2D2D8A">
                      <a:lumMod val="75000"/>
                    </a:srgbClr>
                  </a:solidFill>
                  <a:latin typeface="Arial" charset="0"/>
                  <a:cs typeface="Arial" charset="0"/>
                </a:rPr>
                <a:t>Security</a:t>
              </a:r>
            </a:p>
            <a:p>
              <a:pPr algn="ctr" fontAlgn="auto">
                <a:spcBef>
                  <a:spcPts val="0"/>
                </a:spcBef>
                <a:spcAft>
                  <a:spcPts val="0"/>
                </a:spcAft>
                <a:defRPr/>
              </a:pPr>
              <a:endParaRPr lang="fr-FR" sz="500" i="1" kern="0" dirty="0">
                <a:solidFill>
                  <a:srgbClr val="808080"/>
                </a:solidFill>
                <a:latin typeface="Gisha" pitchFamily="34" charset="-79"/>
                <a:cs typeface="Gisha" pitchFamily="34" charset="-79"/>
              </a:endParaRPr>
            </a:p>
            <a:p>
              <a:pPr algn="ctr">
                <a:defRPr/>
              </a:pPr>
              <a:r>
                <a:rPr lang="fr-FR" sz="1400" i="1" dirty="0" err="1">
                  <a:solidFill>
                    <a:srgbClr val="808080"/>
                  </a:solidFill>
                  <a:latin typeface="Arial" charset="0"/>
                  <a:cs typeface="Arial" charset="0"/>
                </a:rPr>
                <a:t>Military</a:t>
              </a:r>
              <a:r>
                <a:rPr lang="fr-FR" sz="1400" i="1" dirty="0">
                  <a:solidFill>
                    <a:srgbClr val="808080"/>
                  </a:solidFill>
                  <a:latin typeface="Arial" charset="0"/>
                  <a:cs typeface="Arial" charset="0"/>
                </a:rPr>
                <a:t> Applications Division</a:t>
              </a:r>
              <a:endParaRPr lang="fr-FR" sz="1200" dirty="0">
                <a:solidFill>
                  <a:srgbClr val="000000"/>
                </a:solidFill>
                <a:latin typeface="Arial" charset="0"/>
                <a:cs typeface="Arial" charset="0"/>
              </a:endParaRPr>
            </a:p>
          </p:txBody>
        </p:sp>
        <p:pic>
          <p:nvPicPr>
            <p:cNvPr id="17" name="Picture 26" descr="http://www-dam.cea.fr/statique/missions/img/ingni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97" y="2926943"/>
              <a:ext cx="1086338" cy="699359"/>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11283" name="Groupe 17"/>
          <p:cNvGrpSpPr>
            <a:grpSpLocks/>
          </p:cNvGrpSpPr>
          <p:nvPr/>
        </p:nvGrpSpPr>
        <p:grpSpPr bwMode="auto">
          <a:xfrm>
            <a:off x="2249488" y="2492375"/>
            <a:ext cx="1468437" cy="2051050"/>
            <a:chOff x="3406147" y="1640143"/>
            <a:chExt cx="1468672" cy="2051050"/>
          </a:xfrm>
        </p:grpSpPr>
        <p:sp>
          <p:nvSpPr>
            <p:cNvPr id="19" name="Rectangle à coins arrondis 18"/>
            <p:cNvSpPr/>
            <p:nvPr/>
          </p:nvSpPr>
          <p:spPr>
            <a:xfrm>
              <a:off x="3428490" y="1667130"/>
              <a:ext cx="1423988" cy="2024063"/>
            </a:xfrm>
            <a:prstGeom prst="roundRect">
              <a:avLst/>
            </a:prstGeom>
            <a:solidFill>
              <a:srgbClr val="FFFFFF"/>
            </a:solidFill>
            <a:ln w="9525" cap="flat" cmpd="sng" algn="ctr">
              <a:solidFill>
                <a:srgbClr val="FFFFFF">
                  <a:lumMod val="50000"/>
                </a:srgbClr>
              </a:solid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defRPr/>
              </a:pPr>
              <a:endParaRPr lang="fr-FR" kern="0">
                <a:solidFill>
                  <a:srgbClr val="2D2D8A">
                    <a:lumMod val="75000"/>
                  </a:srgbClr>
                </a:solidFill>
                <a:latin typeface="Arial"/>
                <a:cs typeface="Arial" charset="0"/>
              </a:endParaRPr>
            </a:p>
          </p:txBody>
        </p:sp>
        <p:sp>
          <p:nvSpPr>
            <p:cNvPr id="20" name="Rectangle 13"/>
            <p:cNvSpPr>
              <a:spLocks noChangeArrowheads="1"/>
            </p:cNvSpPr>
            <p:nvPr/>
          </p:nvSpPr>
          <p:spPr bwMode="auto">
            <a:xfrm>
              <a:off x="3406147" y="1640143"/>
              <a:ext cx="1468672"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fr-FR" sz="1400" b="1" i="1" dirty="0" err="1">
                  <a:solidFill>
                    <a:srgbClr val="2D2D8A">
                      <a:lumMod val="75000"/>
                    </a:srgbClr>
                  </a:solidFill>
                  <a:latin typeface="Arial" charset="0"/>
                  <a:cs typeface="Arial" charset="0"/>
                </a:rPr>
                <a:t>Nuclear</a:t>
              </a:r>
              <a:r>
                <a:rPr lang="fr-FR" sz="1400" b="1" i="1" dirty="0">
                  <a:solidFill>
                    <a:srgbClr val="2D2D8A">
                      <a:lumMod val="75000"/>
                    </a:srgbClr>
                  </a:solidFill>
                  <a:latin typeface="Arial" charset="0"/>
                  <a:cs typeface="Arial" charset="0"/>
                </a:rPr>
                <a:t> </a:t>
              </a:r>
            </a:p>
            <a:p>
              <a:pPr algn="ctr">
                <a:defRPr/>
              </a:pPr>
              <a:r>
                <a:rPr lang="fr-FR" sz="1400" b="1" i="1" dirty="0" err="1">
                  <a:solidFill>
                    <a:srgbClr val="2D2D8A">
                      <a:lumMod val="75000"/>
                    </a:srgbClr>
                  </a:solidFill>
                  <a:latin typeface="Arial" charset="0"/>
                  <a:cs typeface="Arial" charset="0"/>
                </a:rPr>
                <a:t>Energy</a:t>
              </a:r>
              <a:r>
                <a:rPr lang="fr-FR" sz="1400" b="1" i="1" dirty="0">
                  <a:solidFill>
                    <a:srgbClr val="2D2D8A">
                      <a:lumMod val="75000"/>
                    </a:srgbClr>
                  </a:solidFill>
                  <a:latin typeface="Arial" charset="0"/>
                  <a:cs typeface="Arial" charset="0"/>
                </a:rPr>
                <a:t> </a:t>
              </a:r>
            </a:p>
            <a:p>
              <a:pPr algn="ctr" fontAlgn="auto">
                <a:spcBef>
                  <a:spcPts val="0"/>
                </a:spcBef>
                <a:spcAft>
                  <a:spcPts val="0"/>
                </a:spcAft>
                <a:defRPr/>
              </a:pPr>
              <a:endParaRPr lang="fr-FR" sz="500" i="1" kern="0" dirty="0">
                <a:solidFill>
                  <a:srgbClr val="808080"/>
                </a:solidFill>
                <a:latin typeface="Gisha" pitchFamily="34" charset="-79"/>
                <a:cs typeface="Gisha" pitchFamily="34" charset="-79"/>
              </a:endParaRPr>
            </a:p>
            <a:p>
              <a:pPr algn="ctr">
                <a:defRPr/>
              </a:pPr>
              <a:r>
                <a:rPr lang="fr-FR" sz="1400" i="1" dirty="0" err="1">
                  <a:solidFill>
                    <a:srgbClr val="808080"/>
                  </a:solidFill>
                  <a:latin typeface="Arial" charset="0"/>
                  <a:cs typeface="Arial" charset="0"/>
                </a:rPr>
                <a:t>Nuclear</a:t>
              </a:r>
              <a:r>
                <a:rPr lang="fr-FR" sz="1400" i="1" dirty="0">
                  <a:solidFill>
                    <a:srgbClr val="808080"/>
                  </a:solidFill>
                  <a:latin typeface="Arial" charset="0"/>
                  <a:cs typeface="Arial" charset="0"/>
                </a:rPr>
                <a:t> </a:t>
              </a:r>
              <a:r>
                <a:rPr lang="fr-FR" sz="1400" i="1" dirty="0" err="1">
                  <a:solidFill>
                    <a:srgbClr val="808080"/>
                  </a:solidFill>
                  <a:latin typeface="Arial" charset="0"/>
                  <a:cs typeface="Arial" charset="0"/>
                </a:rPr>
                <a:t>Energy</a:t>
              </a:r>
              <a:r>
                <a:rPr lang="fr-FR" sz="1400" i="1" dirty="0">
                  <a:solidFill>
                    <a:srgbClr val="808080"/>
                  </a:solidFill>
                  <a:latin typeface="Arial" charset="0"/>
                  <a:cs typeface="Arial" charset="0"/>
                </a:rPr>
                <a:t> </a:t>
              </a:r>
            </a:p>
            <a:p>
              <a:pPr algn="ctr">
                <a:defRPr/>
              </a:pPr>
              <a:r>
                <a:rPr lang="fr-FR" sz="1400" i="1" dirty="0">
                  <a:solidFill>
                    <a:srgbClr val="808080"/>
                  </a:solidFill>
                  <a:latin typeface="Arial" charset="0"/>
                  <a:cs typeface="Arial" charset="0"/>
                </a:rPr>
                <a:t>Division</a:t>
              </a:r>
              <a:endParaRPr lang="fr-FR" sz="1200" dirty="0">
                <a:solidFill>
                  <a:srgbClr val="000000"/>
                </a:solidFill>
                <a:latin typeface="Arial" charset="0"/>
                <a:cs typeface="Arial" charset="0"/>
              </a:endParaRPr>
            </a:p>
          </p:txBody>
        </p:sp>
        <p:pic>
          <p:nvPicPr>
            <p:cNvPr id="21" name="Picture 28" descr="http://www-aladen.cea.fr/Images/astImg/mr_464_2.jpg?reload=1300185923">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7495" y="2866503"/>
              <a:ext cx="1102729" cy="73228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11284" name="Groupe 21"/>
          <p:cNvGrpSpPr>
            <a:grpSpLocks/>
          </p:cNvGrpSpPr>
          <p:nvPr/>
        </p:nvGrpSpPr>
        <p:grpSpPr bwMode="auto">
          <a:xfrm>
            <a:off x="3865563" y="2538413"/>
            <a:ext cx="1400175" cy="2005012"/>
            <a:chOff x="5023928" y="1686180"/>
            <a:chExt cx="1400176" cy="2005013"/>
          </a:xfrm>
        </p:grpSpPr>
        <p:sp>
          <p:nvSpPr>
            <p:cNvPr id="23" name="Rectangle à coins arrondis 22"/>
            <p:cNvSpPr/>
            <p:nvPr/>
          </p:nvSpPr>
          <p:spPr>
            <a:xfrm>
              <a:off x="5023928" y="1686180"/>
              <a:ext cx="1400175" cy="2005013"/>
            </a:xfrm>
            <a:prstGeom prst="roundRect">
              <a:avLst/>
            </a:prstGeom>
            <a:solidFill>
              <a:srgbClr val="FFFFFF"/>
            </a:solidFill>
            <a:ln w="9525" cap="flat" cmpd="sng" algn="ctr">
              <a:solidFill>
                <a:srgbClr val="FFFFFF">
                  <a:lumMod val="50000"/>
                </a:srgbClr>
              </a:solid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defRPr/>
              </a:pPr>
              <a:endParaRPr lang="fr-FR" kern="0">
                <a:solidFill>
                  <a:srgbClr val="2D2D8A">
                    <a:lumMod val="75000"/>
                  </a:srgbClr>
                </a:solidFill>
                <a:latin typeface="Arial"/>
                <a:cs typeface="Arial" charset="0"/>
              </a:endParaRPr>
            </a:p>
          </p:txBody>
        </p:sp>
        <p:sp>
          <p:nvSpPr>
            <p:cNvPr id="24" name="Rectangle 14"/>
            <p:cNvSpPr>
              <a:spLocks noChangeArrowheads="1"/>
            </p:cNvSpPr>
            <p:nvPr/>
          </p:nvSpPr>
          <p:spPr bwMode="auto">
            <a:xfrm>
              <a:off x="5023928" y="1694117"/>
              <a:ext cx="1400176"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fr-FR" sz="1400" b="1" i="1" dirty="0">
                  <a:solidFill>
                    <a:srgbClr val="2D2D8A">
                      <a:lumMod val="75000"/>
                    </a:srgbClr>
                  </a:solidFill>
                  <a:latin typeface="Arial" charset="0"/>
                  <a:cs typeface="Arial" charset="0"/>
                </a:rPr>
                <a:t>Key </a:t>
              </a:r>
              <a:r>
                <a:rPr lang="fr-FR" sz="1400" b="1" i="1" dirty="0" err="1">
                  <a:solidFill>
                    <a:srgbClr val="2D2D8A">
                      <a:lumMod val="75000"/>
                    </a:srgbClr>
                  </a:solidFill>
                  <a:latin typeface="Arial" charset="0"/>
                  <a:cs typeface="Arial" charset="0"/>
                </a:rPr>
                <a:t>Enabling</a:t>
              </a:r>
              <a:endParaRPr lang="fr-FR" sz="1400" b="1" i="1" dirty="0">
                <a:solidFill>
                  <a:srgbClr val="2D2D8A">
                    <a:lumMod val="75000"/>
                  </a:srgbClr>
                </a:solidFill>
                <a:latin typeface="Arial" charset="0"/>
                <a:cs typeface="Arial" charset="0"/>
              </a:endParaRPr>
            </a:p>
            <a:p>
              <a:pPr algn="ctr">
                <a:defRPr/>
              </a:pPr>
              <a:r>
                <a:rPr lang="fr-FR" sz="1400" b="1" i="1" dirty="0">
                  <a:solidFill>
                    <a:srgbClr val="2D2D8A">
                      <a:lumMod val="75000"/>
                    </a:srgbClr>
                  </a:solidFill>
                  <a:latin typeface="Arial" charset="0"/>
                  <a:cs typeface="Arial" charset="0"/>
                </a:rPr>
                <a:t>Technologies</a:t>
              </a:r>
            </a:p>
            <a:p>
              <a:pPr algn="ctr">
                <a:defRPr/>
              </a:pPr>
              <a:endParaRPr lang="fr-FR" sz="500" i="1" dirty="0">
                <a:solidFill>
                  <a:srgbClr val="808080"/>
                </a:solidFill>
                <a:latin typeface="Arial" charset="0"/>
                <a:cs typeface="Arial" charset="0"/>
              </a:endParaRPr>
            </a:p>
            <a:p>
              <a:pPr algn="ctr">
                <a:defRPr/>
              </a:pPr>
              <a:r>
                <a:rPr lang="fr-FR" sz="1400" i="1" dirty="0">
                  <a:solidFill>
                    <a:srgbClr val="808080"/>
                  </a:solidFill>
                  <a:latin typeface="Arial" charset="0"/>
                  <a:cs typeface="Arial" charset="0"/>
                </a:rPr>
                <a:t>CEA-Tech</a:t>
              </a:r>
              <a:endParaRPr lang="fr-FR" sz="1200" dirty="0">
                <a:solidFill>
                  <a:srgbClr val="000000"/>
                </a:solidFill>
                <a:latin typeface="Arial" charset="0"/>
                <a:cs typeface="Arial" charset="0"/>
              </a:endParaRPr>
            </a:p>
            <a:p>
              <a:pPr algn="ctr" fontAlgn="auto">
                <a:spcBef>
                  <a:spcPts val="0"/>
                </a:spcBef>
                <a:spcAft>
                  <a:spcPts val="0"/>
                </a:spcAft>
                <a:defRPr/>
              </a:pPr>
              <a:endParaRPr lang="fr-FR" sz="1200" kern="0" dirty="0">
                <a:solidFill>
                  <a:srgbClr val="000000"/>
                </a:solidFill>
                <a:latin typeface="Gisha" pitchFamily="34" charset="-79"/>
                <a:cs typeface="Gisha" pitchFamily="34" charset="-79"/>
              </a:endParaRPr>
            </a:p>
          </p:txBody>
        </p:sp>
        <p:pic>
          <p:nvPicPr>
            <p:cNvPr id="25"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9982" y="2926943"/>
              <a:ext cx="964162" cy="671841"/>
            </a:xfrm>
            <a:prstGeom prst="rect">
              <a:avLst/>
            </a:prstGeom>
            <a:noFill/>
            <a:ln>
              <a:noFill/>
            </a:ln>
            <a:effectLst>
              <a:softEdge rad="3175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5" name="Groupe 25"/>
          <p:cNvGrpSpPr>
            <a:grpSpLocks/>
          </p:cNvGrpSpPr>
          <p:nvPr/>
        </p:nvGrpSpPr>
        <p:grpSpPr bwMode="auto">
          <a:xfrm>
            <a:off x="746125" y="5195888"/>
            <a:ext cx="4589463" cy="966787"/>
            <a:chOff x="1902903" y="4343405"/>
            <a:chExt cx="4589462" cy="966131"/>
          </a:xfrm>
        </p:grpSpPr>
        <p:sp>
          <p:nvSpPr>
            <p:cNvPr id="27" name="Rectangle à coins arrondis 26"/>
            <p:cNvSpPr/>
            <p:nvPr/>
          </p:nvSpPr>
          <p:spPr>
            <a:xfrm>
              <a:off x="1902903" y="4343405"/>
              <a:ext cx="4589462" cy="966131"/>
            </a:xfrm>
            <a:prstGeom prst="roundRect">
              <a:avLst/>
            </a:prstGeom>
            <a:solidFill>
              <a:srgbClr val="FFFFFF"/>
            </a:solidFill>
            <a:ln w="9525" cap="flat" cmpd="sng" algn="ctr">
              <a:solidFill>
                <a:srgbClr val="FFFFFF">
                  <a:lumMod val="50000"/>
                </a:srgbClr>
              </a:solidFill>
              <a:prstDash val="solid"/>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defRPr/>
              </a:pPr>
              <a:endParaRPr lang="fr-FR" kern="0">
                <a:solidFill>
                  <a:srgbClr val="2D2D8A">
                    <a:lumMod val="75000"/>
                  </a:srgbClr>
                </a:solidFill>
                <a:latin typeface="Arial"/>
                <a:cs typeface="Arial" charset="0"/>
              </a:endParaRPr>
            </a:p>
          </p:txBody>
        </p:sp>
        <p:sp>
          <p:nvSpPr>
            <p:cNvPr id="28" name="Rectangle 15"/>
            <p:cNvSpPr>
              <a:spLocks noChangeArrowheads="1"/>
            </p:cNvSpPr>
            <p:nvPr/>
          </p:nvSpPr>
          <p:spPr bwMode="auto">
            <a:xfrm>
              <a:off x="3074478" y="4416380"/>
              <a:ext cx="2308224" cy="815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fr-FR" sz="1400" b="1" i="1" dirty="0" err="1">
                  <a:solidFill>
                    <a:srgbClr val="2D2D8A">
                      <a:lumMod val="75000"/>
                    </a:srgbClr>
                  </a:solidFill>
                  <a:latin typeface="Arial" charset="0"/>
                  <a:cs typeface="Arial" charset="0"/>
                </a:rPr>
                <a:t>Fundamental</a:t>
              </a:r>
              <a:r>
                <a:rPr lang="fr-FR" sz="1400" b="1" i="1" dirty="0">
                  <a:solidFill>
                    <a:srgbClr val="2D2D8A">
                      <a:lumMod val="75000"/>
                    </a:srgbClr>
                  </a:solidFill>
                  <a:latin typeface="Arial" charset="0"/>
                  <a:cs typeface="Arial" charset="0"/>
                </a:rPr>
                <a:t> </a:t>
              </a:r>
              <a:r>
                <a:rPr lang="fr-FR" sz="1400" b="1" i="1" dirty="0" err="1">
                  <a:solidFill>
                    <a:srgbClr val="2D2D8A">
                      <a:lumMod val="75000"/>
                    </a:srgbClr>
                  </a:solidFill>
                  <a:latin typeface="Arial" charset="0"/>
                  <a:cs typeface="Arial" charset="0"/>
                </a:rPr>
                <a:t>research</a:t>
              </a:r>
              <a:endParaRPr lang="fr-FR" sz="1400" b="1" i="1" dirty="0">
                <a:solidFill>
                  <a:srgbClr val="2D2D8A">
                    <a:lumMod val="75000"/>
                  </a:srgbClr>
                </a:solidFill>
                <a:latin typeface="Arial" charset="0"/>
                <a:cs typeface="Arial" charset="0"/>
              </a:endParaRPr>
            </a:p>
            <a:p>
              <a:pPr algn="ctr" fontAlgn="auto">
                <a:spcBef>
                  <a:spcPts val="0"/>
                </a:spcBef>
                <a:spcAft>
                  <a:spcPts val="0"/>
                </a:spcAft>
                <a:defRPr/>
              </a:pPr>
              <a:endParaRPr lang="fr-FR" sz="500" b="1" i="1" kern="0" dirty="0">
                <a:solidFill>
                  <a:srgbClr val="3C8C93"/>
                </a:solidFill>
                <a:latin typeface="Gisha" pitchFamily="34" charset="-79"/>
                <a:cs typeface="Gisha" pitchFamily="34" charset="-79"/>
              </a:endParaRPr>
            </a:p>
            <a:p>
              <a:pPr algn="ctr">
                <a:defRPr/>
              </a:pPr>
              <a:r>
                <a:rPr lang="fr-FR" sz="1400" i="1" dirty="0" err="1">
                  <a:solidFill>
                    <a:srgbClr val="808080"/>
                  </a:solidFill>
                  <a:latin typeface="Arial" charset="0"/>
                  <a:cs typeface="Arial" charset="0"/>
                </a:rPr>
                <a:t>Physical</a:t>
              </a:r>
              <a:r>
                <a:rPr lang="fr-FR" sz="1400" i="1" dirty="0">
                  <a:solidFill>
                    <a:srgbClr val="808080"/>
                  </a:solidFill>
                  <a:latin typeface="Arial" charset="0"/>
                  <a:cs typeface="Arial" charset="0"/>
                </a:rPr>
                <a:t> Sciences Division</a:t>
              </a:r>
              <a:endParaRPr lang="fr-FR" sz="1200" i="1" dirty="0">
                <a:solidFill>
                  <a:srgbClr val="808080"/>
                </a:solidFill>
                <a:latin typeface="Arial" charset="0"/>
                <a:cs typeface="Arial" charset="0"/>
              </a:endParaRPr>
            </a:p>
            <a:p>
              <a:pPr algn="ctr">
                <a:defRPr/>
              </a:pPr>
              <a:r>
                <a:rPr lang="fr-FR" sz="1400" i="1" dirty="0">
                  <a:solidFill>
                    <a:srgbClr val="808080"/>
                  </a:solidFill>
                  <a:latin typeface="Arial" charset="0"/>
                  <a:cs typeface="Arial" charset="0"/>
                </a:rPr>
                <a:t>Life Sciences Division</a:t>
              </a:r>
              <a:endParaRPr lang="fr-FR" sz="1200" dirty="0">
                <a:solidFill>
                  <a:srgbClr val="000000"/>
                </a:solidFill>
                <a:latin typeface="Arial" charset="0"/>
                <a:cs typeface="Arial" charset="0"/>
              </a:endParaRPr>
            </a:p>
          </p:txBody>
        </p:sp>
        <p:pic>
          <p:nvPicPr>
            <p:cNvPr id="29" name="Picture 41"/>
            <p:cNvPicPr>
              <a:picLocks noChangeAspect="1" noChangeArrowheads="1"/>
            </p:cNvPicPr>
            <p:nvPr/>
          </p:nvPicPr>
          <p:blipFill>
            <a:blip r:embed="rId8" cstate="print">
              <a:lum bright="18000"/>
              <a:extLst>
                <a:ext uri="{28A0092B-C50C-407E-A947-70E740481C1C}">
                  <a14:useLocalDpi xmlns:a14="http://schemas.microsoft.com/office/drawing/2010/main" val="0"/>
                </a:ext>
              </a:extLst>
            </a:blip>
            <a:srcRect/>
            <a:stretch>
              <a:fillRect/>
            </a:stretch>
          </p:blipFill>
          <p:spPr bwMode="auto">
            <a:xfrm>
              <a:off x="2002790" y="4481262"/>
              <a:ext cx="937364" cy="690416"/>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4"/>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5552302" y="4540949"/>
              <a:ext cx="883472" cy="654247"/>
            </a:xfrm>
            <a:prstGeom prst="rect">
              <a:avLst/>
            </a:prstGeom>
            <a:noFill/>
            <a:ln w="9525">
              <a:solidFill>
                <a:srgbClr val="000000"/>
              </a:solidFill>
              <a:miter lim="800000"/>
              <a:headEnd/>
              <a:tailEnd/>
            </a:ln>
            <a:effectLst>
              <a:softEdge rad="31750"/>
            </a:effectLst>
            <a:extLst>
              <a:ext uri="{909E8E84-426E-40DD-AFC4-6F175D3DCCD1}">
                <a14:hiddenFill xmlns:a14="http://schemas.microsoft.com/office/drawing/2010/main">
                  <a:solidFill>
                    <a:schemeClr val="accent1"/>
                  </a:solidFill>
                </a14:hiddenFill>
              </a:ext>
            </a:extLst>
          </p:spPr>
        </p:pic>
      </p:grpSp>
      <p:sp>
        <p:nvSpPr>
          <p:cNvPr id="37" name="AutoShape 2"/>
          <p:cNvSpPr>
            <a:spLocks noChangeArrowheads="1"/>
          </p:cNvSpPr>
          <p:nvPr/>
        </p:nvSpPr>
        <p:spPr bwMode="auto">
          <a:xfrm>
            <a:off x="407988" y="1071563"/>
            <a:ext cx="8053387" cy="650875"/>
          </a:xfrm>
          <a:prstGeom prst="bracketPair">
            <a:avLst>
              <a:gd name="adj" fmla="val 20602"/>
            </a:avLst>
          </a:prstGeom>
          <a:solidFill>
            <a:srgbClr val="FFFFFF"/>
          </a:solidFill>
          <a:ln w="76200">
            <a:solidFill>
              <a:srgbClr val="D02800"/>
            </a:solidFill>
            <a:round/>
            <a:headEnd/>
            <a:tailEnd/>
          </a:ln>
          <a:effectLst/>
          <a:extLs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lIns="182880" tIns="50400" rIns="137160" bIns="50400" anchor="ctr"/>
          <a:lstStyle/>
          <a:p>
            <a:pPr algn="ctr">
              <a:defRPr/>
            </a:pPr>
            <a:r>
              <a:rPr lang="en-US" sz="2800" dirty="0">
                <a:effectLst>
                  <a:outerShdw blurRad="50800" dist="38100" dir="2700000" algn="tl" rotWithShape="0">
                    <a:prstClr val="black">
                      <a:alpha val="40000"/>
                    </a:prstClr>
                  </a:outerShdw>
                </a:effectLst>
                <a:latin typeface="Arial" charset="0"/>
                <a:cs typeface="Arial" charset="0"/>
              </a:rPr>
              <a:t>CEA is a major actor in research and innovation.</a:t>
            </a:r>
          </a:p>
        </p:txBody>
      </p:sp>
      <p:pic>
        <p:nvPicPr>
          <p:cNvPr id="38" name="Image 14" descr="LOUP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rot="2801932">
            <a:off x="2522538" y="1374775"/>
            <a:ext cx="2443162"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Image 50" descr="carte france vill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883275" y="3889375"/>
            <a:ext cx="26924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Groupe 64"/>
          <p:cNvGrpSpPr>
            <a:grpSpLocks/>
          </p:cNvGrpSpPr>
          <p:nvPr/>
        </p:nvGrpSpPr>
        <p:grpSpPr bwMode="auto">
          <a:xfrm>
            <a:off x="5659438" y="1949450"/>
            <a:ext cx="3267075" cy="1828800"/>
            <a:chOff x="319394" y="1167276"/>
            <a:chExt cx="2600557" cy="1361057"/>
          </a:xfrm>
        </p:grpSpPr>
        <p:grpSp>
          <p:nvGrpSpPr>
            <p:cNvPr id="11290" name="Groupe 41"/>
            <p:cNvGrpSpPr>
              <a:grpSpLocks/>
            </p:cNvGrpSpPr>
            <p:nvPr/>
          </p:nvGrpSpPr>
          <p:grpSpPr bwMode="auto">
            <a:xfrm>
              <a:off x="416802" y="1167276"/>
              <a:ext cx="2411701" cy="1361057"/>
              <a:chOff x="416802" y="1167276"/>
              <a:chExt cx="2411701" cy="1361057"/>
            </a:xfrm>
          </p:grpSpPr>
          <p:sp>
            <p:nvSpPr>
              <p:cNvPr id="55" name="Rectangle 54"/>
              <p:cNvSpPr/>
              <p:nvPr/>
            </p:nvSpPr>
            <p:spPr>
              <a:xfrm>
                <a:off x="416694" y="1167276"/>
                <a:ext cx="2304867" cy="1296076"/>
              </a:xfrm>
              <a:prstGeom prst="rect">
                <a:avLst/>
              </a:prstGeom>
              <a:solidFill>
                <a:srgbClr val="0099B8"/>
              </a:solidFill>
              <a:ln w="25400" cap="flat" cmpd="sng" algn="ctr">
                <a:noFill/>
                <a:prstDash val="solid"/>
              </a:ln>
              <a:effectLst/>
            </p:spPr>
            <p:txBody>
              <a:bodyPr anchor="ctr"/>
              <a:lstStyle/>
              <a:p>
                <a:pPr algn="ctr" defTabSz="1042872" fontAlgn="auto">
                  <a:spcBef>
                    <a:spcPts val="0"/>
                  </a:spcBef>
                  <a:spcAft>
                    <a:spcPts val="0"/>
                  </a:spcAft>
                  <a:defRPr/>
                </a:pPr>
                <a:endParaRPr lang="fr-FR" kern="0">
                  <a:solidFill>
                    <a:prstClr val="white"/>
                  </a:solidFill>
                  <a:latin typeface="Arial"/>
                  <a:cs typeface="+mn-cs"/>
                </a:endParaRPr>
              </a:p>
            </p:txBody>
          </p:sp>
          <p:sp>
            <p:nvSpPr>
              <p:cNvPr id="56" name="Rectangle 55"/>
              <p:cNvSpPr/>
              <p:nvPr/>
            </p:nvSpPr>
            <p:spPr>
              <a:xfrm>
                <a:off x="524103" y="1232257"/>
                <a:ext cx="2304867" cy="1296076"/>
              </a:xfrm>
              <a:prstGeom prst="rect">
                <a:avLst/>
              </a:prstGeom>
              <a:solidFill>
                <a:srgbClr val="96BD0A"/>
              </a:solidFill>
              <a:ln w="25400" cap="flat" cmpd="sng" algn="ctr">
                <a:noFill/>
                <a:prstDash val="solid"/>
              </a:ln>
              <a:effectLst/>
            </p:spPr>
            <p:txBody>
              <a:bodyPr anchor="ctr"/>
              <a:lstStyle/>
              <a:p>
                <a:pPr algn="ctr" defTabSz="1042872" fontAlgn="auto">
                  <a:spcBef>
                    <a:spcPts val="0"/>
                  </a:spcBef>
                  <a:spcAft>
                    <a:spcPts val="0"/>
                  </a:spcAft>
                  <a:defRPr/>
                </a:pPr>
                <a:endParaRPr lang="fr-FR" kern="0">
                  <a:solidFill>
                    <a:prstClr val="white"/>
                  </a:solidFill>
                  <a:latin typeface="Arial"/>
                  <a:cs typeface="+mn-cs"/>
                </a:endParaRPr>
              </a:p>
            </p:txBody>
          </p:sp>
        </p:grpSp>
        <p:sp>
          <p:nvSpPr>
            <p:cNvPr id="54" name="Rectangle 53"/>
            <p:cNvSpPr/>
            <p:nvPr/>
          </p:nvSpPr>
          <p:spPr>
            <a:xfrm>
              <a:off x="319394" y="1196813"/>
              <a:ext cx="2600557" cy="1296076"/>
            </a:xfrm>
            <a:prstGeom prst="rect">
              <a:avLst/>
            </a:prstGeom>
            <a:solidFill>
              <a:srgbClr val="FFFFFF">
                <a:lumMod val="95000"/>
              </a:srgbClr>
            </a:solidFill>
            <a:ln w="25400" cap="flat" cmpd="sng" algn="ctr">
              <a:noFill/>
              <a:prstDash val="solid"/>
            </a:ln>
            <a:effectLst/>
          </p:spPr>
          <p:txBody>
            <a:bodyPr anchor="ctr"/>
            <a:lstStyle/>
            <a:p>
              <a:pPr marL="273050" indent="-273050" defTabSz="1042872" fontAlgn="auto">
                <a:spcBef>
                  <a:spcPts val="0"/>
                </a:spcBef>
                <a:spcAft>
                  <a:spcPts val="0"/>
                </a:spcAft>
                <a:buClr>
                  <a:srgbClr val="2384AF"/>
                </a:buClr>
                <a:buFont typeface="Wingdings 3" pitchFamily="18" charset="2"/>
                <a:buChar char=""/>
                <a:defRPr/>
              </a:pPr>
              <a:r>
                <a:rPr lang="fr-FR" b="1" kern="0" dirty="0">
                  <a:solidFill>
                    <a:prstClr val="black">
                      <a:lumMod val="95000"/>
                      <a:lumOff val="5000"/>
                    </a:prstClr>
                  </a:solidFill>
                  <a:latin typeface="Arial"/>
                  <a:cs typeface="+mn-cs"/>
                </a:rPr>
                <a:t>16 000 people</a:t>
              </a:r>
            </a:p>
            <a:p>
              <a:pPr marL="273050" indent="-273050" defTabSz="1042872" fontAlgn="auto">
                <a:spcBef>
                  <a:spcPts val="0"/>
                </a:spcBef>
                <a:spcAft>
                  <a:spcPts val="0"/>
                </a:spcAft>
                <a:buClr>
                  <a:srgbClr val="2384AF"/>
                </a:buClr>
                <a:buFont typeface="Wingdings 3" pitchFamily="18" charset="2"/>
                <a:buChar char=""/>
                <a:defRPr/>
              </a:pPr>
              <a:r>
                <a:rPr lang="fr-FR" sz="1600" b="1" kern="0" dirty="0">
                  <a:solidFill>
                    <a:prstClr val="black">
                      <a:lumMod val="95000"/>
                      <a:lumOff val="5000"/>
                    </a:prstClr>
                  </a:solidFill>
                  <a:latin typeface="Arial"/>
                  <a:cs typeface="+mn-cs"/>
                </a:rPr>
                <a:t>16 </a:t>
              </a:r>
              <a:r>
                <a:rPr lang="fr-FR" sz="1600" b="1" kern="0" dirty="0" err="1">
                  <a:solidFill>
                    <a:prstClr val="black">
                      <a:lumMod val="95000"/>
                      <a:lumOff val="5000"/>
                    </a:prstClr>
                  </a:solidFill>
                  <a:latin typeface="Arial"/>
                  <a:cs typeface="+mn-cs"/>
                </a:rPr>
                <a:t>centers</a:t>
              </a:r>
              <a:r>
                <a:rPr lang="fr-FR" sz="1600" b="1" kern="0" dirty="0">
                  <a:solidFill>
                    <a:prstClr val="black">
                      <a:lumMod val="95000"/>
                      <a:lumOff val="5000"/>
                    </a:prstClr>
                  </a:solidFill>
                  <a:latin typeface="Arial"/>
                  <a:cs typeface="+mn-cs"/>
                </a:rPr>
                <a:t> in France</a:t>
              </a:r>
            </a:p>
            <a:p>
              <a:pPr marL="273050" indent="-273050" defTabSz="1042872" fontAlgn="auto">
                <a:spcBef>
                  <a:spcPts val="0"/>
                </a:spcBef>
                <a:spcAft>
                  <a:spcPts val="0"/>
                </a:spcAft>
                <a:buClr>
                  <a:srgbClr val="2384AF"/>
                </a:buClr>
                <a:buFont typeface="Wingdings 3" pitchFamily="18" charset="2"/>
                <a:buChar char=""/>
                <a:defRPr/>
              </a:pPr>
              <a:r>
                <a:rPr lang="fr-FR" sz="1600" kern="0" dirty="0">
                  <a:solidFill>
                    <a:prstClr val="black">
                      <a:lumMod val="95000"/>
                      <a:lumOff val="5000"/>
                    </a:prstClr>
                  </a:solidFill>
                  <a:latin typeface="Arial"/>
                  <a:cs typeface="+mn-cs"/>
                </a:rPr>
                <a:t>Budget : 4,3€ bilions</a:t>
              </a:r>
            </a:p>
            <a:p>
              <a:pPr marL="273050" indent="-273050" defTabSz="1042872" fontAlgn="auto">
                <a:spcBef>
                  <a:spcPts val="0"/>
                </a:spcBef>
                <a:spcAft>
                  <a:spcPts val="0"/>
                </a:spcAft>
                <a:buClr>
                  <a:srgbClr val="2384AF"/>
                </a:buClr>
                <a:buFont typeface="Wingdings 3" pitchFamily="18" charset="2"/>
                <a:buChar char=""/>
                <a:defRPr/>
              </a:pPr>
              <a:r>
                <a:rPr lang="fr-FR" sz="1600" kern="0" dirty="0">
                  <a:solidFill>
                    <a:prstClr val="black">
                      <a:lumMod val="95000"/>
                      <a:lumOff val="5000"/>
                    </a:prstClr>
                  </a:solidFill>
                  <a:latin typeface="Arial"/>
                  <a:cs typeface="+mn-cs"/>
                </a:rPr>
                <a:t>1 600 patents</a:t>
              </a:r>
            </a:p>
            <a:p>
              <a:pPr marL="273050" indent="-273050" defTabSz="1042872" fontAlgn="auto">
                <a:spcBef>
                  <a:spcPts val="0"/>
                </a:spcBef>
                <a:spcAft>
                  <a:spcPts val="0"/>
                </a:spcAft>
                <a:buClr>
                  <a:srgbClr val="2384AF"/>
                </a:buClr>
                <a:buFont typeface="Wingdings 3" pitchFamily="18" charset="2"/>
                <a:buChar char=""/>
                <a:defRPr/>
              </a:pPr>
              <a:r>
                <a:rPr lang="fr-FR" b="1" kern="0" dirty="0">
                  <a:solidFill>
                    <a:prstClr val="black">
                      <a:lumMod val="95000"/>
                      <a:lumOff val="5000"/>
                    </a:prstClr>
                  </a:solidFill>
                  <a:latin typeface="Arial"/>
                  <a:cs typeface="+mn-cs"/>
                </a:rPr>
                <a:t>4 000 publications / </a:t>
              </a:r>
              <a:r>
                <a:rPr lang="fr-FR" b="1" kern="0" dirty="0" err="1">
                  <a:solidFill>
                    <a:prstClr val="black">
                      <a:lumMod val="95000"/>
                      <a:lumOff val="5000"/>
                    </a:prstClr>
                  </a:solidFill>
                  <a:latin typeface="Arial"/>
                  <a:cs typeface="+mn-cs"/>
                </a:rPr>
                <a:t>year</a:t>
              </a:r>
              <a:endParaRPr lang="fr-FR" b="1" kern="0" dirty="0">
                <a:solidFill>
                  <a:prstClr val="black">
                    <a:lumMod val="95000"/>
                    <a:lumOff val="5000"/>
                  </a:prstClr>
                </a:solidFill>
                <a:latin typeface="Arial"/>
                <a:cs typeface="+mn-cs"/>
              </a:endParaRPr>
            </a:p>
            <a:p>
              <a:pPr marL="273050" indent="-273050" defTabSz="1042872" fontAlgn="auto">
                <a:spcBef>
                  <a:spcPts val="0"/>
                </a:spcBef>
                <a:spcAft>
                  <a:spcPts val="0"/>
                </a:spcAft>
                <a:buClr>
                  <a:srgbClr val="2384AF"/>
                </a:buClr>
                <a:buFont typeface="Wingdings 3" pitchFamily="18" charset="2"/>
                <a:buChar char=""/>
                <a:defRPr/>
              </a:pPr>
              <a:r>
                <a:rPr lang="fr-FR" sz="1600" kern="0" dirty="0">
                  <a:solidFill>
                    <a:prstClr val="black">
                      <a:lumMod val="95000"/>
                      <a:lumOff val="5000"/>
                    </a:prstClr>
                  </a:solidFill>
                  <a:latin typeface="Arial"/>
                  <a:cs typeface="+mn-cs"/>
                </a:rPr>
                <a:t>150 startup </a:t>
              </a:r>
              <a:r>
                <a:rPr lang="fr-FR" sz="1600" kern="0" dirty="0" err="1">
                  <a:solidFill>
                    <a:prstClr val="black">
                      <a:lumMod val="95000"/>
                      <a:lumOff val="5000"/>
                    </a:prstClr>
                  </a:solidFill>
                  <a:latin typeface="Arial"/>
                  <a:cs typeface="+mn-cs"/>
                </a:rPr>
                <a:t>created</a:t>
              </a:r>
              <a:r>
                <a:rPr lang="fr-FR" sz="1600" kern="0" dirty="0">
                  <a:solidFill>
                    <a:prstClr val="black">
                      <a:lumMod val="95000"/>
                      <a:lumOff val="5000"/>
                    </a:prstClr>
                  </a:solidFill>
                  <a:latin typeface="Arial"/>
                  <a:cs typeface="+mn-cs"/>
                </a:rPr>
                <a:t> </a:t>
              </a:r>
              <a:r>
                <a:rPr lang="fr-FR" sz="1600" kern="0" dirty="0" err="1">
                  <a:solidFill>
                    <a:prstClr val="black">
                      <a:lumMod val="95000"/>
                      <a:lumOff val="5000"/>
                    </a:prstClr>
                  </a:solidFill>
                  <a:latin typeface="Arial"/>
                  <a:cs typeface="+mn-cs"/>
                </a:rPr>
                <a:t>since</a:t>
              </a:r>
              <a:r>
                <a:rPr lang="fr-FR" sz="1600" kern="0" dirty="0">
                  <a:solidFill>
                    <a:prstClr val="black">
                      <a:lumMod val="95000"/>
                      <a:lumOff val="5000"/>
                    </a:prstClr>
                  </a:solidFill>
                  <a:latin typeface="Arial"/>
                  <a:cs typeface="+mn-cs"/>
                </a:rPr>
                <a:t> 1984</a:t>
              </a:r>
            </a:p>
          </p:txBody>
        </p:sp>
      </p:grpSp>
    </p:spTree>
    <p:extLst>
      <p:ext uri="{BB962C8B-B14F-4D97-AF65-F5344CB8AC3E}">
        <p14:creationId xmlns:p14="http://schemas.microsoft.com/office/powerpoint/2010/main" val="390227139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fr-FR" smtClean="0"/>
              <a:t>Papyrus Engagement</a:t>
            </a:r>
          </a:p>
        </p:txBody>
      </p:sp>
      <p:sp>
        <p:nvSpPr>
          <p:cNvPr id="15362" name="Freeform 5"/>
          <p:cNvSpPr>
            <a:spLocks noChangeAspect="1" noEditPoints="1"/>
          </p:cNvSpPr>
          <p:nvPr/>
        </p:nvSpPr>
        <p:spPr bwMode="auto">
          <a:xfrm>
            <a:off x="385763" y="2093913"/>
            <a:ext cx="8488362" cy="2909887"/>
          </a:xfrm>
          <a:custGeom>
            <a:avLst/>
            <a:gdLst>
              <a:gd name="T0" fmla="*/ 2147483647 w 473"/>
              <a:gd name="T1" fmla="*/ 2147483647 h 162"/>
              <a:gd name="T2" fmla="*/ 2147483647 w 473"/>
              <a:gd name="T3" fmla="*/ 2147483647 h 162"/>
              <a:gd name="T4" fmla="*/ 2147483647 w 473"/>
              <a:gd name="T5" fmla="*/ 0 h 162"/>
              <a:gd name="T6" fmla="*/ 2147483647 w 473"/>
              <a:gd name="T7" fmla="*/ 2147483647 h 162"/>
              <a:gd name="T8" fmla="*/ 2147483647 w 473"/>
              <a:gd name="T9" fmla="*/ 2147483647 h 162"/>
              <a:gd name="T10" fmla="*/ 2147483647 w 473"/>
              <a:gd name="T11" fmla="*/ 2147483647 h 162"/>
              <a:gd name="T12" fmla="*/ 2147483647 w 473"/>
              <a:gd name="T13" fmla="*/ 2147483647 h 162"/>
              <a:gd name="T14" fmla="*/ 2147483647 w 473"/>
              <a:gd name="T15" fmla="*/ 2147483647 h 162"/>
              <a:gd name="T16" fmla="*/ 0 w 473"/>
              <a:gd name="T17" fmla="*/ 2147483647 h 162"/>
              <a:gd name="T18" fmla="*/ 2147483647 w 473"/>
              <a:gd name="T19" fmla="*/ 2147483647 h 162"/>
              <a:gd name="T20" fmla="*/ 2147483647 w 473"/>
              <a:gd name="T21" fmla="*/ 2147483647 h 162"/>
              <a:gd name="T22" fmla="*/ 2147483647 w 473"/>
              <a:gd name="T23" fmla="*/ 2147483647 h 162"/>
              <a:gd name="T24" fmla="*/ 2147483647 w 473"/>
              <a:gd name="T25" fmla="*/ 2147483647 h 162"/>
              <a:gd name="T26" fmla="*/ 2147483647 w 473"/>
              <a:gd name="T27" fmla="*/ 2147483647 h 162"/>
              <a:gd name="T28" fmla="*/ 2147483647 w 473"/>
              <a:gd name="T29" fmla="*/ 2147483647 h 162"/>
              <a:gd name="T30" fmla="*/ 2147483647 w 473"/>
              <a:gd name="T31" fmla="*/ 2147483647 h 162"/>
              <a:gd name="T32" fmla="*/ 2147483647 w 473"/>
              <a:gd name="T33" fmla="*/ 2147483647 h 162"/>
              <a:gd name="T34" fmla="*/ 2147483647 w 473"/>
              <a:gd name="T35" fmla="*/ 2147483647 h 162"/>
              <a:gd name="T36" fmla="*/ 2147483647 w 473"/>
              <a:gd name="T37" fmla="*/ 2147483647 h 162"/>
              <a:gd name="T38" fmla="*/ 2147483647 w 473"/>
              <a:gd name="T39" fmla="*/ 2147483647 h 162"/>
              <a:gd name="T40" fmla="*/ 2147483647 w 473"/>
              <a:gd name="T41" fmla="*/ 2147483647 h 162"/>
              <a:gd name="T42" fmla="*/ 2147483647 w 473"/>
              <a:gd name="T43" fmla="*/ 2147483647 h 162"/>
              <a:gd name="T44" fmla="*/ 2147483647 w 473"/>
              <a:gd name="T45" fmla="*/ 2147483647 h 162"/>
              <a:gd name="T46" fmla="*/ 2147483647 w 473"/>
              <a:gd name="T47" fmla="*/ 2147483647 h 162"/>
              <a:gd name="T48" fmla="*/ 2147483647 w 473"/>
              <a:gd name="T49" fmla="*/ 2147483647 h 162"/>
              <a:gd name="T50" fmla="*/ 0 w 473"/>
              <a:gd name="T51" fmla="*/ 2147483647 h 162"/>
              <a:gd name="T52" fmla="*/ 2147483647 w 473"/>
              <a:gd name="T53" fmla="*/ 2147483647 h 162"/>
              <a:gd name="T54" fmla="*/ 2147483647 w 473"/>
              <a:gd name="T55" fmla="*/ 2147483647 h 162"/>
              <a:gd name="T56" fmla="*/ 2147483647 w 473"/>
              <a:gd name="T57" fmla="*/ 2147483647 h 162"/>
              <a:gd name="T58" fmla="*/ 2147483647 w 473"/>
              <a:gd name="T59" fmla="*/ 2147483647 h 162"/>
              <a:gd name="T60" fmla="*/ 2147483647 w 473"/>
              <a:gd name="T61" fmla="*/ 2147483647 h 162"/>
              <a:gd name="T62" fmla="*/ 2147483647 w 473"/>
              <a:gd name="T63" fmla="*/ 2147483647 h 162"/>
              <a:gd name="T64" fmla="*/ 2147483647 w 473"/>
              <a:gd name="T65" fmla="*/ 2147483647 h 162"/>
              <a:gd name="T66" fmla="*/ 2147483647 w 473"/>
              <a:gd name="T67" fmla="*/ 2147483647 h 162"/>
              <a:gd name="T68" fmla="*/ 2147483647 w 473"/>
              <a:gd name="T69" fmla="*/ 2147483647 h 162"/>
              <a:gd name="T70" fmla="*/ 2147483647 w 473"/>
              <a:gd name="T71" fmla="*/ 2147483647 h 162"/>
              <a:gd name="T72" fmla="*/ 2147483647 w 473"/>
              <a:gd name="T73" fmla="*/ 2147483647 h 162"/>
              <a:gd name="T74" fmla="*/ 2147483647 w 473"/>
              <a:gd name="T75" fmla="*/ 2147483647 h 162"/>
              <a:gd name="T76" fmla="*/ 2147483647 w 473"/>
              <a:gd name="T77" fmla="*/ 2147483647 h 162"/>
              <a:gd name="T78" fmla="*/ 2147483647 w 473"/>
              <a:gd name="T79" fmla="*/ 2147483647 h 162"/>
              <a:gd name="T80" fmla="*/ 2147483647 w 473"/>
              <a:gd name="T81" fmla="*/ 2147483647 h 162"/>
              <a:gd name="T82" fmla="*/ 2147483647 w 473"/>
              <a:gd name="T83" fmla="*/ 2147483647 h 162"/>
              <a:gd name="T84" fmla="*/ 2147483647 w 473"/>
              <a:gd name="T85" fmla="*/ 2147483647 h 162"/>
              <a:gd name="T86" fmla="*/ 2147483647 w 473"/>
              <a:gd name="T87" fmla="*/ 2147483647 h 162"/>
              <a:gd name="T88" fmla="*/ 2147483647 w 473"/>
              <a:gd name="T89" fmla="*/ 2147483647 h 162"/>
              <a:gd name="T90" fmla="*/ 2147483647 w 473"/>
              <a:gd name="T91" fmla="*/ 2147483647 h 162"/>
              <a:gd name="T92" fmla="*/ 2147483647 w 473"/>
              <a:gd name="T93" fmla="*/ 2147483647 h 162"/>
              <a:gd name="T94" fmla="*/ 2147483647 w 473"/>
              <a:gd name="T95" fmla="*/ 2147483647 h 162"/>
              <a:gd name="T96" fmla="*/ 2147483647 w 473"/>
              <a:gd name="T97" fmla="*/ 2147483647 h 162"/>
              <a:gd name="T98" fmla="*/ 2147483647 w 473"/>
              <a:gd name="T99" fmla="*/ 2147483647 h 162"/>
              <a:gd name="T100" fmla="*/ 2147483647 w 473"/>
              <a:gd name="T101" fmla="*/ 2147483647 h 162"/>
              <a:gd name="T102" fmla="*/ 2147483647 w 473"/>
              <a:gd name="T103" fmla="*/ 2147483647 h 162"/>
              <a:gd name="T104" fmla="*/ 2147483647 w 473"/>
              <a:gd name="T105" fmla="*/ 2147483647 h 162"/>
              <a:gd name="T106" fmla="*/ 2147483647 w 473"/>
              <a:gd name="T107" fmla="*/ 2147483647 h 1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3" h="162">
                <a:moveTo>
                  <a:pt x="471" y="117"/>
                </a:moveTo>
                <a:cubicBezTo>
                  <a:pt x="471" y="117"/>
                  <a:pt x="471" y="117"/>
                  <a:pt x="471" y="117"/>
                </a:cubicBezTo>
                <a:cubicBezTo>
                  <a:pt x="467" y="105"/>
                  <a:pt x="457" y="88"/>
                  <a:pt x="434" y="65"/>
                </a:cubicBezTo>
                <a:cubicBezTo>
                  <a:pt x="394" y="25"/>
                  <a:pt x="351" y="25"/>
                  <a:pt x="344" y="25"/>
                </a:cubicBezTo>
                <a:cubicBezTo>
                  <a:pt x="298" y="25"/>
                  <a:pt x="298" y="25"/>
                  <a:pt x="298" y="25"/>
                </a:cubicBezTo>
                <a:cubicBezTo>
                  <a:pt x="298" y="16"/>
                  <a:pt x="298" y="16"/>
                  <a:pt x="298" y="16"/>
                </a:cubicBezTo>
                <a:cubicBezTo>
                  <a:pt x="315" y="16"/>
                  <a:pt x="315" y="16"/>
                  <a:pt x="315" y="16"/>
                </a:cubicBezTo>
                <a:cubicBezTo>
                  <a:pt x="319" y="16"/>
                  <a:pt x="323" y="13"/>
                  <a:pt x="323" y="8"/>
                </a:cubicBezTo>
                <a:cubicBezTo>
                  <a:pt x="323" y="4"/>
                  <a:pt x="319" y="0"/>
                  <a:pt x="315" y="0"/>
                </a:cubicBezTo>
                <a:cubicBezTo>
                  <a:pt x="266" y="0"/>
                  <a:pt x="266" y="0"/>
                  <a:pt x="266" y="0"/>
                </a:cubicBezTo>
                <a:cubicBezTo>
                  <a:pt x="262" y="0"/>
                  <a:pt x="258" y="4"/>
                  <a:pt x="258" y="8"/>
                </a:cubicBezTo>
                <a:cubicBezTo>
                  <a:pt x="258" y="13"/>
                  <a:pt x="262" y="16"/>
                  <a:pt x="266" y="16"/>
                </a:cubicBezTo>
                <a:cubicBezTo>
                  <a:pt x="282" y="16"/>
                  <a:pt x="282" y="16"/>
                  <a:pt x="282" y="16"/>
                </a:cubicBezTo>
                <a:cubicBezTo>
                  <a:pt x="282" y="25"/>
                  <a:pt x="282" y="25"/>
                  <a:pt x="282" y="25"/>
                </a:cubicBezTo>
                <a:cubicBezTo>
                  <a:pt x="90" y="25"/>
                  <a:pt x="90" y="25"/>
                  <a:pt x="90" y="25"/>
                </a:cubicBezTo>
                <a:cubicBezTo>
                  <a:pt x="90" y="16"/>
                  <a:pt x="90" y="16"/>
                  <a:pt x="90" y="16"/>
                </a:cubicBezTo>
                <a:cubicBezTo>
                  <a:pt x="106" y="16"/>
                  <a:pt x="106" y="16"/>
                  <a:pt x="106" y="16"/>
                </a:cubicBezTo>
                <a:cubicBezTo>
                  <a:pt x="111" y="16"/>
                  <a:pt x="114" y="13"/>
                  <a:pt x="114" y="8"/>
                </a:cubicBezTo>
                <a:cubicBezTo>
                  <a:pt x="114" y="4"/>
                  <a:pt x="111" y="0"/>
                  <a:pt x="106" y="0"/>
                </a:cubicBezTo>
                <a:cubicBezTo>
                  <a:pt x="58" y="0"/>
                  <a:pt x="58" y="0"/>
                  <a:pt x="58" y="0"/>
                </a:cubicBezTo>
                <a:cubicBezTo>
                  <a:pt x="53" y="0"/>
                  <a:pt x="50" y="4"/>
                  <a:pt x="50" y="8"/>
                </a:cubicBezTo>
                <a:cubicBezTo>
                  <a:pt x="50" y="13"/>
                  <a:pt x="53" y="16"/>
                  <a:pt x="58" y="16"/>
                </a:cubicBezTo>
                <a:cubicBezTo>
                  <a:pt x="74" y="16"/>
                  <a:pt x="74" y="16"/>
                  <a:pt x="74" y="16"/>
                </a:cubicBezTo>
                <a:cubicBezTo>
                  <a:pt x="74" y="25"/>
                  <a:pt x="74" y="25"/>
                  <a:pt x="74" y="25"/>
                </a:cubicBezTo>
                <a:cubicBezTo>
                  <a:pt x="40" y="25"/>
                  <a:pt x="40" y="25"/>
                  <a:pt x="40" y="25"/>
                </a:cubicBezTo>
                <a:cubicBezTo>
                  <a:pt x="29" y="25"/>
                  <a:pt x="19" y="31"/>
                  <a:pt x="12" y="39"/>
                </a:cubicBezTo>
                <a:cubicBezTo>
                  <a:pt x="5" y="47"/>
                  <a:pt x="0" y="57"/>
                  <a:pt x="0" y="68"/>
                </a:cubicBezTo>
                <a:cubicBezTo>
                  <a:pt x="0" y="83"/>
                  <a:pt x="0" y="83"/>
                  <a:pt x="0" y="83"/>
                </a:cubicBezTo>
                <a:cubicBezTo>
                  <a:pt x="0" y="88"/>
                  <a:pt x="4" y="91"/>
                  <a:pt x="8" y="91"/>
                </a:cubicBezTo>
                <a:cubicBezTo>
                  <a:pt x="13" y="91"/>
                  <a:pt x="16" y="88"/>
                  <a:pt x="16" y="83"/>
                </a:cubicBezTo>
                <a:cubicBezTo>
                  <a:pt x="16" y="68"/>
                  <a:pt x="16" y="68"/>
                  <a:pt x="16" y="68"/>
                </a:cubicBezTo>
                <a:cubicBezTo>
                  <a:pt x="16" y="62"/>
                  <a:pt x="19" y="55"/>
                  <a:pt x="24" y="49"/>
                </a:cubicBezTo>
                <a:cubicBezTo>
                  <a:pt x="29" y="44"/>
                  <a:pt x="35" y="41"/>
                  <a:pt x="40" y="41"/>
                </a:cubicBezTo>
                <a:cubicBezTo>
                  <a:pt x="344" y="41"/>
                  <a:pt x="344" y="41"/>
                  <a:pt x="344" y="41"/>
                </a:cubicBezTo>
                <a:cubicBezTo>
                  <a:pt x="349" y="41"/>
                  <a:pt x="374" y="41"/>
                  <a:pt x="403" y="60"/>
                </a:cubicBezTo>
                <a:cubicBezTo>
                  <a:pt x="386" y="60"/>
                  <a:pt x="386" y="60"/>
                  <a:pt x="386" y="60"/>
                </a:cubicBezTo>
                <a:cubicBezTo>
                  <a:pt x="384" y="60"/>
                  <a:pt x="381" y="62"/>
                  <a:pt x="380" y="64"/>
                </a:cubicBezTo>
                <a:cubicBezTo>
                  <a:pt x="371" y="78"/>
                  <a:pt x="371" y="78"/>
                  <a:pt x="371" y="78"/>
                </a:cubicBezTo>
                <a:cubicBezTo>
                  <a:pt x="369" y="81"/>
                  <a:pt x="369" y="83"/>
                  <a:pt x="370" y="86"/>
                </a:cubicBezTo>
                <a:cubicBezTo>
                  <a:pt x="371" y="88"/>
                  <a:pt x="373" y="90"/>
                  <a:pt x="375" y="90"/>
                </a:cubicBezTo>
                <a:cubicBezTo>
                  <a:pt x="375" y="90"/>
                  <a:pt x="392" y="95"/>
                  <a:pt x="411" y="102"/>
                </a:cubicBezTo>
                <a:cubicBezTo>
                  <a:pt x="428" y="108"/>
                  <a:pt x="448" y="118"/>
                  <a:pt x="456" y="125"/>
                </a:cubicBezTo>
                <a:cubicBezTo>
                  <a:pt x="457" y="127"/>
                  <a:pt x="457" y="129"/>
                  <a:pt x="457" y="130"/>
                </a:cubicBezTo>
                <a:cubicBezTo>
                  <a:pt x="457" y="131"/>
                  <a:pt x="457" y="131"/>
                  <a:pt x="457" y="131"/>
                </a:cubicBezTo>
                <a:cubicBezTo>
                  <a:pt x="457" y="131"/>
                  <a:pt x="457" y="131"/>
                  <a:pt x="457" y="131"/>
                </a:cubicBezTo>
                <a:cubicBezTo>
                  <a:pt x="457" y="131"/>
                  <a:pt x="457" y="131"/>
                  <a:pt x="457" y="131"/>
                </a:cubicBezTo>
                <a:cubicBezTo>
                  <a:pt x="457" y="133"/>
                  <a:pt x="457" y="133"/>
                  <a:pt x="457" y="133"/>
                </a:cubicBezTo>
                <a:cubicBezTo>
                  <a:pt x="457" y="133"/>
                  <a:pt x="457" y="133"/>
                  <a:pt x="457" y="134"/>
                </a:cubicBezTo>
                <a:cubicBezTo>
                  <a:pt x="456" y="136"/>
                  <a:pt x="454" y="137"/>
                  <a:pt x="453" y="138"/>
                </a:cubicBezTo>
                <a:cubicBezTo>
                  <a:pt x="452" y="139"/>
                  <a:pt x="452" y="139"/>
                  <a:pt x="451" y="139"/>
                </a:cubicBezTo>
                <a:cubicBezTo>
                  <a:pt x="451" y="140"/>
                  <a:pt x="451" y="140"/>
                  <a:pt x="451" y="140"/>
                </a:cubicBezTo>
                <a:cubicBezTo>
                  <a:pt x="433" y="140"/>
                  <a:pt x="433" y="140"/>
                  <a:pt x="433" y="140"/>
                </a:cubicBezTo>
                <a:cubicBezTo>
                  <a:pt x="432" y="137"/>
                  <a:pt x="432" y="137"/>
                  <a:pt x="432" y="137"/>
                </a:cubicBezTo>
                <a:cubicBezTo>
                  <a:pt x="431" y="136"/>
                  <a:pt x="431" y="136"/>
                  <a:pt x="431" y="136"/>
                </a:cubicBezTo>
                <a:cubicBezTo>
                  <a:pt x="431" y="136"/>
                  <a:pt x="428" y="133"/>
                  <a:pt x="425" y="130"/>
                </a:cubicBezTo>
                <a:cubicBezTo>
                  <a:pt x="423" y="128"/>
                  <a:pt x="421" y="127"/>
                  <a:pt x="419" y="125"/>
                </a:cubicBezTo>
                <a:cubicBezTo>
                  <a:pt x="416" y="124"/>
                  <a:pt x="414" y="122"/>
                  <a:pt x="410" y="122"/>
                </a:cubicBezTo>
                <a:cubicBezTo>
                  <a:pt x="317" y="122"/>
                  <a:pt x="317" y="122"/>
                  <a:pt x="317" y="122"/>
                </a:cubicBezTo>
                <a:cubicBezTo>
                  <a:pt x="313" y="122"/>
                  <a:pt x="310" y="124"/>
                  <a:pt x="308" y="125"/>
                </a:cubicBezTo>
                <a:cubicBezTo>
                  <a:pt x="300" y="129"/>
                  <a:pt x="293" y="135"/>
                  <a:pt x="292" y="135"/>
                </a:cubicBezTo>
                <a:cubicBezTo>
                  <a:pt x="291" y="137"/>
                  <a:pt x="291" y="137"/>
                  <a:pt x="291" y="137"/>
                </a:cubicBezTo>
                <a:cubicBezTo>
                  <a:pt x="289" y="140"/>
                  <a:pt x="289" y="140"/>
                  <a:pt x="289" y="140"/>
                </a:cubicBezTo>
                <a:cubicBezTo>
                  <a:pt x="178" y="140"/>
                  <a:pt x="178" y="140"/>
                  <a:pt x="178" y="140"/>
                </a:cubicBezTo>
                <a:cubicBezTo>
                  <a:pt x="177" y="137"/>
                  <a:pt x="177" y="137"/>
                  <a:pt x="177" y="137"/>
                </a:cubicBezTo>
                <a:cubicBezTo>
                  <a:pt x="176" y="136"/>
                  <a:pt x="176" y="136"/>
                  <a:pt x="176" y="136"/>
                </a:cubicBezTo>
                <a:cubicBezTo>
                  <a:pt x="176" y="136"/>
                  <a:pt x="173" y="133"/>
                  <a:pt x="170" y="130"/>
                </a:cubicBezTo>
                <a:cubicBezTo>
                  <a:pt x="168" y="128"/>
                  <a:pt x="166" y="127"/>
                  <a:pt x="164" y="125"/>
                </a:cubicBezTo>
                <a:cubicBezTo>
                  <a:pt x="162" y="124"/>
                  <a:pt x="159" y="122"/>
                  <a:pt x="155" y="122"/>
                </a:cubicBezTo>
                <a:cubicBezTo>
                  <a:pt x="62" y="122"/>
                  <a:pt x="62" y="122"/>
                  <a:pt x="62" y="122"/>
                </a:cubicBezTo>
                <a:cubicBezTo>
                  <a:pt x="58" y="122"/>
                  <a:pt x="56" y="124"/>
                  <a:pt x="53" y="125"/>
                </a:cubicBezTo>
                <a:cubicBezTo>
                  <a:pt x="46" y="129"/>
                  <a:pt x="38" y="135"/>
                  <a:pt x="38" y="135"/>
                </a:cubicBezTo>
                <a:cubicBezTo>
                  <a:pt x="36" y="137"/>
                  <a:pt x="36" y="137"/>
                  <a:pt x="36" y="137"/>
                </a:cubicBezTo>
                <a:cubicBezTo>
                  <a:pt x="34" y="140"/>
                  <a:pt x="34" y="140"/>
                  <a:pt x="34" y="140"/>
                </a:cubicBezTo>
                <a:cubicBezTo>
                  <a:pt x="20" y="140"/>
                  <a:pt x="20" y="140"/>
                  <a:pt x="20" y="140"/>
                </a:cubicBezTo>
                <a:cubicBezTo>
                  <a:pt x="18" y="140"/>
                  <a:pt x="16" y="138"/>
                  <a:pt x="16" y="136"/>
                </a:cubicBezTo>
                <a:cubicBezTo>
                  <a:pt x="16" y="118"/>
                  <a:pt x="16" y="118"/>
                  <a:pt x="16" y="118"/>
                </a:cubicBezTo>
                <a:cubicBezTo>
                  <a:pt x="16" y="113"/>
                  <a:pt x="13" y="110"/>
                  <a:pt x="8" y="110"/>
                </a:cubicBezTo>
                <a:cubicBezTo>
                  <a:pt x="4" y="110"/>
                  <a:pt x="0" y="113"/>
                  <a:pt x="0" y="118"/>
                </a:cubicBezTo>
                <a:cubicBezTo>
                  <a:pt x="0" y="136"/>
                  <a:pt x="0" y="136"/>
                  <a:pt x="0" y="136"/>
                </a:cubicBezTo>
                <a:cubicBezTo>
                  <a:pt x="0" y="147"/>
                  <a:pt x="9" y="156"/>
                  <a:pt x="20" y="156"/>
                </a:cubicBezTo>
                <a:cubicBezTo>
                  <a:pt x="39" y="156"/>
                  <a:pt x="39" y="156"/>
                  <a:pt x="39" y="156"/>
                </a:cubicBezTo>
                <a:cubicBezTo>
                  <a:pt x="41" y="156"/>
                  <a:pt x="44" y="154"/>
                  <a:pt x="45" y="152"/>
                </a:cubicBezTo>
                <a:cubicBezTo>
                  <a:pt x="49" y="147"/>
                  <a:pt x="49" y="147"/>
                  <a:pt x="49" y="147"/>
                </a:cubicBezTo>
                <a:cubicBezTo>
                  <a:pt x="49" y="147"/>
                  <a:pt x="49" y="146"/>
                  <a:pt x="50" y="146"/>
                </a:cubicBezTo>
                <a:cubicBezTo>
                  <a:pt x="55" y="155"/>
                  <a:pt x="64" y="162"/>
                  <a:pt x="75" y="162"/>
                </a:cubicBezTo>
                <a:cubicBezTo>
                  <a:pt x="89" y="162"/>
                  <a:pt x="101" y="152"/>
                  <a:pt x="103" y="138"/>
                </a:cubicBezTo>
                <a:cubicBezTo>
                  <a:pt x="105" y="138"/>
                  <a:pt x="105" y="138"/>
                  <a:pt x="105" y="138"/>
                </a:cubicBezTo>
                <a:cubicBezTo>
                  <a:pt x="108" y="152"/>
                  <a:pt x="119" y="162"/>
                  <a:pt x="133" y="162"/>
                </a:cubicBezTo>
                <a:cubicBezTo>
                  <a:pt x="146" y="162"/>
                  <a:pt x="156" y="154"/>
                  <a:pt x="160" y="143"/>
                </a:cubicBezTo>
                <a:cubicBezTo>
                  <a:pt x="161" y="144"/>
                  <a:pt x="162" y="145"/>
                  <a:pt x="163" y="146"/>
                </a:cubicBezTo>
                <a:cubicBezTo>
                  <a:pt x="163" y="146"/>
                  <a:pt x="163" y="146"/>
                  <a:pt x="164" y="146"/>
                </a:cubicBezTo>
                <a:cubicBezTo>
                  <a:pt x="167" y="152"/>
                  <a:pt x="167" y="152"/>
                  <a:pt x="167" y="152"/>
                </a:cubicBezTo>
                <a:cubicBezTo>
                  <a:pt x="168" y="154"/>
                  <a:pt x="171" y="156"/>
                  <a:pt x="174" y="156"/>
                </a:cubicBezTo>
                <a:cubicBezTo>
                  <a:pt x="293" y="156"/>
                  <a:pt x="293" y="156"/>
                  <a:pt x="293" y="156"/>
                </a:cubicBezTo>
                <a:cubicBezTo>
                  <a:pt x="296" y="156"/>
                  <a:pt x="299" y="154"/>
                  <a:pt x="300" y="152"/>
                </a:cubicBezTo>
                <a:cubicBezTo>
                  <a:pt x="303" y="147"/>
                  <a:pt x="303" y="147"/>
                  <a:pt x="303" y="147"/>
                </a:cubicBezTo>
                <a:cubicBezTo>
                  <a:pt x="304" y="146"/>
                  <a:pt x="305" y="145"/>
                  <a:pt x="307" y="144"/>
                </a:cubicBezTo>
                <a:cubicBezTo>
                  <a:pt x="311" y="155"/>
                  <a:pt x="321" y="162"/>
                  <a:pt x="333" y="162"/>
                </a:cubicBezTo>
                <a:cubicBezTo>
                  <a:pt x="347" y="162"/>
                  <a:pt x="358" y="152"/>
                  <a:pt x="361" y="138"/>
                </a:cubicBezTo>
                <a:cubicBezTo>
                  <a:pt x="363" y="138"/>
                  <a:pt x="363" y="138"/>
                  <a:pt x="363" y="138"/>
                </a:cubicBezTo>
                <a:cubicBezTo>
                  <a:pt x="365" y="152"/>
                  <a:pt x="377" y="162"/>
                  <a:pt x="391" y="162"/>
                </a:cubicBezTo>
                <a:cubicBezTo>
                  <a:pt x="402" y="162"/>
                  <a:pt x="412" y="155"/>
                  <a:pt x="417" y="145"/>
                </a:cubicBezTo>
                <a:cubicBezTo>
                  <a:pt x="417" y="145"/>
                  <a:pt x="417" y="145"/>
                  <a:pt x="418" y="146"/>
                </a:cubicBezTo>
                <a:cubicBezTo>
                  <a:pt x="418" y="146"/>
                  <a:pt x="418" y="146"/>
                  <a:pt x="418" y="146"/>
                </a:cubicBezTo>
                <a:cubicBezTo>
                  <a:pt x="422" y="152"/>
                  <a:pt x="422" y="152"/>
                  <a:pt x="422" y="152"/>
                </a:cubicBezTo>
                <a:cubicBezTo>
                  <a:pt x="423" y="154"/>
                  <a:pt x="426" y="156"/>
                  <a:pt x="428" y="156"/>
                </a:cubicBezTo>
                <a:cubicBezTo>
                  <a:pt x="451" y="156"/>
                  <a:pt x="451" y="156"/>
                  <a:pt x="451" y="156"/>
                </a:cubicBezTo>
                <a:cubicBezTo>
                  <a:pt x="457" y="155"/>
                  <a:pt x="462" y="152"/>
                  <a:pt x="466" y="148"/>
                </a:cubicBezTo>
                <a:cubicBezTo>
                  <a:pt x="469" y="145"/>
                  <a:pt x="472" y="140"/>
                  <a:pt x="473" y="134"/>
                </a:cubicBezTo>
                <a:cubicBezTo>
                  <a:pt x="473" y="133"/>
                  <a:pt x="473" y="132"/>
                  <a:pt x="473" y="130"/>
                </a:cubicBezTo>
                <a:cubicBezTo>
                  <a:pt x="473" y="127"/>
                  <a:pt x="473" y="123"/>
                  <a:pt x="471" y="117"/>
                </a:cubicBezTo>
                <a:close/>
                <a:moveTo>
                  <a:pt x="75" y="146"/>
                </a:moveTo>
                <a:cubicBezTo>
                  <a:pt x="70" y="146"/>
                  <a:pt x="66" y="143"/>
                  <a:pt x="64" y="138"/>
                </a:cubicBezTo>
                <a:cubicBezTo>
                  <a:pt x="87" y="138"/>
                  <a:pt x="87" y="138"/>
                  <a:pt x="87" y="138"/>
                </a:cubicBezTo>
                <a:cubicBezTo>
                  <a:pt x="85" y="143"/>
                  <a:pt x="80" y="146"/>
                  <a:pt x="75" y="146"/>
                </a:cubicBezTo>
                <a:close/>
                <a:moveTo>
                  <a:pt x="133" y="146"/>
                </a:moveTo>
                <a:cubicBezTo>
                  <a:pt x="128" y="146"/>
                  <a:pt x="124" y="143"/>
                  <a:pt x="122" y="138"/>
                </a:cubicBezTo>
                <a:cubicBezTo>
                  <a:pt x="145" y="138"/>
                  <a:pt x="145" y="138"/>
                  <a:pt x="145" y="138"/>
                </a:cubicBezTo>
                <a:cubicBezTo>
                  <a:pt x="143" y="143"/>
                  <a:pt x="138" y="146"/>
                  <a:pt x="133" y="146"/>
                </a:cubicBezTo>
                <a:close/>
                <a:moveTo>
                  <a:pt x="333" y="146"/>
                </a:moveTo>
                <a:cubicBezTo>
                  <a:pt x="328" y="146"/>
                  <a:pt x="323" y="143"/>
                  <a:pt x="321" y="138"/>
                </a:cubicBezTo>
                <a:cubicBezTo>
                  <a:pt x="344" y="138"/>
                  <a:pt x="344" y="138"/>
                  <a:pt x="344" y="138"/>
                </a:cubicBezTo>
                <a:cubicBezTo>
                  <a:pt x="342" y="143"/>
                  <a:pt x="338" y="146"/>
                  <a:pt x="333" y="146"/>
                </a:cubicBezTo>
                <a:close/>
                <a:moveTo>
                  <a:pt x="391" y="146"/>
                </a:moveTo>
                <a:cubicBezTo>
                  <a:pt x="386" y="146"/>
                  <a:pt x="381" y="143"/>
                  <a:pt x="379" y="138"/>
                </a:cubicBezTo>
                <a:cubicBezTo>
                  <a:pt x="402" y="138"/>
                  <a:pt x="402" y="138"/>
                  <a:pt x="402" y="138"/>
                </a:cubicBezTo>
                <a:cubicBezTo>
                  <a:pt x="400" y="143"/>
                  <a:pt x="396" y="146"/>
                  <a:pt x="391" y="146"/>
                </a:cubicBezTo>
                <a:close/>
                <a:moveTo>
                  <a:pt x="89" y="90"/>
                </a:moveTo>
                <a:cubicBezTo>
                  <a:pt x="95" y="90"/>
                  <a:pt x="100" y="85"/>
                  <a:pt x="100" y="79"/>
                </a:cubicBezTo>
                <a:cubicBezTo>
                  <a:pt x="100" y="72"/>
                  <a:pt x="100" y="72"/>
                  <a:pt x="100" y="72"/>
                </a:cubicBezTo>
                <a:cubicBezTo>
                  <a:pt x="100" y="65"/>
                  <a:pt x="95" y="60"/>
                  <a:pt x="89" y="60"/>
                </a:cubicBezTo>
                <a:cubicBezTo>
                  <a:pt x="40" y="60"/>
                  <a:pt x="40" y="60"/>
                  <a:pt x="40" y="60"/>
                </a:cubicBezTo>
                <a:cubicBezTo>
                  <a:pt x="33" y="60"/>
                  <a:pt x="28" y="65"/>
                  <a:pt x="28" y="72"/>
                </a:cubicBezTo>
                <a:cubicBezTo>
                  <a:pt x="28" y="79"/>
                  <a:pt x="28" y="79"/>
                  <a:pt x="28" y="79"/>
                </a:cubicBezTo>
                <a:cubicBezTo>
                  <a:pt x="28" y="85"/>
                  <a:pt x="33" y="90"/>
                  <a:pt x="40" y="90"/>
                </a:cubicBezTo>
                <a:lnTo>
                  <a:pt x="89" y="90"/>
                </a:lnTo>
                <a:close/>
                <a:moveTo>
                  <a:pt x="173" y="90"/>
                </a:moveTo>
                <a:cubicBezTo>
                  <a:pt x="179" y="90"/>
                  <a:pt x="184" y="85"/>
                  <a:pt x="184" y="79"/>
                </a:cubicBezTo>
                <a:cubicBezTo>
                  <a:pt x="184" y="72"/>
                  <a:pt x="184" y="72"/>
                  <a:pt x="184" y="72"/>
                </a:cubicBezTo>
                <a:cubicBezTo>
                  <a:pt x="184" y="65"/>
                  <a:pt x="179" y="60"/>
                  <a:pt x="173" y="60"/>
                </a:cubicBezTo>
                <a:cubicBezTo>
                  <a:pt x="124" y="60"/>
                  <a:pt x="124" y="60"/>
                  <a:pt x="124" y="60"/>
                </a:cubicBezTo>
                <a:cubicBezTo>
                  <a:pt x="118" y="60"/>
                  <a:pt x="113" y="65"/>
                  <a:pt x="113" y="72"/>
                </a:cubicBezTo>
                <a:cubicBezTo>
                  <a:pt x="113" y="79"/>
                  <a:pt x="113" y="79"/>
                  <a:pt x="113" y="79"/>
                </a:cubicBezTo>
                <a:cubicBezTo>
                  <a:pt x="113" y="85"/>
                  <a:pt x="118" y="90"/>
                  <a:pt x="124" y="90"/>
                </a:cubicBezTo>
                <a:lnTo>
                  <a:pt x="173" y="90"/>
                </a:lnTo>
                <a:close/>
                <a:moveTo>
                  <a:pt x="257" y="90"/>
                </a:moveTo>
                <a:cubicBezTo>
                  <a:pt x="264" y="90"/>
                  <a:pt x="269" y="85"/>
                  <a:pt x="269" y="79"/>
                </a:cubicBezTo>
                <a:cubicBezTo>
                  <a:pt x="269" y="72"/>
                  <a:pt x="269" y="72"/>
                  <a:pt x="269" y="72"/>
                </a:cubicBezTo>
                <a:cubicBezTo>
                  <a:pt x="269" y="65"/>
                  <a:pt x="264" y="60"/>
                  <a:pt x="257" y="60"/>
                </a:cubicBezTo>
                <a:cubicBezTo>
                  <a:pt x="209" y="60"/>
                  <a:pt x="209" y="60"/>
                  <a:pt x="209" y="60"/>
                </a:cubicBezTo>
                <a:cubicBezTo>
                  <a:pt x="202" y="60"/>
                  <a:pt x="197" y="65"/>
                  <a:pt x="197" y="72"/>
                </a:cubicBezTo>
                <a:cubicBezTo>
                  <a:pt x="197" y="79"/>
                  <a:pt x="197" y="79"/>
                  <a:pt x="197" y="79"/>
                </a:cubicBezTo>
                <a:cubicBezTo>
                  <a:pt x="197" y="85"/>
                  <a:pt x="202" y="90"/>
                  <a:pt x="209" y="90"/>
                </a:cubicBezTo>
                <a:lnTo>
                  <a:pt x="257" y="90"/>
                </a:lnTo>
                <a:close/>
                <a:moveTo>
                  <a:pt x="342" y="90"/>
                </a:moveTo>
                <a:cubicBezTo>
                  <a:pt x="348" y="90"/>
                  <a:pt x="353" y="85"/>
                  <a:pt x="353" y="79"/>
                </a:cubicBezTo>
                <a:cubicBezTo>
                  <a:pt x="353" y="72"/>
                  <a:pt x="353" y="72"/>
                  <a:pt x="353" y="72"/>
                </a:cubicBezTo>
                <a:cubicBezTo>
                  <a:pt x="353" y="65"/>
                  <a:pt x="348" y="60"/>
                  <a:pt x="342" y="60"/>
                </a:cubicBezTo>
                <a:cubicBezTo>
                  <a:pt x="293" y="60"/>
                  <a:pt x="293" y="60"/>
                  <a:pt x="293" y="60"/>
                </a:cubicBezTo>
                <a:cubicBezTo>
                  <a:pt x="287" y="60"/>
                  <a:pt x="282" y="65"/>
                  <a:pt x="282" y="72"/>
                </a:cubicBezTo>
                <a:cubicBezTo>
                  <a:pt x="282" y="79"/>
                  <a:pt x="282" y="79"/>
                  <a:pt x="282" y="79"/>
                </a:cubicBezTo>
                <a:cubicBezTo>
                  <a:pt x="282" y="85"/>
                  <a:pt x="287" y="90"/>
                  <a:pt x="293" y="90"/>
                </a:cubicBezTo>
                <a:lnTo>
                  <a:pt x="342" y="9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5363" name="Rectangle 9"/>
          <p:cNvSpPr>
            <a:spLocks noChangeArrowheads="1"/>
          </p:cNvSpPr>
          <p:nvPr/>
        </p:nvSpPr>
        <p:spPr bwMode="auto">
          <a:xfrm>
            <a:off x="863600" y="3114675"/>
            <a:ext cx="6003925" cy="67468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pic>
        <p:nvPicPr>
          <p:cNvPr id="15364" name="Picture 46" descr="logo-eclipse-helio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63600" y="3114675"/>
            <a:ext cx="1263650" cy="809625"/>
          </a:xfrm>
        </p:spPr>
      </p:pic>
      <p:pic>
        <p:nvPicPr>
          <p:cNvPr id="15365"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46338" y="3089275"/>
            <a:ext cx="12700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16375" y="3105150"/>
            <a:ext cx="122713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263" y="3105150"/>
            <a:ext cx="1225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Freeform 30" descr="Full Blend"/>
          <p:cNvSpPr>
            <a:spLocks noChangeAspect="1"/>
          </p:cNvSpPr>
          <p:nvPr/>
        </p:nvSpPr>
        <p:spPr bwMode="auto">
          <a:xfrm>
            <a:off x="385763" y="5537200"/>
            <a:ext cx="8377237" cy="58738"/>
          </a:xfrm>
          <a:custGeom>
            <a:avLst/>
            <a:gdLst>
              <a:gd name="T0" fmla="*/ 112492718 w 2234"/>
              <a:gd name="T1" fmla="*/ 215634540 h 16"/>
              <a:gd name="T2" fmla="*/ 0 w 2234"/>
              <a:gd name="T3" fmla="*/ 107817270 h 16"/>
              <a:gd name="T4" fmla="*/ 0 w 2234"/>
              <a:gd name="T5" fmla="*/ 107817270 h 16"/>
              <a:gd name="T6" fmla="*/ 112492718 w 2234"/>
              <a:gd name="T7" fmla="*/ 0 h 16"/>
              <a:gd name="T8" fmla="*/ 112492718 w 2234"/>
              <a:gd name="T9" fmla="*/ 0 h 16"/>
              <a:gd name="T10" fmla="*/ 2147483647 w 2234"/>
              <a:gd name="T11" fmla="*/ 0 h 16"/>
              <a:gd name="T12" fmla="*/ 2147483647 w 2234"/>
              <a:gd name="T13" fmla="*/ 107817270 h 16"/>
              <a:gd name="T14" fmla="*/ 2147483647 w 2234"/>
              <a:gd name="T15" fmla="*/ 107817270 h 16"/>
              <a:gd name="T16" fmla="*/ 2147483647 w 2234"/>
              <a:gd name="T17" fmla="*/ 215634540 h 16"/>
              <a:gd name="T18" fmla="*/ 2147483647 w 2234"/>
              <a:gd name="T19" fmla="*/ 215634540 h 16"/>
              <a:gd name="T20" fmla="*/ 112492718 w 2234"/>
              <a:gd name="T21" fmla="*/ 215634540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34" h="16">
                <a:moveTo>
                  <a:pt x="8" y="16"/>
                </a:moveTo>
                <a:cubicBezTo>
                  <a:pt x="4" y="16"/>
                  <a:pt x="0" y="12"/>
                  <a:pt x="0" y="8"/>
                </a:cubicBezTo>
                <a:cubicBezTo>
                  <a:pt x="0" y="8"/>
                  <a:pt x="0" y="8"/>
                  <a:pt x="0" y="8"/>
                </a:cubicBezTo>
                <a:cubicBezTo>
                  <a:pt x="0" y="4"/>
                  <a:pt x="4" y="0"/>
                  <a:pt x="8" y="0"/>
                </a:cubicBezTo>
                <a:cubicBezTo>
                  <a:pt x="8" y="0"/>
                  <a:pt x="8" y="0"/>
                  <a:pt x="8" y="0"/>
                </a:cubicBezTo>
                <a:cubicBezTo>
                  <a:pt x="2226" y="0"/>
                  <a:pt x="2226" y="0"/>
                  <a:pt x="2226" y="0"/>
                </a:cubicBezTo>
                <a:cubicBezTo>
                  <a:pt x="2230" y="0"/>
                  <a:pt x="2234" y="4"/>
                  <a:pt x="2234" y="8"/>
                </a:cubicBezTo>
                <a:cubicBezTo>
                  <a:pt x="2234" y="8"/>
                  <a:pt x="2234" y="8"/>
                  <a:pt x="2234" y="8"/>
                </a:cubicBezTo>
                <a:cubicBezTo>
                  <a:pt x="2234" y="12"/>
                  <a:pt x="2230" y="16"/>
                  <a:pt x="2226" y="16"/>
                </a:cubicBezTo>
                <a:cubicBezTo>
                  <a:pt x="2226" y="16"/>
                  <a:pt x="2226" y="16"/>
                  <a:pt x="2226" y="16"/>
                </a:cubicBezTo>
                <a:cubicBezTo>
                  <a:pt x="8" y="16"/>
                  <a:pt x="8" y="16"/>
                  <a:pt x="8" y="16"/>
                </a:cubicBezTo>
                <a:close/>
              </a:path>
            </a:pathLst>
          </a:cu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4346" name="Text Box 49"/>
          <p:cNvSpPr txBox="1">
            <a:spLocks noChangeArrowheads="1"/>
          </p:cNvSpPr>
          <p:nvPr/>
        </p:nvSpPr>
        <p:spPr bwMode="auto">
          <a:xfrm rot="-5400000">
            <a:off x="-33338" y="5776913"/>
            <a:ext cx="1012825" cy="6477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Ericsson Capital TT" charset="0"/>
              <a:defRPr sz="2000">
                <a:solidFill>
                  <a:schemeClr val="tx1"/>
                </a:solidFill>
                <a:latin typeface="Arial" charset="0"/>
                <a:ea typeface="ＭＳ Ｐゴシック" charset="0"/>
              </a:defRPr>
            </a:lvl6pPr>
            <a:lvl7pPr marL="2971800" indent="-228600" eaLnBrk="0" hangingPunct="0">
              <a:buFont typeface="Ericsson Capital TT" charset="0"/>
              <a:defRPr sz="2000">
                <a:solidFill>
                  <a:schemeClr val="tx1"/>
                </a:solidFill>
                <a:latin typeface="Arial" charset="0"/>
                <a:ea typeface="ＭＳ Ｐゴシック" charset="0"/>
              </a:defRPr>
            </a:lvl7pPr>
            <a:lvl8pPr marL="3429000" indent="-228600" eaLnBrk="0" hangingPunct="0">
              <a:buFont typeface="Ericsson Capital TT" charset="0"/>
              <a:defRPr sz="2000">
                <a:solidFill>
                  <a:schemeClr val="tx1"/>
                </a:solidFill>
                <a:latin typeface="Arial" charset="0"/>
                <a:ea typeface="ＭＳ Ｐゴシック" charset="0"/>
              </a:defRPr>
            </a:lvl8pPr>
            <a:lvl9pPr marL="3886200" indent="-228600" eaLnBrk="0" hangingPunct="0">
              <a:buFont typeface="Ericsson Capital TT" charset="0"/>
              <a:defRPr sz="2000">
                <a:solidFill>
                  <a:schemeClr val="tx1"/>
                </a:solidFill>
                <a:latin typeface="Arial" charset="0"/>
                <a:ea typeface="ＭＳ Ｐゴシック" charset="0"/>
              </a:defRPr>
            </a:lvl9pPr>
          </a:lstStyle>
          <a:p>
            <a:pPr algn="ctr">
              <a:defRPr/>
            </a:pPr>
            <a:r>
              <a:rPr lang="en-US" sz="1800" smtClean="0">
                <a:solidFill>
                  <a:srgbClr val="58585A"/>
                </a:solidFill>
                <a:latin typeface="Ericsson Capital TT" charset="0"/>
                <a:cs typeface="Arial" charset="0"/>
              </a:rPr>
              <a:t>2010</a:t>
            </a:r>
            <a:br>
              <a:rPr lang="en-US" sz="1800" smtClean="0">
                <a:solidFill>
                  <a:srgbClr val="58585A"/>
                </a:solidFill>
                <a:latin typeface="Ericsson Capital TT" charset="0"/>
                <a:cs typeface="Arial" charset="0"/>
              </a:rPr>
            </a:br>
            <a:r>
              <a:rPr lang="en-US" sz="1800" smtClean="0">
                <a:solidFill>
                  <a:srgbClr val="58585A"/>
                </a:solidFill>
                <a:latin typeface="Ericsson Capital TT" charset="0"/>
                <a:cs typeface="Arial" charset="0"/>
              </a:rPr>
              <a:t>Helios</a:t>
            </a:r>
          </a:p>
        </p:txBody>
      </p:sp>
      <p:sp>
        <p:nvSpPr>
          <p:cNvPr id="14347" name="Text Box 49"/>
          <p:cNvSpPr txBox="1">
            <a:spLocks noChangeArrowheads="1"/>
          </p:cNvSpPr>
          <p:nvPr/>
        </p:nvSpPr>
        <p:spPr bwMode="auto">
          <a:xfrm rot="-5400000">
            <a:off x="8243093" y="5841207"/>
            <a:ext cx="855663" cy="6477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Ericsson Capital TT" charset="0"/>
              <a:defRPr sz="2000">
                <a:solidFill>
                  <a:schemeClr val="tx1"/>
                </a:solidFill>
                <a:latin typeface="Arial" charset="0"/>
                <a:ea typeface="ＭＳ Ｐゴシック" charset="0"/>
              </a:defRPr>
            </a:lvl6pPr>
            <a:lvl7pPr marL="2971800" indent="-228600" eaLnBrk="0" hangingPunct="0">
              <a:buFont typeface="Ericsson Capital TT" charset="0"/>
              <a:defRPr sz="2000">
                <a:solidFill>
                  <a:schemeClr val="tx1"/>
                </a:solidFill>
                <a:latin typeface="Arial" charset="0"/>
                <a:ea typeface="ＭＳ Ｐゴシック" charset="0"/>
              </a:defRPr>
            </a:lvl7pPr>
            <a:lvl8pPr marL="3429000" indent="-228600" eaLnBrk="0" hangingPunct="0">
              <a:buFont typeface="Ericsson Capital TT" charset="0"/>
              <a:defRPr sz="2000">
                <a:solidFill>
                  <a:schemeClr val="tx1"/>
                </a:solidFill>
                <a:latin typeface="Arial" charset="0"/>
                <a:ea typeface="ＭＳ Ｐゴシック" charset="0"/>
              </a:defRPr>
            </a:lvl8pPr>
            <a:lvl9pPr marL="3886200" indent="-228600" eaLnBrk="0" hangingPunct="0">
              <a:buFont typeface="Ericsson Capital TT" charset="0"/>
              <a:defRPr sz="2000">
                <a:solidFill>
                  <a:schemeClr val="tx1"/>
                </a:solidFill>
                <a:latin typeface="Arial" charset="0"/>
                <a:ea typeface="ＭＳ Ｐゴシック" charset="0"/>
              </a:defRPr>
            </a:lvl9pPr>
          </a:lstStyle>
          <a:p>
            <a:pPr algn="ctr">
              <a:defRPr/>
            </a:pPr>
            <a:r>
              <a:rPr lang="en-US" sz="1800" smtClean="0">
                <a:solidFill>
                  <a:srgbClr val="58585A"/>
                </a:solidFill>
                <a:latin typeface="Ericsson Capital TT" charset="0"/>
                <a:cs typeface="Arial" charset="0"/>
              </a:rPr>
              <a:t>2015</a:t>
            </a:r>
            <a:br>
              <a:rPr lang="en-US" sz="1800" smtClean="0">
                <a:solidFill>
                  <a:srgbClr val="58585A"/>
                </a:solidFill>
                <a:latin typeface="Ericsson Capital TT" charset="0"/>
                <a:cs typeface="Arial" charset="0"/>
              </a:rPr>
            </a:br>
            <a:r>
              <a:rPr lang="en-US" sz="1800" smtClean="0">
                <a:solidFill>
                  <a:srgbClr val="58585A"/>
                </a:solidFill>
                <a:latin typeface="Ericsson Capital TT" charset="0"/>
                <a:cs typeface="Arial" charset="0"/>
              </a:rPr>
              <a:t>Luna</a:t>
            </a:r>
          </a:p>
        </p:txBody>
      </p:sp>
      <p:sp>
        <p:nvSpPr>
          <p:cNvPr id="15371" name="Oval 4"/>
          <p:cNvSpPr>
            <a:spLocks noChangeAspect="1" noChangeArrowheads="1"/>
          </p:cNvSpPr>
          <p:nvPr/>
        </p:nvSpPr>
        <p:spPr bwMode="auto">
          <a:xfrm>
            <a:off x="358775" y="5454650"/>
            <a:ext cx="207963" cy="207963"/>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5372" name="Oval 4"/>
          <p:cNvSpPr>
            <a:spLocks noChangeAspect="1" noChangeArrowheads="1"/>
          </p:cNvSpPr>
          <p:nvPr/>
        </p:nvSpPr>
        <p:spPr bwMode="auto">
          <a:xfrm>
            <a:off x="8556625" y="5454650"/>
            <a:ext cx="206375" cy="207963"/>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Tree>
    <p:extLst>
      <p:ext uri="{BB962C8B-B14F-4D97-AF65-F5344CB8AC3E}">
        <p14:creationId xmlns:p14="http://schemas.microsoft.com/office/powerpoint/2010/main" val="2514874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AutoShape 9" descr="bpct-blend2"/>
          <p:cNvSpPr>
            <a:spLocks noChangeAspect="1" noChangeArrowheads="1"/>
          </p:cNvSpPr>
          <p:nvPr/>
        </p:nvSpPr>
        <p:spPr bwMode="auto">
          <a:xfrm>
            <a:off x="6181725" y="3838575"/>
            <a:ext cx="2663825" cy="2439988"/>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7410" name="AutoShape 9" descr="bpct-blend2"/>
          <p:cNvSpPr>
            <a:spLocks noChangeAspect="1" noChangeArrowheads="1"/>
          </p:cNvSpPr>
          <p:nvPr/>
        </p:nvSpPr>
        <p:spPr bwMode="auto">
          <a:xfrm>
            <a:off x="6197600" y="121443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7411" name="AutoShape 9" descr="bpct-blend2"/>
          <p:cNvSpPr>
            <a:spLocks noChangeAspect="1" noChangeArrowheads="1"/>
          </p:cNvSpPr>
          <p:nvPr/>
        </p:nvSpPr>
        <p:spPr bwMode="auto">
          <a:xfrm>
            <a:off x="3360738" y="2619375"/>
            <a:ext cx="2663825" cy="2439988"/>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7412" name="AutoShape 9" descr="bpct-blend2"/>
          <p:cNvSpPr>
            <a:spLocks noChangeAspect="1" noChangeArrowheads="1"/>
          </p:cNvSpPr>
          <p:nvPr/>
        </p:nvSpPr>
        <p:spPr bwMode="auto">
          <a:xfrm>
            <a:off x="544513" y="3833813"/>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7413" name="AutoShape 9" descr="bpct-blend2"/>
          <p:cNvSpPr>
            <a:spLocks noChangeAspect="1" noChangeArrowheads="1"/>
          </p:cNvSpPr>
          <p:nvPr/>
        </p:nvSpPr>
        <p:spPr bwMode="auto">
          <a:xfrm>
            <a:off x="558800" y="1214438"/>
            <a:ext cx="2663825" cy="2439987"/>
          </a:xfrm>
          <a:prstGeom prst="roundRect">
            <a:avLst>
              <a:gd name="adj" fmla="val 5958"/>
            </a:avLst>
          </a:prstGeom>
          <a:blipFill dpi="0" rotWithShape="0">
            <a:blip r:embed="rId3">
              <a:alphaModFix amt="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17414" name="Title 1"/>
          <p:cNvSpPr>
            <a:spLocks noGrp="1"/>
          </p:cNvSpPr>
          <p:nvPr>
            <p:ph type="title"/>
          </p:nvPr>
        </p:nvSpPr>
        <p:spPr/>
        <p:txBody>
          <a:bodyPr/>
          <a:lstStyle/>
          <a:p>
            <a:pPr eaLnBrk="1" hangingPunct="1"/>
            <a:r>
              <a:rPr lang="en-US" altLang="fr-FR" smtClean="0"/>
              <a:t>Engagement Numbers</a:t>
            </a:r>
          </a:p>
        </p:txBody>
      </p:sp>
      <p:sp>
        <p:nvSpPr>
          <p:cNvPr id="17415" name="Freeform 12"/>
          <p:cNvSpPr>
            <a:spLocks noChangeAspect="1" noEditPoints="1"/>
          </p:cNvSpPr>
          <p:nvPr/>
        </p:nvSpPr>
        <p:spPr bwMode="auto">
          <a:xfrm>
            <a:off x="1376363" y="2393950"/>
            <a:ext cx="1035050" cy="1095375"/>
          </a:xfrm>
          <a:custGeom>
            <a:avLst/>
            <a:gdLst>
              <a:gd name="T0" fmla="*/ 2147483647 w 343"/>
              <a:gd name="T1" fmla="*/ 2147483647 h 363"/>
              <a:gd name="T2" fmla="*/ 2147483647 w 343"/>
              <a:gd name="T3" fmla="*/ 2147483647 h 363"/>
              <a:gd name="T4" fmla="*/ 2147483647 w 343"/>
              <a:gd name="T5" fmla="*/ 2147483647 h 363"/>
              <a:gd name="T6" fmla="*/ 2147483647 w 343"/>
              <a:gd name="T7" fmla="*/ 2147483647 h 363"/>
              <a:gd name="T8" fmla="*/ 2147483647 w 343"/>
              <a:gd name="T9" fmla="*/ 2147483647 h 363"/>
              <a:gd name="T10" fmla="*/ 2147483647 w 343"/>
              <a:gd name="T11" fmla="*/ 2147483647 h 363"/>
              <a:gd name="T12" fmla="*/ 2147483647 w 343"/>
              <a:gd name="T13" fmla="*/ 2147483647 h 363"/>
              <a:gd name="T14" fmla="*/ 2147483647 w 343"/>
              <a:gd name="T15" fmla="*/ 2147483647 h 363"/>
              <a:gd name="T16" fmla="*/ 2147483647 w 343"/>
              <a:gd name="T17" fmla="*/ 2147483647 h 363"/>
              <a:gd name="T18" fmla="*/ 2147483647 w 343"/>
              <a:gd name="T19" fmla="*/ 2147483647 h 363"/>
              <a:gd name="T20" fmla="*/ 2147483647 w 343"/>
              <a:gd name="T21" fmla="*/ 2147483647 h 363"/>
              <a:gd name="T22" fmla="*/ 2147483647 w 343"/>
              <a:gd name="T23" fmla="*/ 2147483647 h 363"/>
              <a:gd name="T24" fmla="*/ 2147483647 w 343"/>
              <a:gd name="T25" fmla="*/ 2147483647 h 363"/>
              <a:gd name="T26" fmla="*/ 2147483647 w 343"/>
              <a:gd name="T27" fmla="*/ 2147483647 h 363"/>
              <a:gd name="T28" fmla="*/ 2147483647 w 343"/>
              <a:gd name="T29" fmla="*/ 2147483647 h 363"/>
              <a:gd name="T30" fmla="*/ 2147483647 w 343"/>
              <a:gd name="T31" fmla="*/ 2147483647 h 363"/>
              <a:gd name="T32" fmla="*/ 2147483647 w 343"/>
              <a:gd name="T33" fmla="*/ 2147483647 h 363"/>
              <a:gd name="T34" fmla="*/ 2147483647 w 343"/>
              <a:gd name="T35" fmla="*/ 0 h 363"/>
              <a:gd name="T36" fmla="*/ 2147483647 w 343"/>
              <a:gd name="T37" fmla="*/ 2147483647 h 363"/>
              <a:gd name="T38" fmla="*/ 0 w 343"/>
              <a:gd name="T39" fmla="*/ 2147483647 h 363"/>
              <a:gd name="T40" fmla="*/ 2147483647 w 343"/>
              <a:gd name="T41" fmla="*/ 2147483647 h 363"/>
              <a:gd name="T42" fmla="*/ 2147483647 w 343"/>
              <a:gd name="T43" fmla="*/ 2147483647 h 363"/>
              <a:gd name="T44" fmla="*/ 2147483647 w 343"/>
              <a:gd name="T45" fmla="*/ 2147483647 h 363"/>
              <a:gd name="T46" fmla="*/ 2147483647 w 343"/>
              <a:gd name="T47" fmla="*/ 2147483647 h 363"/>
              <a:gd name="T48" fmla="*/ 0 w 343"/>
              <a:gd name="T49" fmla="*/ 2147483647 h 363"/>
              <a:gd name="T50" fmla="*/ 2147483647 w 343"/>
              <a:gd name="T51" fmla="*/ 2147483647 h 363"/>
              <a:gd name="T52" fmla="*/ 2147483647 w 343"/>
              <a:gd name="T53" fmla="*/ 2147483647 h 363"/>
              <a:gd name="T54" fmla="*/ 2147483647 w 343"/>
              <a:gd name="T55" fmla="*/ 2147483647 h 363"/>
              <a:gd name="T56" fmla="*/ 2147483647 w 343"/>
              <a:gd name="T57" fmla="*/ 2147483647 h 363"/>
              <a:gd name="T58" fmla="*/ 2147483647 w 343"/>
              <a:gd name="T59" fmla="*/ 2147483647 h 363"/>
              <a:gd name="T60" fmla="*/ 2147483647 w 343"/>
              <a:gd name="T61" fmla="*/ 2147483647 h 363"/>
              <a:gd name="T62" fmla="*/ 2147483647 w 343"/>
              <a:gd name="T63" fmla="*/ 2147483647 h 363"/>
              <a:gd name="T64" fmla="*/ 2147483647 w 343"/>
              <a:gd name="T65" fmla="*/ 2147483647 h 363"/>
              <a:gd name="T66" fmla="*/ 2147483647 w 343"/>
              <a:gd name="T67" fmla="*/ 2147483647 h 363"/>
              <a:gd name="T68" fmla="*/ 2147483647 w 343"/>
              <a:gd name="T69" fmla="*/ 2147483647 h 363"/>
              <a:gd name="T70" fmla="*/ 2147483647 w 343"/>
              <a:gd name="T71" fmla="*/ 2147483647 h 363"/>
              <a:gd name="T72" fmla="*/ 2147483647 w 343"/>
              <a:gd name="T73" fmla="*/ 2147483647 h 363"/>
              <a:gd name="T74" fmla="*/ 2147483647 w 343"/>
              <a:gd name="T75" fmla="*/ 2147483647 h 363"/>
              <a:gd name="T76" fmla="*/ 2147483647 w 343"/>
              <a:gd name="T77" fmla="*/ 2147483647 h 363"/>
              <a:gd name="T78" fmla="*/ 2147483647 w 343"/>
              <a:gd name="T79" fmla="*/ 2147483647 h 363"/>
              <a:gd name="T80" fmla="*/ 2147483647 w 343"/>
              <a:gd name="T81" fmla="*/ 2147483647 h 363"/>
              <a:gd name="T82" fmla="*/ 2147483647 w 343"/>
              <a:gd name="T83" fmla="*/ 2147483647 h 363"/>
              <a:gd name="T84" fmla="*/ 2147483647 w 343"/>
              <a:gd name="T85" fmla="*/ 2147483647 h 363"/>
              <a:gd name="T86" fmla="*/ 2147483647 w 343"/>
              <a:gd name="T87" fmla="*/ 2147483647 h 363"/>
              <a:gd name="T88" fmla="*/ 2147483647 w 343"/>
              <a:gd name="T89" fmla="*/ 2147483647 h 363"/>
              <a:gd name="T90" fmla="*/ 2147483647 w 343"/>
              <a:gd name="T91" fmla="*/ 2147483647 h 363"/>
              <a:gd name="T92" fmla="*/ 2147483647 w 343"/>
              <a:gd name="T93" fmla="*/ 2147483647 h 363"/>
              <a:gd name="T94" fmla="*/ 2147483647 w 343"/>
              <a:gd name="T95" fmla="*/ 2147483647 h 363"/>
              <a:gd name="T96" fmla="*/ 2147483647 w 343"/>
              <a:gd name="T97" fmla="*/ 2147483647 h 363"/>
              <a:gd name="T98" fmla="*/ 2147483647 w 343"/>
              <a:gd name="T99" fmla="*/ 2147483647 h 363"/>
              <a:gd name="T100" fmla="*/ 2147483647 w 343"/>
              <a:gd name="T101" fmla="*/ 2147483647 h 363"/>
              <a:gd name="T102" fmla="*/ 2147483647 w 343"/>
              <a:gd name="T103" fmla="*/ 2147483647 h 363"/>
              <a:gd name="T104" fmla="*/ 2147483647 w 343"/>
              <a:gd name="T105" fmla="*/ 2147483647 h 363"/>
              <a:gd name="T106" fmla="*/ 2147483647 w 343"/>
              <a:gd name="T107" fmla="*/ 2147483647 h 363"/>
              <a:gd name="T108" fmla="*/ 2147483647 w 343"/>
              <a:gd name="T109" fmla="*/ 2147483647 h 363"/>
              <a:gd name="T110" fmla="*/ 2147483647 w 343"/>
              <a:gd name="T111" fmla="*/ 2147483647 h 363"/>
              <a:gd name="T112" fmla="*/ 2147483647 w 343"/>
              <a:gd name="T113" fmla="*/ 2147483647 h 363"/>
              <a:gd name="T114" fmla="*/ 2147483647 w 343"/>
              <a:gd name="T115" fmla="*/ 2147483647 h 363"/>
              <a:gd name="T116" fmla="*/ 2147483647 w 343"/>
              <a:gd name="T117" fmla="*/ 2147483647 h 363"/>
              <a:gd name="T118" fmla="*/ 2147483647 w 343"/>
              <a:gd name="T119" fmla="*/ 2147483647 h 3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43" h="363">
                <a:moveTo>
                  <a:pt x="217" y="171"/>
                </a:moveTo>
                <a:cubicBezTo>
                  <a:pt x="217" y="171"/>
                  <a:pt x="217" y="171"/>
                  <a:pt x="217" y="171"/>
                </a:cubicBezTo>
                <a:cubicBezTo>
                  <a:pt x="199" y="184"/>
                  <a:pt x="190" y="195"/>
                  <a:pt x="190" y="211"/>
                </a:cubicBezTo>
                <a:cubicBezTo>
                  <a:pt x="190" y="214"/>
                  <a:pt x="191" y="217"/>
                  <a:pt x="194" y="219"/>
                </a:cubicBezTo>
                <a:cubicBezTo>
                  <a:pt x="196" y="221"/>
                  <a:pt x="199" y="222"/>
                  <a:pt x="202" y="222"/>
                </a:cubicBezTo>
                <a:cubicBezTo>
                  <a:pt x="261" y="223"/>
                  <a:pt x="261" y="223"/>
                  <a:pt x="261" y="223"/>
                </a:cubicBezTo>
                <a:cubicBezTo>
                  <a:pt x="266" y="223"/>
                  <a:pt x="270" y="219"/>
                  <a:pt x="270" y="214"/>
                </a:cubicBezTo>
                <a:cubicBezTo>
                  <a:pt x="270" y="209"/>
                  <a:pt x="266" y="205"/>
                  <a:pt x="261" y="205"/>
                </a:cubicBezTo>
                <a:cubicBezTo>
                  <a:pt x="208" y="205"/>
                  <a:pt x="208" y="205"/>
                  <a:pt x="208" y="205"/>
                </a:cubicBezTo>
                <a:cubicBezTo>
                  <a:pt x="210" y="199"/>
                  <a:pt x="216" y="193"/>
                  <a:pt x="230" y="182"/>
                </a:cubicBezTo>
                <a:cubicBezTo>
                  <a:pt x="243" y="173"/>
                  <a:pt x="252" y="166"/>
                  <a:pt x="259" y="159"/>
                </a:cubicBezTo>
                <a:cubicBezTo>
                  <a:pt x="265" y="152"/>
                  <a:pt x="268" y="145"/>
                  <a:pt x="268" y="135"/>
                </a:cubicBezTo>
                <a:cubicBezTo>
                  <a:pt x="268" y="126"/>
                  <a:pt x="264" y="117"/>
                  <a:pt x="258" y="111"/>
                </a:cubicBezTo>
                <a:cubicBezTo>
                  <a:pt x="251" y="105"/>
                  <a:pt x="241" y="101"/>
                  <a:pt x="229" y="101"/>
                </a:cubicBezTo>
                <a:cubicBezTo>
                  <a:pt x="210" y="101"/>
                  <a:pt x="198" y="111"/>
                  <a:pt x="192" y="119"/>
                </a:cubicBezTo>
                <a:cubicBezTo>
                  <a:pt x="191" y="121"/>
                  <a:pt x="190" y="123"/>
                  <a:pt x="190" y="124"/>
                </a:cubicBezTo>
                <a:cubicBezTo>
                  <a:pt x="190" y="125"/>
                  <a:pt x="190" y="126"/>
                  <a:pt x="191" y="127"/>
                </a:cubicBezTo>
                <a:cubicBezTo>
                  <a:pt x="192" y="131"/>
                  <a:pt x="195" y="133"/>
                  <a:pt x="199" y="133"/>
                </a:cubicBezTo>
                <a:cubicBezTo>
                  <a:pt x="200" y="133"/>
                  <a:pt x="201" y="133"/>
                  <a:pt x="202" y="132"/>
                </a:cubicBezTo>
                <a:cubicBezTo>
                  <a:pt x="204" y="132"/>
                  <a:pt x="206" y="130"/>
                  <a:pt x="207" y="129"/>
                </a:cubicBezTo>
                <a:cubicBezTo>
                  <a:pt x="211" y="123"/>
                  <a:pt x="218" y="118"/>
                  <a:pt x="229" y="118"/>
                </a:cubicBezTo>
                <a:cubicBezTo>
                  <a:pt x="245" y="118"/>
                  <a:pt x="250" y="127"/>
                  <a:pt x="250" y="135"/>
                </a:cubicBezTo>
                <a:cubicBezTo>
                  <a:pt x="250" y="141"/>
                  <a:pt x="248" y="145"/>
                  <a:pt x="244" y="150"/>
                </a:cubicBezTo>
                <a:cubicBezTo>
                  <a:pt x="239" y="155"/>
                  <a:pt x="230" y="161"/>
                  <a:pt x="217" y="171"/>
                </a:cubicBezTo>
                <a:close/>
                <a:moveTo>
                  <a:pt x="96" y="256"/>
                </a:moveTo>
                <a:cubicBezTo>
                  <a:pt x="96" y="261"/>
                  <a:pt x="100" y="264"/>
                  <a:pt x="104" y="264"/>
                </a:cubicBezTo>
                <a:cubicBezTo>
                  <a:pt x="284" y="264"/>
                  <a:pt x="284" y="264"/>
                  <a:pt x="284" y="264"/>
                </a:cubicBezTo>
                <a:cubicBezTo>
                  <a:pt x="288" y="264"/>
                  <a:pt x="292" y="261"/>
                  <a:pt x="292" y="256"/>
                </a:cubicBezTo>
                <a:cubicBezTo>
                  <a:pt x="292" y="252"/>
                  <a:pt x="288" y="248"/>
                  <a:pt x="284" y="248"/>
                </a:cubicBezTo>
                <a:cubicBezTo>
                  <a:pt x="104" y="248"/>
                  <a:pt x="104" y="248"/>
                  <a:pt x="104" y="248"/>
                </a:cubicBezTo>
                <a:cubicBezTo>
                  <a:pt x="100" y="248"/>
                  <a:pt x="96" y="252"/>
                  <a:pt x="96" y="256"/>
                </a:cubicBezTo>
                <a:close/>
                <a:moveTo>
                  <a:pt x="335" y="47"/>
                </a:moveTo>
                <a:cubicBezTo>
                  <a:pt x="340" y="47"/>
                  <a:pt x="343" y="43"/>
                  <a:pt x="343" y="39"/>
                </a:cubicBezTo>
                <a:cubicBezTo>
                  <a:pt x="343" y="27"/>
                  <a:pt x="343" y="27"/>
                  <a:pt x="343" y="27"/>
                </a:cubicBezTo>
                <a:cubicBezTo>
                  <a:pt x="343" y="12"/>
                  <a:pt x="331" y="0"/>
                  <a:pt x="316" y="0"/>
                </a:cubicBezTo>
                <a:cubicBezTo>
                  <a:pt x="59" y="0"/>
                  <a:pt x="59" y="0"/>
                  <a:pt x="59" y="0"/>
                </a:cubicBezTo>
                <a:cubicBezTo>
                  <a:pt x="44" y="0"/>
                  <a:pt x="32" y="12"/>
                  <a:pt x="32" y="27"/>
                </a:cubicBezTo>
                <a:cubicBezTo>
                  <a:pt x="32" y="44"/>
                  <a:pt x="32" y="44"/>
                  <a:pt x="32" y="44"/>
                </a:cubicBezTo>
                <a:cubicBezTo>
                  <a:pt x="24" y="45"/>
                  <a:pt x="17" y="48"/>
                  <a:pt x="12" y="52"/>
                </a:cubicBezTo>
                <a:cubicBezTo>
                  <a:pt x="5" y="58"/>
                  <a:pt x="0" y="66"/>
                  <a:pt x="0" y="76"/>
                </a:cubicBezTo>
                <a:cubicBezTo>
                  <a:pt x="0" y="85"/>
                  <a:pt x="5" y="94"/>
                  <a:pt x="12" y="100"/>
                </a:cubicBezTo>
                <a:cubicBezTo>
                  <a:pt x="17" y="104"/>
                  <a:pt x="24" y="107"/>
                  <a:pt x="32" y="108"/>
                </a:cubicBezTo>
                <a:cubicBezTo>
                  <a:pt x="32" y="152"/>
                  <a:pt x="32" y="152"/>
                  <a:pt x="32" y="152"/>
                </a:cubicBezTo>
                <a:cubicBezTo>
                  <a:pt x="24" y="153"/>
                  <a:pt x="17" y="156"/>
                  <a:pt x="12" y="161"/>
                </a:cubicBezTo>
                <a:cubicBezTo>
                  <a:pt x="5" y="166"/>
                  <a:pt x="0" y="175"/>
                  <a:pt x="0" y="184"/>
                </a:cubicBezTo>
                <a:cubicBezTo>
                  <a:pt x="0" y="194"/>
                  <a:pt x="5" y="202"/>
                  <a:pt x="12" y="208"/>
                </a:cubicBezTo>
                <a:cubicBezTo>
                  <a:pt x="17" y="213"/>
                  <a:pt x="24" y="215"/>
                  <a:pt x="32" y="217"/>
                </a:cubicBezTo>
                <a:cubicBezTo>
                  <a:pt x="32" y="261"/>
                  <a:pt x="32" y="261"/>
                  <a:pt x="32" y="261"/>
                </a:cubicBezTo>
                <a:cubicBezTo>
                  <a:pt x="24" y="262"/>
                  <a:pt x="17" y="265"/>
                  <a:pt x="12" y="269"/>
                </a:cubicBezTo>
                <a:cubicBezTo>
                  <a:pt x="5" y="275"/>
                  <a:pt x="0" y="283"/>
                  <a:pt x="0" y="293"/>
                </a:cubicBezTo>
                <a:cubicBezTo>
                  <a:pt x="0" y="303"/>
                  <a:pt x="5" y="311"/>
                  <a:pt x="12" y="317"/>
                </a:cubicBezTo>
                <a:cubicBezTo>
                  <a:pt x="17" y="321"/>
                  <a:pt x="24" y="324"/>
                  <a:pt x="32" y="325"/>
                </a:cubicBezTo>
                <a:cubicBezTo>
                  <a:pt x="32" y="336"/>
                  <a:pt x="32" y="336"/>
                  <a:pt x="32" y="336"/>
                </a:cubicBezTo>
                <a:cubicBezTo>
                  <a:pt x="32" y="351"/>
                  <a:pt x="44" y="363"/>
                  <a:pt x="59" y="363"/>
                </a:cubicBezTo>
                <a:cubicBezTo>
                  <a:pt x="316" y="363"/>
                  <a:pt x="316" y="363"/>
                  <a:pt x="316" y="363"/>
                </a:cubicBezTo>
                <a:cubicBezTo>
                  <a:pt x="331" y="363"/>
                  <a:pt x="343" y="351"/>
                  <a:pt x="343" y="336"/>
                </a:cubicBezTo>
                <a:cubicBezTo>
                  <a:pt x="343" y="70"/>
                  <a:pt x="343" y="70"/>
                  <a:pt x="343" y="70"/>
                </a:cubicBezTo>
                <a:cubicBezTo>
                  <a:pt x="343" y="66"/>
                  <a:pt x="340" y="62"/>
                  <a:pt x="335" y="62"/>
                </a:cubicBezTo>
                <a:cubicBezTo>
                  <a:pt x="331" y="62"/>
                  <a:pt x="328" y="66"/>
                  <a:pt x="327" y="70"/>
                </a:cubicBezTo>
                <a:cubicBezTo>
                  <a:pt x="327" y="336"/>
                  <a:pt x="327" y="336"/>
                  <a:pt x="327" y="336"/>
                </a:cubicBezTo>
                <a:cubicBezTo>
                  <a:pt x="327" y="342"/>
                  <a:pt x="322" y="347"/>
                  <a:pt x="316" y="347"/>
                </a:cubicBezTo>
                <a:cubicBezTo>
                  <a:pt x="59" y="347"/>
                  <a:pt x="59" y="347"/>
                  <a:pt x="59" y="347"/>
                </a:cubicBezTo>
                <a:cubicBezTo>
                  <a:pt x="53" y="347"/>
                  <a:pt x="48" y="342"/>
                  <a:pt x="48" y="336"/>
                </a:cubicBezTo>
                <a:cubicBezTo>
                  <a:pt x="48" y="278"/>
                  <a:pt x="48" y="278"/>
                  <a:pt x="48" y="278"/>
                </a:cubicBezTo>
                <a:cubicBezTo>
                  <a:pt x="51" y="279"/>
                  <a:pt x="53" y="280"/>
                  <a:pt x="55" y="282"/>
                </a:cubicBezTo>
                <a:cubicBezTo>
                  <a:pt x="59" y="285"/>
                  <a:pt x="61" y="289"/>
                  <a:pt x="61" y="293"/>
                </a:cubicBezTo>
                <a:cubicBezTo>
                  <a:pt x="61" y="297"/>
                  <a:pt x="65" y="301"/>
                  <a:pt x="69" y="301"/>
                </a:cubicBezTo>
                <a:cubicBezTo>
                  <a:pt x="74" y="301"/>
                  <a:pt x="77" y="297"/>
                  <a:pt x="77" y="293"/>
                </a:cubicBezTo>
                <a:cubicBezTo>
                  <a:pt x="77" y="283"/>
                  <a:pt x="72" y="275"/>
                  <a:pt x="65" y="269"/>
                </a:cubicBezTo>
                <a:cubicBezTo>
                  <a:pt x="60" y="265"/>
                  <a:pt x="54" y="262"/>
                  <a:pt x="48" y="261"/>
                </a:cubicBezTo>
                <a:cubicBezTo>
                  <a:pt x="48" y="169"/>
                  <a:pt x="48" y="169"/>
                  <a:pt x="48" y="169"/>
                </a:cubicBezTo>
                <a:cubicBezTo>
                  <a:pt x="51" y="170"/>
                  <a:pt x="53" y="171"/>
                  <a:pt x="55" y="173"/>
                </a:cubicBezTo>
                <a:cubicBezTo>
                  <a:pt x="59" y="176"/>
                  <a:pt x="61" y="180"/>
                  <a:pt x="61" y="184"/>
                </a:cubicBezTo>
                <a:cubicBezTo>
                  <a:pt x="61" y="189"/>
                  <a:pt x="65" y="192"/>
                  <a:pt x="69" y="192"/>
                </a:cubicBezTo>
                <a:cubicBezTo>
                  <a:pt x="74" y="192"/>
                  <a:pt x="77" y="189"/>
                  <a:pt x="77" y="184"/>
                </a:cubicBezTo>
                <a:cubicBezTo>
                  <a:pt x="77" y="175"/>
                  <a:pt x="72" y="166"/>
                  <a:pt x="65" y="161"/>
                </a:cubicBezTo>
                <a:cubicBezTo>
                  <a:pt x="60" y="157"/>
                  <a:pt x="54" y="154"/>
                  <a:pt x="48" y="152"/>
                </a:cubicBezTo>
                <a:cubicBezTo>
                  <a:pt x="48" y="60"/>
                  <a:pt x="48" y="60"/>
                  <a:pt x="48" y="60"/>
                </a:cubicBezTo>
                <a:cubicBezTo>
                  <a:pt x="51" y="61"/>
                  <a:pt x="53" y="63"/>
                  <a:pt x="55" y="65"/>
                </a:cubicBezTo>
                <a:cubicBezTo>
                  <a:pt x="59" y="68"/>
                  <a:pt x="61" y="72"/>
                  <a:pt x="61" y="76"/>
                </a:cubicBezTo>
                <a:cubicBezTo>
                  <a:pt x="61" y="80"/>
                  <a:pt x="65" y="84"/>
                  <a:pt x="69" y="84"/>
                </a:cubicBezTo>
                <a:cubicBezTo>
                  <a:pt x="74" y="84"/>
                  <a:pt x="77" y="80"/>
                  <a:pt x="77" y="76"/>
                </a:cubicBezTo>
                <a:cubicBezTo>
                  <a:pt x="77" y="66"/>
                  <a:pt x="72" y="58"/>
                  <a:pt x="65" y="52"/>
                </a:cubicBezTo>
                <a:cubicBezTo>
                  <a:pt x="60" y="48"/>
                  <a:pt x="54" y="45"/>
                  <a:pt x="48" y="44"/>
                </a:cubicBezTo>
                <a:cubicBezTo>
                  <a:pt x="48" y="27"/>
                  <a:pt x="48" y="27"/>
                  <a:pt x="48" y="27"/>
                </a:cubicBezTo>
                <a:cubicBezTo>
                  <a:pt x="48" y="21"/>
                  <a:pt x="53" y="16"/>
                  <a:pt x="59" y="16"/>
                </a:cubicBezTo>
                <a:cubicBezTo>
                  <a:pt x="316" y="16"/>
                  <a:pt x="316" y="16"/>
                  <a:pt x="316" y="16"/>
                </a:cubicBezTo>
                <a:cubicBezTo>
                  <a:pt x="322" y="16"/>
                  <a:pt x="327" y="21"/>
                  <a:pt x="327" y="27"/>
                </a:cubicBezTo>
                <a:cubicBezTo>
                  <a:pt x="327" y="39"/>
                  <a:pt x="327" y="39"/>
                  <a:pt x="327" y="39"/>
                </a:cubicBezTo>
                <a:cubicBezTo>
                  <a:pt x="327" y="43"/>
                  <a:pt x="331" y="47"/>
                  <a:pt x="335" y="47"/>
                </a:cubicBezTo>
                <a:close/>
                <a:moveTo>
                  <a:pt x="32" y="309"/>
                </a:moveTo>
                <a:cubicBezTo>
                  <a:pt x="28" y="308"/>
                  <a:pt x="25" y="306"/>
                  <a:pt x="22" y="304"/>
                </a:cubicBezTo>
                <a:cubicBezTo>
                  <a:pt x="18" y="301"/>
                  <a:pt x="16" y="297"/>
                  <a:pt x="16" y="293"/>
                </a:cubicBezTo>
                <a:cubicBezTo>
                  <a:pt x="16" y="289"/>
                  <a:pt x="18" y="285"/>
                  <a:pt x="22" y="282"/>
                </a:cubicBezTo>
                <a:cubicBezTo>
                  <a:pt x="25" y="280"/>
                  <a:pt x="28" y="278"/>
                  <a:pt x="32" y="277"/>
                </a:cubicBezTo>
                <a:lnTo>
                  <a:pt x="32" y="309"/>
                </a:lnTo>
                <a:close/>
                <a:moveTo>
                  <a:pt x="32" y="200"/>
                </a:moveTo>
                <a:cubicBezTo>
                  <a:pt x="28" y="199"/>
                  <a:pt x="25" y="198"/>
                  <a:pt x="22" y="196"/>
                </a:cubicBezTo>
                <a:cubicBezTo>
                  <a:pt x="18" y="192"/>
                  <a:pt x="16" y="189"/>
                  <a:pt x="16" y="184"/>
                </a:cubicBezTo>
                <a:cubicBezTo>
                  <a:pt x="16" y="180"/>
                  <a:pt x="18" y="176"/>
                  <a:pt x="22" y="173"/>
                </a:cubicBezTo>
                <a:cubicBezTo>
                  <a:pt x="25" y="171"/>
                  <a:pt x="28" y="170"/>
                  <a:pt x="32" y="169"/>
                </a:cubicBezTo>
                <a:lnTo>
                  <a:pt x="32" y="200"/>
                </a:lnTo>
                <a:close/>
                <a:moveTo>
                  <a:pt x="32" y="92"/>
                </a:moveTo>
                <a:cubicBezTo>
                  <a:pt x="28" y="91"/>
                  <a:pt x="25" y="89"/>
                  <a:pt x="22" y="87"/>
                </a:cubicBezTo>
                <a:cubicBezTo>
                  <a:pt x="18" y="84"/>
                  <a:pt x="16" y="80"/>
                  <a:pt x="16" y="76"/>
                </a:cubicBezTo>
                <a:cubicBezTo>
                  <a:pt x="16" y="72"/>
                  <a:pt x="18" y="68"/>
                  <a:pt x="22" y="65"/>
                </a:cubicBezTo>
                <a:cubicBezTo>
                  <a:pt x="25" y="62"/>
                  <a:pt x="28" y="61"/>
                  <a:pt x="32" y="60"/>
                </a:cubicBezTo>
                <a:lnTo>
                  <a:pt x="32" y="92"/>
                </a:lnTo>
                <a:close/>
                <a:moveTo>
                  <a:pt x="154" y="223"/>
                </a:moveTo>
                <a:cubicBezTo>
                  <a:pt x="159" y="223"/>
                  <a:pt x="163" y="218"/>
                  <a:pt x="163" y="214"/>
                </a:cubicBezTo>
                <a:cubicBezTo>
                  <a:pt x="163" y="111"/>
                  <a:pt x="163" y="111"/>
                  <a:pt x="163" y="111"/>
                </a:cubicBezTo>
                <a:cubicBezTo>
                  <a:pt x="163" y="107"/>
                  <a:pt x="159" y="102"/>
                  <a:pt x="154" y="102"/>
                </a:cubicBezTo>
                <a:cubicBezTo>
                  <a:pt x="153" y="102"/>
                  <a:pt x="151" y="103"/>
                  <a:pt x="150" y="104"/>
                </a:cubicBezTo>
                <a:cubicBezTo>
                  <a:pt x="120" y="120"/>
                  <a:pt x="120" y="120"/>
                  <a:pt x="120" y="120"/>
                </a:cubicBezTo>
                <a:cubicBezTo>
                  <a:pt x="117" y="122"/>
                  <a:pt x="116" y="125"/>
                  <a:pt x="116" y="128"/>
                </a:cubicBezTo>
                <a:cubicBezTo>
                  <a:pt x="116" y="129"/>
                  <a:pt x="116" y="131"/>
                  <a:pt x="117" y="132"/>
                </a:cubicBezTo>
                <a:cubicBezTo>
                  <a:pt x="118" y="135"/>
                  <a:pt x="121" y="137"/>
                  <a:pt x="124" y="136"/>
                </a:cubicBezTo>
                <a:cubicBezTo>
                  <a:pt x="126" y="136"/>
                  <a:pt x="127" y="136"/>
                  <a:pt x="129" y="135"/>
                </a:cubicBezTo>
                <a:cubicBezTo>
                  <a:pt x="145" y="126"/>
                  <a:pt x="145" y="126"/>
                  <a:pt x="145" y="126"/>
                </a:cubicBezTo>
                <a:cubicBezTo>
                  <a:pt x="145" y="214"/>
                  <a:pt x="145" y="214"/>
                  <a:pt x="145" y="214"/>
                </a:cubicBezTo>
                <a:cubicBezTo>
                  <a:pt x="146" y="218"/>
                  <a:pt x="149" y="222"/>
                  <a:pt x="154" y="22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7416" name="Freeform 4"/>
          <p:cNvSpPr>
            <a:spLocks noChangeAspect="1" noEditPoints="1"/>
          </p:cNvSpPr>
          <p:nvPr/>
        </p:nvSpPr>
        <p:spPr bwMode="auto">
          <a:xfrm>
            <a:off x="1019175" y="5216525"/>
            <a:ext cx="1704975" cy="584200"/>
          </a:xfrm>
          <a:custGeom>
            <a:avLst/>
            <a:gdLst>
              <a:gd name="T0" fmla="*/ 2147483647 w 473"/>
              <a:gd name="T1" fmla="*/ 2147483647 h 162"/>
              <a:gd name="T2" fmla="*/ 2147483647 w 473"/>
              <a:gd name="T3" fmla="*/ 2147483647 h 162"/>
              <a:gd name="T4" fmla="*/ 2147483647 w 473"/>
              <a:gd name="T5" fmla="*/ 0 h 162"/>
              <a:gd name="T6" fmla="*/ 2147483647 w 473"/>
              <a:gd name="T7" fmla="*/ 2147483647 h 162"/>
              <a:gd name="T8" fmla="*/ 2147483647 w 473"/>
              <a:gd name="T9" fmla="*/ 2147483647 h 162"/>
              <a:gd name="T10" fmla="*/ 2147483647 w 473"/>
              <a:gd name="T11" fmla="*/ 2147483647 h 162"/>
              <a:gd name="T12" fmla="*/ 2147483647 w 473"/>
              <a:gd name="T13" fmla="*/ 2147483647 h 162"/>
              <a:gd name="T14" fmla="*/ 2147483647 w 473"/>
              <a:gd name="T15" fmla="*/ 2147483647 h 162"/>
              <a:gd name="T16" fmla="*/ 0 w 473"/>
              <a:gd name="T17" fmla="*/ 2147483647 h 162"/>
              <a:gd name="T18" fmla="*/ 2147483647 w 473"/>
              <a:gd name="T19" fmla="*/ 2147483647 h 162"/>
              <a:gd name="T20" fmla="*/ 2147483647 w 473"/>
              <a:gd name="T21" fmla="*/ 2147483647 h 162"/>
              <a:gd name="T22" fmla="*/ 2147483647 w 473"/>
              <a:gd name="T23" fmla="*/ 2147483647 h 162"/>
              <a:gd name="T24" fmla="*/ 2147483647 w 473"/>
              <a:gd name="T25" fmla="*/ 2147483647 h 162"/>
              <a:gd name="T26" fmla="*/ 2147483647 w 473"/>
              <a:gd name="T27" fmla="*/ 2147483647 h 162"/>
              <a:gd name="T28" fmla="*/ 2147483647 w 473"/>
              <a:gd name="T29" fmla="*/ 2147483647 h 162"/>
              <a:gd name="T30" fmla="*/ 2147483647 w 473"/>
              <a:gd name="T31" fmla="*/ 2147483647 h 162"/>
              <a:gd name="T32" fmla="*/ 2147483647 w 473"/>
              <a:gd name="T33" fmla="*/ 2147483647 h 162"/>
              <a:gd name="T34" fmla="*/ 2147483647 w 473"/>
              <a:gd name="T35" fmla="*/ 2147483647 h 162"/>
              <a:gd name="T36" fmla="*/ 2147483647 w 473"/>
              <a:gd name="T37" fmla="*/ 2147483647 h 162"/>
              <a:gd name="T38" fmla="*/ 2147483647 w 473"/>
              <a:gd name="T39" fmla="*/ 2147483647 h 162"/>
              <a:gd name="T40" fmla="*/ 2147483647 w 473"/>
              <a:gd name="T41" fmla="*/ 2147483647 h 162"/>
              <a:gd name="T42" fmla="*/ 2147483647 w 473"/>
              <a:gd name="T43" fmla="*/ 2147483647 h 162"/>
              <a:gd name="T44" fmla="*/ 2147483647 w 473"/>
              <a:gd name="T45" fmla="*/ 2147483647 h 162"/>
              <a:gd name="T46" fmla="*/ 2147483647 w 473"/>
              <a:gd name="T47" fmla="*/ 2147483647 h 162"/>
              <a:gd name="T48" fmla="*/ 2147483647 w 473"/>
              <a:gd name="T49" fmla="*/ 2147483647 h 162"/>
              <a:gd name="T50" fmla="*/ 0 w 473"/>
              <a:gd name="T51" fmla="*/ 2147483647 h 162"/>
              <a:gd name="T52" fmla="*/ 2147483647 w 473"/>
              <a:gd name="T53" fmla="*/ 2147483647 h 162"/>
              <a:gd name="T54" fmla="*/ 2147483647 w 473"/>
              <a:gd name="T55" fmla="*/ 2147483647 h 162"/>
              <a:gd name="T56" fmla="*/ 2147483647 w 473"/>
              <a:gd name="T57" fmla="*/ 2147483647 h 162"/>
              <a:gd name="T58" fmla="*/ 2147483647 w 473"/>
              <a:gd name="T59" fmla="*/ 2147483647 h 162"/>
              <a:gd name="T60" fmla="*/ 2147483647 w 473"/>
              <a:gd name="T61" fmla="*/ 2147483647 h 162"/>
              <a:gd name="T62" fmla="*/ 2147483647 w 473"/>
              <a:gd name="T63" fmla="*/ 2147483647 h 162"/>
              <a:gd name="T64" fmla="*/ 2147483647 w 473"/>
              <a:gd name="T65" fmla="*/ 2147483647 h 162"/>
              <a:gd name="T66" fmla="*/ 2147483647 w 473"/>
              <a:gd name="T67" fmla="*/ 2147483647 h 162"/>
              <a:gd name="T68" fmla="*/ 2147483647 w 473"/>
              <a:gd name="T69" fmla="*/ 2147483647 h 162"/>
              <a:gd name="T70" fmla="*/ 2147483647 w 473"/>
              <a:gd name="T71" fmla="*/ 2147483647 h 162"/>
              <a:gd name="T72" fmla="*/ 2147483647 w 473"/>
              <a:gd name="T73" fmla="*/ 2147483647 h 162"/>
              <a:gd name="T74" fmla="*/ 2147483647 w 473"/>
              <a:gd name="T75" fmla="*/ 2147483647 h 162"/>
              <a:gd name="T76" fmla="*/ 2147483647 w 473"/>
              <a:gd name="T77" fmla="*/ 2147483647 h 162"/>
              <a:gd name="T78" fmla="*/ 2147483647 w 473"/>
              <a:gd name="T79" fmla="*/ 2147483647 h 162"/>
              <a:gd name="T80" fmla="*/ 2147483647 w 473"/>
              <a:gd name="T81" fmla="*/ 2147483647 h 162"/>
              <a:gd name="T82" fmla="*/ 2147483647 w 473"/>
              <a:gd name="T83" fmla="*/ 2147483647 h 162"/>
              <a:gd name="T84" fmla="*/ 2147483647 w 473"/>
              <a:gd name="T85" fmla="*/ 2147483647 h 162"/>
              <a:gd name="T86" fmla="*/ 2147483647 w 473"/>
              <a:gd name="T87" fmla="*/ 2147483647 h 162"/>
              <a:gd name="T88" fmla="*/ 2147483647 w 473"/>
              <a:gd name="T89" fmla="*/ 2147483647 h 162"/>
              <a:gd name="T90" fmla="*/ 2147483647 w 473"/>
              <a:gd name="T91" fmla="*/ 2147483647 h 162"/>
              <a:gd name="T92" fmla="*/ 2147483647 w 473"/>
              <a:gd name="T93" fmla="*/ 2147483647 h 162"/>
              <a:gd name="T94" fmla="*/ 2147483647 w 473"/>
              <a:gd name="T95" fmla="*/ 2147483647 h 162"/>
              <a:gd name="T96" fmla="*/ 2147483647 w 473"/>
              <a:gd name="T97" fmla="*/ 2147483647 h 162"/>
              <a:gd name="T98" fmla="*/ 2147483647 w 473"/>
              <a:gd name="T99" fmla="*/ 2147483647 h 162"/>
              <a:gd name="T100" fmla="*/ 2147483647 w 473"/>
              <a:gd name="T101" fmla="*/ 2147483647 h 162"/>
              <a:gd name="T102" fmla="*/ 2147483647 w 473"/>
              <a:gd name="T103" fmla="*/ 2147483647 h 162"/>
              <a:gd name="T104" fmla="*/ 2147483647 w 473"/>
              <a:gd name="T105" fmla="*/ 2147483647 h 162"/>
              <a:gd name="T106" fmla="*/ 2147483647 w 473"/>
              <a:gd name="T107" fmla="*/ 2147483647 h 1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3" h="162">
                <a:moveTo>
                  <a:pt x="471" y="117"/>
                </a:moveTo>
                <a:cubicBezTo>
                  <a:pt x="471" y="117"/>
                  <a:pt x="471" y="117"/>
                  <a:pt x="471" y="117"/>
                </a:cubicBezTo>
                <a:cubicBezTo>
                  <a:pt x="467" y="105"/>
                  <a:pt x="457" y="88"/>
                  <a:pt x="434" y="65"/>
                </a:cubicBezTo>
                <a:cubicBezTo>
                  <a:pt x="394" y="25"/>
                  <a:pt x="351" y="25"/>
                  <a:pt x="344" y="25"/>
                </a:cubicBezTo>
                <a:cubicBezTo>
                  <a:pt x="298" y="25"/>
                  <a:pt x="298" y="25"/>
                  <a:pt x="298" y="25"/>
                </a:cubicBezTo>
                <a:cubicBezTo>
                  <a:pt x="298" y="16"/>
                  <a:pt x="298" y="16"/>
                  <a:pt x="298" y="16"/>
                </a:cubicBezTo>
                <a:cubicBezTo>
                  <a:pt x="315" y="16"/>
                  <a:pt x="315" y="16"/>
                  <a:pt x="315" y="16"/>
                </a:cubicBezTo>
                <a:cubicBezTo>
                  <a:pt x="319" y="16"/>
                  <a:pt x="323" y="13"/>
                  <a:pt x="323" y="8"/>
                </a:cubicBezTo>
                <a:cubicBezTo>
                  <a:pt x="323" y="4"/>
                  <a:pt x="319" y="0"/>
                  <a:pt x="315" y="0"/>
                </a:cubicBezTo>
                <a:cubicBezTo>
                  <a:pt x="266" y="0"/>
                  <a:pt x="266" y="0"/>
                  <a:pt x="266" y="0"/>
                </a:cubicBezTo>
                <a:cubicBezTo>
                  <a:pt x="262" y="0"/>
                  <a:pt x="258" y="4"/>
                  <a:pt x="258" y="8"/>
                </a:cubicBezTo>
                <a:cubicBezTo>
                  <a:pt x="258" y="13"/>
                  <a:pt x="262" y="16"/>
                  <a:pt x="266" y="16"/>
                </a:cubicBezTo>
                <a:cubicBezTo>
                  <a:pt x="282" y="16"/>
                  <a:pt x="282" y="16"/>
                  <a:pt x="282" y="16"/>
                </a:cubicBezTo>
                <a:cubicBezTo>
                  <a:pt x="282" y="25"/>
                  <a:pt x="282" y="25"/>
                  <a:pt x="282" y="25"/>
                </a:cubicBezTo>
                <a:cubicBezTo>
                  <a:pt x="90" y="25"/>
                  <a:pt x="90" y="25"/>
                  <a:pt x="90" y="25"/>
                </a:cubicBezTo>
                <a:cubicBezTo>
                  <a:pt x="90" y="16"/>
                  <a:pt x="90" y="16"/>
                  <a:pt x="90" y="16"/>
                </a:cubicBezTo>
                <a:cubicBezTo>
                  <a:pt x="106" y="16"/>
                  <a:pt x="106" y="16"/>
                  <a:pt x="106" y="16"/>
                </a:cubicBezTo>
                <a:cubicBezTo>
                  <a:pt x="111" y="16"/>
                  <a:pt x="114" y="13"/>
                  <a:pt x="114" y="8"/>
                </a:cubicBezTo>
                <a:cubicBezTo>
                  <a:pt x="114" y="4"/>
                  <a:pt x="111" y="0"/>
                  <a:pt x="106" y="0"/>
                </a:cubicBezTo>
                <a:cubicBezTo>
                  <a:pt x="58" y="0"/>
                  <a:pt x="58" y="0"/>
                  <a:pt x="58" y="0"/>
                </a:cubicBezTo>
                <a:cubicBezTo>
                  <a:pt x="53" y="0"/>
                  <a:pt x="50" y="4"/>
                  <a:pt x="50" y="8"/>
                </a:cubicBezTo>
                <a:cubicBezTo>
                  <a:pt x="50" y="13"/>
                  <a:pt x="53" y="16"/>
                  <a:pt x="58" y="16"/>
                </a:cubicBezTo>
                <a:cubicBezTo>
                  <a:pt x="74" y="16"/>
                  <a:pt x="74" y="16"/>
                  <a:pt x="74" y="16"/>
                </a:cubicBezTo>
                <a:cubicBezTo>
                  <a:pt x="74" y="25"/>
                  <a:pt x="74" y="25"/>
                  <a:pt x="74" y="25"/>
                </a:cubicBezTo>
                <a:cubicBezTo>
                  <a:pt x="40" y="25"/>
                  <a:pt x="40" y="25"/>
                  <a:pt x="40" y="25"/>
                </a:cubicBezTo>
                <a:cubicBezTo>
                  <a:pt x="29" y="25"/>
                  <a:pt x="19" y="31"/>
                  <a:pt x="12" y="39"/>
                </a:cubicBezTo>
                <a:cubicBezTo>
                  <a:pt x="5" y="47"/>
                  <a:pt x="0" y="57"/>
                  <a:pt x="0" y="68"/>
                </a:cubicBezTo>
                <a:cubicBezTo>
                  <a:pt x="0" y="83"/>
                  <a:pt x="0" y="83"/>
                  <a:pt x="0" y="83"/>
                </a:cubicBezTo>
                <a:cubicBezTo>
                  <a:pt x="0" y="88"/>
                  <a:pt x="4" y="91"/>
                  <a:pt x="8" y="91"/>
                </a:cubicBezTo>
                <a:cubicBezTo>
                  <a:pt x="13" y="91"/>
                  <a:pt x="16" y="88"/>
                  <a:pt x="16" y="83"/>
                </a:cubicBezTo>
                <a:cubicBezTo>
                  <a:pt x="16" y="68"/>
                  <a:pt x="16" y="68"/>
                  <a:pt x="16" y="68"/>
                </a:cubicBezTo>
                <a:cubicBezTo>
                  <a:pt x="16" y="62"/>
                  <a:pt x="19" y="55"/>
                  <a:pt x="24" y="49"/>
                </a:cubicBezTo>
                <a:cubicBezTo>
                  <a:pt x="29" y="44"/>
                  <a:pt x="35" y="41"/>
                  <a:pt x="40" y="41"/>
                </a:cubicBezTo>
                <a:cubicBezTo>
                  <a:pt x="344" y="41"/>
                  <a:pt x="344" y="41"/>
                  <a:pt x="344" y="41"/>
                </a:cubicBezTo>
                <a:cubicBezTo>
                  <a:pt x="349" y="41"/>
                  <a:pt x="374" y="41"/>
                  <a:pt x="403" y="60"/>
                </a:cubicBezTo>
                <a:cubicBezTo>
                  <a:pt x="386" y="60"/>
                  <a:pt x="386" y="60"/>
                  <a:pt x="386" y="60"/>
                </a:cubicBezTo>
                <a:cubicBezTo>
                  <a:pt x="384" y="60"/>
                  <a:pt x="381" y="62"/>
                  <a:pt x="380" y="64"/>
                </a:cubicBezTo>
                <a:cubicBezTo>
                  <a:pt x="371" y="78"/>
                  <a:pt x="371" y="78"/>
                  <a:pt x="371" y="78"/>
                </a:cubicBezTo>
                <a:cubicBezTo>
                  <a:pt x="369" y="81"/>
                  <a:pt x="369" y="83"/>
                  <a:pt x="370" y="86"/>
                </a:cubicBezTo>
                <a:cubicBezTo>
                  <a:pt x="371" y="88"/>
                  <a:pt x="373" y="90"/>
                  <a:pt x="375" y="90"/>
                </a:cubicBezTo>
                <a:cubicBezTo>
                  <a:pt x="375" y="90"/>
                  <a:pt x="392" y="95"/>
                  <a:pt x="411" y="102"/>
                </a:cubicBezTo>
                <a:cubicBezTo>
                  <a:pt x="428" y="108"/>
                  <a:pt x="448" y="118"/>
                  <a:pt x="456" y="125"/>
                </a:cubicBezTo>
                <a:cubicBezTo>
                  <a:pt x="457" y="127"/>
                  <a:pt x="457" y="129"/>
                  <a:pt x="457" y="130"/>
                </a:cubicBezTo>
                <a:cubicBezTo>
                  <a:pt x="457" y="131"/>
                  <a:pt x="457" y="131"/>
                  <a:pt x="457" y="131"/>
                </a:cubicBezTo>
                <a:cubicBezTo>
                  <a:pt x="457" y="131"/>
                  <a:pt x="457" y="131"/>
                  <a:pt x="457" y="131"/>
                </a:cubicBezTo>
                <a:cubicBezTo>
                  <a:pt x="457" y="131"/>
                  <a:pt x="457" y="131"/>
                  <a:pt x="457" y="131"/>
                </a:cubicBezTo>
                <a:cubicBezTo>
                  <a:pt x="457" y="133"/>
                  <a:pt x="457" y="133"/>
                  <a:pt x="457" y="133"/>
                </a:cubicBezTo>
                <a:cubicBezTo>
                  <a:pt x="457" y="133"/>
                  <a:pt x="457" y="133"/>
                  <a:pt x="457" y="134"/>
                </a:cubicBezTo>
                <a:cubicBezTo>
                  <a:pt x="456" y="136"/>
                  <a:pt x="454" y="137"/>
                  <a:pt x="453" y="138"/>
                </a:cubicBezTo>
                <a:cubicBezTo>
                  <a:pt x="452" y="139"/>
                  <a:pt x="452" y="139"/>
                  <a:pt x="451" y="139"/>
                </a:cubicBezTo>
                <a:cubicBezTo>
                  <a:pt x="451" y="140"/>
                  <a:pt x="451" y="140"/>
                  <a:pt x="451" y="140"/>
                </a:cubicBezTo>
                <a:cubicBezTo>
                  <a:pt x="433" y="140"/>
                  <a:pt x="433" y="140"/>
                  <a:pt x="433" y="140"/>
                </a:cubicBezTo>
                <a:cubicBezTo>
                  <a:pt x="432" y="137"/>
                  <a:pt x="432" y="137"/>
                  <a:pt x="432" y="137"/>
                </a:cubicBezTo>
                <a:cubicBezTo>
                  <a:pt x="431" y="136"/>
                  <a:pt x="431" y="136"/>
                  <a:pt x="431" y="136"/>
                </a:cubicBezTo>
                <a:cubicBezTo>
                  <a:pt x="431" y="136"/>
                  <a:pt x="428" y="133"/>
                  <a:pt x="425" y="130"/>
                </a:cubicBezTo>
                <a:cubicBezTo>
                  <a:pt x="423" y="128"/>
                  <a:pt x="421" y="127"/>
                  <a:pt x="419" y="125"/>
                </a:cubicBezTo>
                <a:cubicBezTo>
                  <a:pt x="416" y="124"/>
                  <a:pt x="414" y="122"/>
                  <a:pt x="410" y="122"/>
                </a:cubicBezTo>
                <a:cubicBezTo>
                  <a:pt x="317" y="122"/>
                  <a:pt x="317" y="122"/>
                  <a:pt x="317" y="122"/>
                </a:cubicBezTo>
                <a:cubicBezTo>
                  <a:pt x="313" y="122"/>
                  <a:pt x="310" y="124"/>
                  <a:pt x="308" y="125"/>
                </a:cubicBezTo>
                <a:cubicBezTo>
                  <a:pt x="300" y="129"/>
                  <a:pt x="293" y="135"/>
                  <a:pt x="292" y="135"/>
                </a:cubicBezTo>
                <a:cubicBezTo>
                  <a:pt x="291" y="137"/>
                  <a:pt x="291" y="137"/>
                  <a:pt x="291" y="137"/>
                </a:cubicBezTo>
                <a:cubicBezTo>
                  <a:pt x="289" y="140"/>
                  <a:pt x="289" y="140"/>
                  <a:pt x="289" y="140"/>
                </a:cubicBezTo>
                <a:cubicBezTo>
                  <a:pt x="178" y="140"/>
                  <a:pt x="178" y="140"/>
                  <a:pt x="178" y="140"/>
                </a:cubicBezTo>
                <a:cubicBezTo>
                  <a:pt x="177" y="137"/>
                  <a:pt x="177" y="137"/>
                  <a:pt x="177" y="137"/>
                </a:cubicBezTo>
                <a:cubicBezTo>
                  <a:pt x="176" y="136"/>
                  <a:pt x="176" y="136"/>
                  <a:pt x="176" y="136"/>
                </a:cubicBezTo>
                <a:cubicBezTo>
                  <a:pt x="176" y="136"/>
                  <a:pt x="173" y="133"/>
                  <a:pt x="170" y="130"/>
                </a:cubicBezTo>
                <a:cubicBezTo>
                  <a:pt x="168" y="128"/>
                  <a:pt x="166" y="127"/>
                  <a:pt x="164" y="125"/>
                </a:cubicBezTo>
                <a:cubicBezTo>
                  <a:pt x="162" y="124"/>
                  <a:pt x="159" y="122"/>
                  <a:pt x="155" y="122"/>
                </a:cubicBezTo>
                <a:cubicBezTo>
                  <a:pt x="62" y="122"/>
                  <a:pt x="62" y="122"/>
                  <a:pt x="62" y="122"/>
                </a:cubicBezTo>
                <a:cubicBezTo>
                  <a:pt x="58" y="122"/>
                  <a:pt x="56" y="124"/>
                  <a:pt x="53" y="125"/>
                </a:cubicBezTo>
                <a:cubicBezTo>
                  <a:pt x="46" y="129"/>
                  <a:pt x="38" y="135"/>
                  <a:pt x="38" y="135"/>
                </a:cubicBezTo>
                <a:cubicBezTo>
                  <a:pt x="36" y="137"/>
                  <a:pt x="36" y="137"/>
                  <a:pt x="36" y="137"/>
                </a:cubicBezTo>
                <a:cubicBezTo>
                  <a:pt x="34" y="140"/>
                  <a:pt x="34" y="140"/>
                  <a:pt x="34" y="140"/>
                </a:cubicBezTo>
                <a:cubicBezTo>
                  <a:pt x="20" y="140"/>
                  <a:pt x="20" y="140"/>
                  <a:pt x="20" y="140"/>
                </a:cubicBezTo>
                <a:cubicBezTo>
                  <a:pt x="18" y="140"/>
                  <a:pt x="16" y="138"/>
                  <a:pt x="16" y="136"/>
                </a:cubicBezTo>
                <a:cubicBezTo>
                  <a:pt x="16" y="118"/>
                  <a:pt x="16" y="118"/>
                  <a:pt x="16" y="118"/>
                </a:cubicBezTo>
                <a:cubicBezTo>
                  <a:pt x="16" y="113"/>
                  <a:pt x="13" y="110"/>
                  <a:pt x="8" y="110"/>
                </a:cubicBezTo>
                <a:cubicBezTo>
                  <a:pt x="4" y="110"/>
                  <a:pt x="0" y="113"/>
                  <a:pt x="0" y="118"/>
                </a:cubicBezTo>
                <a:cubicBezTo>
                  <a:pt x="0" y="136"/>
                  <a:pt x="0" y="136"/>
                  <a:pt x="0" y="136"/>
                </a:cubicBezTo>
                <a:cubicBezTo>
                  <a:pt x="0" y="147"/>
                  <a:pt x="9" y="156"/>
                  <a:pt x="20" y="156"/>
                </a:cubicBezTo>
                <a:cubicBezTo>
                  <a:pt x="39" y="156"/>
                  <a:pt x="39" y="156"/>
                  <a:pt x="39" y="156"/>
                </a:cubicBezTo>
                <a:cubicBezTo>
                  <a:pt x="41" y="156"/>
                  <a:pt x="44" y="154"/>
                  <a:pt x="45" y="152"/>
                </a:cubicBezTo>
                <a:cubicBezTo>
                  <a:pt x="49" y="147"/>
                  <a:pt x="49" y="147"/>
                  <a:pt x="49" y="147"/>
                </a:cubicBezTo>
                <a:cubicBezTo>
                  <a:pt x="49" y="147"/>
                  <a:pt x="49" y="146"/>
                  <a:pt x="50" y="146"/>
                </a:cubicBezTo>
                <a:cubicBezTo>
                  <a:pt x="55" y="155"/>
                  <a:pt x="64" y="162"/>
                  <a:pt x="75" y="162"/>
                </a:cubicBezTo>
                <a:cubicBezTo>
                  <a:pt x="89" y="162"/>
                  <a:pt x="101" y="152"/>
                  <a:pt x="103" y="138"/>
                </a:cubicBezTo>
                <a:cubicBezTo>
                  <a:pt x="105" y="138"/>
                  <a:pt x="105" y="138"/>
                  <a:pt x="105" y="138"/>
                </a:cubicBezTo>
                <a:cubicBezTo>
                  <a:pt x="108" y="152"/>
                  <a:pt x="119" y="162"/>
                  <a:pt x="133" y="162"/>
                </a:cubicBezTo>
                <a:cubicBezTo>
                  <a:pt x="146" y="162"/>
                  <a:pt x="156" y="154"/>
                  <a:pt x="160" y="143"/>
                </a:cubicBezTo>
                <a:cubicBezTo>
                  <a:pt x="161" y="144"/>
                  <a:pt x="162" y="145"/>
                  <a:pt x="163" y="146"/>
                </a:cubicBezTo>
                <a:cubicBezTo>
                  <a:pt x="163" y="146"/>
                  <a:pt x="163" y="146"/>
                  <a:pt x="164" y="146"/>
                </a:cubicBezTo>
                <a:cubicBezTo>
                  <a:pt x="167" y="152"/>
                  <a:pt x="167" y="152"/>
                  <a:pt x="167" y="152"/>
                </a:cubicBezTo>
                <a:cubicBezTo>
                  <a:pt x="168" y="154"/>
                  <a:pt x="171" y="156"/>
                  <a:pt x="174" y="156"/>
                </a:cubicBezTo>
                <a:cubicBezTo>
                  <a:pt x="293" y="156"/>
                  <a:pt x="293" y="156"/>
                  <a:pt x="293" y="156"/>
                </a:cubicBezTo>
                <a:cubicBezTo>
                  <a:pt x="296" y="156"/>
                  <a:pt x="299" y="154"/>
                  <a:pt x="300" y="152"/>
                </a:cubicBezTo>
                <a:cubicBezTo>
                  <a:pt x="303" y="147"/>
                  <a:pt x="303" y="147"/>
                  <a:pt x="303" y="147"/>
                </a:cubicBezTo>
                <a:cubicBezTo>
                  <a:pt x="304" y="146"/>
                  <a:pt x="305" y="145"/>
                  <a:pt x="307" y="144"/>
                </a:cubicBezTo>
                <a:cubicBezTo>
                  <a:pt x="311" y="155"/>
                  <a:pt x="321" y="162"/>
                  <a:pt x="333" y="162"/>
                </a:cubicBezTo>
                <a:cubicBezTo>
                  <a:pt x="347" y="162"/>
                  <a:pt x="358" y="152"/>
                  <a:pt x="361" y="138"/>
                </a:cubicBezTo>
                <a:cubicBezTo>
                  <a:pt x="363" y="138"/>
                  <a:pt x="363" y="138"/>
                  <a:pt x="363" y="138"/>
                </a:cubicBezTo>
                <a:cubicBezTo>
                  <a:pt x="365" y="152"/>
                  <a:pt x="377" y="162"/>
                  <a:pt x="391" y="162"/>
                </a:cubicBezTo>
                <a:cubicBezTo>
                  <a:pt x="402" y="162"/>
                  <a:pt x="412" y="155"/>
                  <a:pt x="417" y="145"/>
                </a:cubicBezTo>
                <a:cubicBezTo>
                  <a:pt x="417" y="145"/>
                  <a:pt x="417" y="145"/>
                  <a:pt x="418" y="146"/>
                </a:cubicBezTo>
                <a:cubicBezTo>
                  <a:pt x="418" y="146"/>
                  <a:pt x="418" y="146"/>
                  <a:pt x="418" y="146"/>
                </a:cubicBezTo>
                <a:cubicBezTo>
                  <a:pt x="422" y="152"/>
                  <a:pt x="422" y="152"/>
                  <a:pt x="422" y="152"/>
                </a:cubicBezTo>
                <a:cubicBezTo>
                  <a:pt x="423" y="154"/>
                  <a:pt x="426" y="156"/>
                  <a:pt x="428" y="156"/>
                </a:cubicBezTo>
                <a:cubicBezTo>
                  <a:pt x="451" y="156"/>
                  <a:pt x="451" y="156"/>
                  <a:pt x="451" y="156"/>
                </a:cubicBezTo>
                <a:cubicBezTo>
                  <a:pt x="457" y="155"/>
                  <a:pt x="462" y="152"/>
                  <a:pt x="466" y="148"/>
                </a:cubicBezTo>
                <a:cubicBezTo>
                  <a:pt x="469" y="145"/>
                  <a:pt x="472" y="140"/>
                  <a:pt x="473" y="134"/>
                </a:cubicBezTo>
                <a:cubicBezTo>
                  <a:pt x="473" y="133"/>
                  <a:pt x="473" y="132"/>
                  <a:pt x="473" y="130"/>
                </a:cubicBezTo>
                <a:cubicBezTo>
                  <a:pt x="473" y="127"/>
                  <a:pt x="473" y="123"/>
                  <a:pt x="471" y="117"/>
                </a:cubicBezTo>
                <a:close/>
                <a:moveTo>
                  <a:pt x="75" y="146"/>
                </a:moveTo>
                <a:cubicBezTo>
                  <a:pt x="70" y="146"/>
                  <a:pt x="66" y="143"/>
                  <a:pt x="64" y="138"/>
                </a:cubicBezTo>
                <a:cubicBezTo>
                  <a:pt x="87" y="138"/>
                  <a:pt x="87" y="138"/>
                  <a:pt x="87" y="138"/>
                </a:cubicBezTo>
                <a:cubicBezTo>
                  <a:pt x="85" y="143"/>
                  <a:pt x="80" y="146"/>
                  <a:pt x="75" y="146"/>
                </a:cubicBezTo>
                <a:close/>
                <a:moveTo>
                  <a:pt x="133" y="146"/>
                </a:moveTo>
                <a:cubicBezTo>
                  <a:pt x="128" y="146"/>
                  <a:pt x="124" y="143"/>
                  <a:pt x="122" y="138"/>
                </a:cubicBezTo>
                <a:cubicBezTo>
                  <a:pt x="145" y="138"/>
                  <a:pt x="145" y="138"/>
                  <a:pt x="145" y="138"/>
                </a:cubicBezTo>
                <a:cubicBezTo>
                  <a:pt x="143" y="143"/>
                  <a:pt x="138" y="146"/>
                  <a:pt x="133" y="146"/>
                </a:cubicBezTo>
                <a:close/>
                <a:moveTo>
                  <a:pt x="333" y="146"/>
                </a:moveTo>
                <a:cubicBezTo>
                  <a:pt x="328" y="146"/>
                  <a:pt x="323" y="143"/>
                  <a:pt x="321" y="138"/>
                </a:cubicBezTo>
                <a:cubicBezTo>
                  <a:pt x="344" y="138"/>
                  <a:pt x="344" y="138"/>
                  <a:pt x="344" y="138"/>
                </a:cubicBezTo>
                <a:cubicBezTo>
                  <a:pt x="342" y="143"/>
                  <a:pt x="338" y="146"/>
                  <a:pt x="333" y="146"/>
                </a:cubicBezTo>
                <a:close/>
                <a:moveTo>
                  <a:pt x="391" y="146"/>
                </a:moveTo>
                <a:cubicBezTo>
                  <a:pt x="386" y="146"/>
                  <a:pt x="381" y="143"/>
                  <a:pt x="379" y="138"/>
                </a:cubicBezTo>
                <a:cubicBezTo>
                  <a:pt x="402" y="138"/>
                  <a:pt x="402" y="138"/>
                  <a:pt x="402" y="138"/>
                </a:cubicBezTo>
                <a:cubicBezTo>
                  <a:pt x="400" y="143"/>
                  <a:pt x="396" y="146"/>
                  <a:pt x="391" y="146"/>
                </a:cubicBezTo>
                <a:close/>
                <a:moveTo>
                  <a:pt x="89" y="90"/>
                </a:moveTo>
                <a:cubicBezTo>
                  <a:pt x="95" y="90"/>
                  <a:pt x="100" y="85"/>
                  <a:pt x="100" y="79"/>
                </a:cubicBezTo>
                <a:cubicBezTo>
                  <a:pt x="100" y="72"/>
                  <a:pt x="100" y="72"/>
                  <a:pt x="100" y="72"/>
                </a:cubicBezTo>
                <a:cubicBezTo>
                  <a:pt x="100" y="65"/>
                  <a:pt x="95" y="60"/>
                  <a:pt x="89" y="60"/>
                </a:cubicBezTo>
                <a:cubicBezTo>
                  <a:pt x="40" y="60"/>
                  <a:pt x="40" y="60"/>
                  <a:pt x="40" y="60"/>
                </a:cubicBezTo>
                <a:cubicBezTo>
                  <a:pt x="33" y="60"/>
                  <a:pt x="28" y="65"/>
                  <a:pt x="28" y="72"/>
                </a:cubicBezTo>
                <a:cubicBezTo>
                  <a:pt x="28" y="79"/>
                  <a:pt x="28" y="79"/>
                  <a:pt x="28" y="79"/>
                </a:cubicBezTo>
                <a:cubicBezTo>
                  <a:pt x="28" y="85"/>
                  <a:pt x="33" y="90"/>
                  <a:pt x="40" y="90"/>
                </a:cubicBezTo>
                <a:lnTo>
                  <a:pt x="89" y="90"/>
                </a:lnTo>
                <a:close/>
                <a:moveTo>
                  <a:pt x="173" y="90"/>
                </a:moveTo>
                <a:cubicBezTo>
                  <a:pt x="179" y="90"/>
                  <a:pt x="184" y="85"/>
                  <a:pt x="184" y="79"/>
                </a:cubicBezTo>
                <a:cubicBezTo>
                  <a:pt x="184" y="72"/>
                  <a:pt x="184" y="72"/>
                  <a:pt x="184" y="72"/>
                </a:cubicBezTo>
                <a:cubicBezTo>
                  <a:pt x="184" y="65"/>
                  <a:pt x="179" y="60"/>
                  <a:pt x="173" y="60"/>
                </a:cubicBezTo>
                <a:cubicBezTo>
                  <a:pt x="124" y="60"/>
                  <a:pt x="124" y="60"/>
                  <a:pt x="124" y="60"/>
                </a:cubicBezTo>
                <a:cubicBezTo>
                  <a:pt x="118" y="60"/>
                  <a:pt x="113" y="65"/>
                  <a:pt x="113" y="72"/>
                </a:cubicBezTo>
                <a:cubicBezTo>
                  <a:pt x="113" y="79"/>
                  <a:pt x="113" y="79"/>
                  <a:pt x="113" y="79"/>
                </a:cubicBezTo>
                <a:cubicBezTo>
                  <a:pt x="113" y="85"/>
                  <a:pt x="118" y="90"/>
                  <a:pt x="124" y="90"/>
                </a:cubicBezTo>
                <a:lnTo>
                  <a:pt x="173" y="90"/>
                </a:lnTo>
                <a:close/>
                <a:moveTo>
                  <a:pt x="257" y="90"/>
                </a:moveTo>
                <a:cubicBezTo>
                  <a:pt x="264" y="90"/>
                  <a:pt x="269" y="85"/>
                  <a:pt x="269" y="79"/>
                </a:cubicBezTo>
                <a:cubicBezTo>
                  <a:pt x="269" y="72"/>
                  <a:pt x="269" y="72"/>
                  <a:pt x="269" y="72"/>
                </a:cubicBezTo>
                <a:cubicBezTo>
                  <a:pt x="269" y="65"/>
                  <a:pt x="264" y="60"/>
                  <a:pt x="257" y="60"/>
                </a:cubicBezTo>
                <a:cubicBezTo>
                  <a:pt x="209" y="60"/>
                  <a:pt x="209" y="60"/>
                  <a:pt x="209" y="60"/>
                </a:cubicBezTo>
                <a:cubicBezTo>
                  <a:pt x="202" y="60"/>
                  <a:pt x="197" y="65"/>
                  <a:pt x="197" y="72"/>
                </a:cubicBezTo>
                <a:cubicBezTo>
                  <a:pt x="197" y="79"/>
                  <a:pt x="197" y="79"/>
                  <a:pt x="197" y="79"/>
                </a:cubicBezTo>
                <a:cubicBezTo>
                  <a:pt x="197" y="85"/>
                  <a:pt x="202" y="90"/>
                  <a:pt x="209" y="90"/>
                </a:cubicBezTo>
                <a:lnTo>
                  <a:pt x="257" y="90"/>
                </a:lnTo>
                <a:close/>
                <a:moveTo>
                  <a:pt x="342" y="90"/>
                </a:moveTo>
                <a:cubicBezTo>
                  <a:pt x="348" y="90"/>
                  <a:pt x="353" y="85"/>
                  <a:pt x="353" y="79"/>
                </a:cubicBezTo>
                <a:cubicBezTo>
                  <a:pt x="353" y="72"/>
                  <a:pt x="353" y="72"/>
                  <a:pt x="353" y="72"/>
                </a:cubicBezTo>
                <a:cubicBezTo>
                  <a:pt x="353" y="65"/>
                  <a:pt x="348" y="60"/>
                  <a:pt x="342" y="60"/>
                </a:cubicBezTo>
                <a:cubicBezTo>
                  <a:pt x="293" y="60"/>
                  <a:pt x="293" y="60"/>
                  <a:pt x="293" y="60"/>
                </a:cubicBezTo>
                <a:cubicBezTo>
                  <a:pt x="287" y="60"/>
                  <a:pt x="282" y="65"/>
                  <a:pt x="282" y="72"/>
                </a:cubicBezTo>
                <a:cubicBezTo>
                  <a:pt x="282" y="79"/>
                  <a:pt x="282" y="79"/>
                  <a:pt x="282" y="79"/>
                </a:cubicBezTo>
                <a:cubicBezTo>
                  <a:pt x="282" y="85"/>
                  <a:pt x="287" y="90"/>
                  <a:pt x="293" y="90"/>
                </a:cubicBezTo>
                <a:lnTo>
                  <a:pt x="342" y="9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7417" name="Freeform 6"/>
          <p:cNvSpPr>
            <a:spLocks noChangeAspect="1" noEditPoints="1"/>
          </p:cNvSpPr>
          <p:nvPr/>
        </p:nvSpPr>
        <p:spPr bwMode="auto">
          <a:xfrm>
            <a:off x="7137400" y="5081588"/>
            <a:ext cx="852488" cy="1003300"/>
          </a:xfrm>
          <a:custGeom>
            <a:avLst/>
            <a:gdLst>
              <a:gd name="T0" fmla="*/ 2147483647 w 353"/>
              <a:gd name="T1" fmla="*/ 2147483647 h 415"/>
              <a:gd name="T2" fmla="*/ 2147483647 w 353"/>
              <a:gd name="T3" fmla="*/ 2147483647 h 415"/>
              <a:gd name="T4" fmla="*/ 2147483647 w 353"/>
              <a:gd name="T5" fmla="*/ 2147483647 h 415"/>
              <a:gd name="T6" fmla="*/ 2147483647 w 353"/>
              <a:gd name="T7" fmla="*/ 2147483647 h 415"/>
              <a:gd name="T8" fmla="*/ 2147483647 w 353"/>
              <a:gd name="T9" fmla="*/ 2147483647 h 415"/>
              <a:gd name="T10" fmla="*/ 2147483647 w 353"/>
              <a:gd name="T11" fmla="*/ 2147483647 h 415"/>
              <a:gd name="T12" fmla="*/ 2147483647 w 353"/>
              <a:gd name="T13" fmla="*/ 2147483647 h 415"/>
              <a:gd name="T14" fmla="*/ 2147483647 w 353"/>
              <a:gd name="T15" fmla="*/ 2147483647 h 415"/>
              <a:gd name="T16" fmla="*/ 2147483647 w 353"/>
              <a:gd name="T17" fmla="*/ 2147483647 h 415"/>
              <a:gd name="T18" fmla="*/ 2147483647 w 353"/>
              <a:gd name="T19" fmla="*/ 2147483647 h 415"/>
              <a:gd name="T20" fmla="*/ 2147483647 w 353"/>
              <a:gd name="T21" fmla="*/ 2147483647 h 415"/>
              <a:gd name="T22" fmla="*/ 2147483647 w 353"/>
              <a:gd name="T23" fmla="*/ 2147483647 h 415"/>
              <a:gd name="T24" fmla="*/ 2147483647 w 353"/>
              <a:gd name="T25" fmla="*/ 2147483647 h 415"/>
              <a:gd name="T26" fmla="*/ 2147483647 w 353"/>
              <a:gd name="T27" fmla="*/ 2147483647 h 415"/>
              <a:gd name="T28" fmla="*/ 2147483647 w 353"/>
              <a:gd name="T29" fmla="*/ 2147483647 h 415"/>
              <a:gd name="T30" fmla="*/ 2147483647 w 353"/>
              <a:gd name="T31" fmla="*/ 2147483647 h 415"/>
              <a:gd name="T32" fmla="*/ 2147483647 w 353"/>
              <a:gd name="T33" fmla="*/ 2147483647 h 415"/>
              <a:gd name="T34" fmla="*/ 2147483647 w 353"/>
              <a:gd name="T35" fmla="*/ 2147483647 h 415"/>
              <a:gd name="T36" fmla="*/ 2147483647 w 353"/>
              <a:gd name="T37" fmla="*/ 2147483647 h 415"/>
              <a:gd name="T38" fmla="*/ 2147483647 w 353"/>
              <a:gd name="T39" fmla="*/ 2147483647 h 415"/>
              <a:gd name="T40" fmla="*/ 2147483647 w 353"/>
              <a:gd name="T41" fmla="*/ 2147483647 h 415"/>
              <a:gd name="T42" fmla="*/ 2147483647 w 353"/>
              <a:gd name="T43" fmla="*/ 2147483647 h 415"/>
              <a:gd name="T44" fmla="*/ 2147483647 w 353"/>
              <a:gd name="T45" fmla="*/ 2147483647 h 415"/>
              <a:gd name="T46" fmla="*/ 2147483647 w 353"/>
              <a:gd name="T47" fmla="*/ 2147483647 h 415"/>
              <a:gd name="T48" fmla="*/ 2147483647 w 353"/>
              <a:gd name="T49" fmla="*/ 2147483647 h 415"/>
              <a:gd name="T50" fmla="*/ 2147483647 w 353"/>
              <a:gd name="T51" fmla="*/ 2147483647 h 415"/>
              <a:gd name="T52" fmla="*/ 2147483647 w 353"/>
              <a:gd name="T53" fmla="*/ 2147483647 h 415"/>
              <a:gd name="T54" fmla="*/ 2147483647 w 353"/>
              <a:gd name="T55" fmla="*/ 2147483647 h 415"/>
              <a:gd name="T56" fmla="*/ 2147483647 w 353"/>
              <a:gd name="T57" fmla="*/ 2147483647 h 415"/>
              <a:gd name="T58" fmla="*/ 2147483647 w 353"/>
              <a:gd name="T59" fmla="*/ 2147483647 h 415"/>
              <a:gd name="T60" fmla="*/ 2147483647 w 353"/>
              <a:gd name="T61" fmla="*/ 0 h 415"/>
              <a:gd name="T62" fmla="*/ 2147483647 w 353"/>
              <a:gd name="T63" fmla="*/ 2147483647 h 415"/>
              <a:gd name="T64" fmla="*/ 2147483647 w 353"/>
              <a:gd name="T65" fmla="*/ 2147483647 h 415"/>
              <a:gd name="T66" fmla="*/ 2147483647 w 353"/>
              <a:gd name="T67" fmla="*/ 2147483647 h 415"/>
              <a:gd name="T68" fmla="*/ 2147483647 w 353"/>
              <a:gd name="T69" fmla="*/ 2147483647 h 415"/>
              <a:gd name="T70" fmla="*/ 2147483647 w 353"/>
              <a:gd name="T71" fmla="*/ 2147483647 h 415"/>
              <a:gd name="T72" fmla="*/ 2147483647 w 353"/>
              <a:gd name="T73" fmla="*/ 2147483647 h 415"/>
              <a:gd name="T74" fmla="*/ 2147483647 w 353"/>
              <a:gd name="T75" fmla="*/ 2147483647 h 415"/>
              <a:gd name="T76" fmla="*/ 2147483647 w 353"/>
              <a:gd name="T77" fmla="*/ 2147483647 h 415"/>
              <a:gd name="T78" fmla="*/ 2147483647 w 353"/>
              <a:gd name="T79" fmla="*/ 2147483647 h 415"/>
              <a:gd name="T80" fmla="*/ 2147483647 w 353"/>
              <a:gd name="T81" fmla="*/ 2147483647 h 415"/>
              <a:gd name="T82" fmla="*/ 2147483647 w 353"/>
              <a:gd name="T83" fmla="*/ 2147483647 h 415"/>
              <a:gd name="T84" fmla="*/ 0 w 353"/>
              <a:gd name="T85" fmla="*/ 2147483647 h 415"/>
              <a:gd name="T86" fmla="*/ 2147483647 w 353"/>
              <a:gd name="T87" fmla="*/ 2147483647 h 415"/>
              <a:gd name="T88" fmla="*/ 2147483647 w 353"/>
              <a:gd name="T89" fmla="*/ 2147483647 h 415"/>
              <a:gd name="T90" fmla="*/ 2147483647 w 353"/>
              <a:gd name="T91" fmla="*/ 2147483647 h 415"/>
              <a:gd name="T92" fmla="*/ 2147483647 w 353"/>
              <a:gd name="T93" fmla="*/ 2147483647 h 415"/>
              <a:gd name="T94" fmla="*/ 2147483647 w 353"/>
              <a:gd name="T95" fmla="*/ 2147483647 h 415"/>
              <a:gd name="T96" fmla="*/ 2147483647 w 353"/>
              <a:gd name="T97" fmla="*/ 2147483647 h 415"/>
              <a:gd name="T98" fmla="*/ 2147483647 w 353"/>
              <a:gd name="T99" fmla="*/ 2147483647 h 415"/>
              <a:gd name="T100" fmla="*/ 2147483647 w 353"/>
              <a:gd name="T101" fmla="*/ 2147483647 h 415"/>
              <a:gd name="T102" fmla="*/ 2147483647 w 353"/>
              <a:gd name="T103" fmla="*/ 2147483647 h 415"/>
              <a:gd name="T104" fmla="*/ 2147483647 w 353"/>
              <a:gd name="T105" fmla="*/ 2147483647 h 4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53" h="415">
                <a:moveTo>
                  <a:pt x="185" y="272"/>
                </a:moveTo>
                <a:cubicBezTo>
                  <a:pt x="57" y="272"/>
                  <a:pt x="57" y="272"/>
                  <a:pt x="57" y="272"/>
                </a:cubicBezTo>
                <a:cubicBezTo>
                  <a:pt x="53" y="272"/>
                  <a:pt x="49" y="276"/>
                  <a:pt x="49" y="280"/>
                </a:cubicBezTo>
                <a:cubicBezTo>
                  <a:pt x="49" y="284"/>
                  <a:pt x="53" y="288"/>
                  <a:pt x="57" y="288"/>
                </a:cubicBezTo>
                <a:cubicBezTo>
                  <a:pt x="185" y="288"/>
                  <a:pt x="185" y="288"/>
                  <a:pt x="185" y="288"/>
                </a:cubicBezTo>
                <a:cubicBezTo>
                  <a:pt x="189" y="288"/>
                  <a:pt x="193" y="284"/>
                  <a:pt x="193" y="280"/>
                </a:cubicBezTo>
                <a:cubicBezTo>
                  <a:pt x="193" y="276"/>
                  <a:pt x="189" y="272"/>
                  <a:pt x="185" y="272"/>
                </a:cubicBezTo>
                <a:close/>
                <a:moveTo>
                  <a:pt x="185" y="145"/>
                </a:moveTo>
                <a:cubicBezTo>
                  <a:pt x="57" y="145"/>
                  <a:pt x="57" y="145"/>
                  <a:pt x="57" y="145"/>
                </a:cubicBezTo>
                <a:cubicBezTo>
                  <a:pt x="53" y="145"/>
                  <a:pt x="49" y="149"/>
                  <a:pt x="49" y="153"/>
                </a:cubicBezTo>
                <a:cubicBezTo>
                  <a:pt x="49" y="158"/>
                  <a:pt x="53" y="161"/>
                  <a:pt x="57" y="161"/>
                </a:cubicBezTo>
                <a:cubicBezTo>
                  <a:pt x="185" y="161"/>
                  <a:pt x="185" y="161"/>
                  <a:pt x="185" y="161"/>
                </a:cubicBezTo>
                <a:cubicBezTo>
                  <a:pt x="189" y="161"/>
                  <a:pt x="193" y="158"/>
                  <a:pt x="193" y="153"/>
                </a:cubicBezTo>
                <a:cubicBezTo>
                  <a:pt x="193" y="149"/>
                  <a:pt x="189" y="145"/>
                  <a:pt x="185" y="145"/>
                </a:cubicBezTo>
                <a:close/>
                <a:moveTo>
                  <a:pt x="185" y="187"/>
                </a:moveTo>
                <a:cubicBezTo>
                  <a:pt x="57" y="187"/>
                  <a:pt x="57" y="187"/>
                  <a:pt x="57" y="187"/>
                </a:cubicBezTo>
                <a:cubicBezTo>
                  <a:pt x="53" y="187"/>
                  <a:pt x="49" y="191"/>
                  <a:pt x="49" y="195"/>
                </a:cubicBezTo>
                <a:cubicBezTo>
                  <a:pt x="49" y="200"/>
                  <a:pt x="53" y="203"/>
                  <a:pt x="57" y="203"/>
                </a:cubicBezTo>
                <a:cubicBezTo>
                  <a:pt x="185" y="203"/>
                  <a:pt x="185" y="203"/>
                  <a:pt x="185" y="203"/>
                </a:cubicBezTo>
                <a:cubicBezTo>
                  <a:pt x="189" y="203"/>
                  <a:pt x="193" y="200"/>
                  <a:pt x="193" y="195"/>
                </a:cubicBezTo>
                <a:cubicBezTo>
                  <a:pt x="193" y="191"/>
                  <a:pt x="189" y="187"/>
                  <a:pt x="185" y="187"/>
                </a:cubicBezTo>
                <a:close/>
                <a:moveTo>
                  <a:pt x="185" y="314"/>
                </a:moveTo>
                <a:cubicBezTo>
                  <a:pt x="57" y="314"/>
                  <a:pt x="57" y="314"/>
                  <a:pt x="57" y="314"/>
                </a:cubicBezTo>
                <a:cubicBezTo>
                  <a:pt x="53" y="314"/>
                  <a:pt x="49" y="318"/>
                  <a:pt x="49" y="322"/>
                </a:cubicBezTo>
                <a:cubicBezTo>
                  <a:pt x="49" y="326"/>
                  <a:pt x="53" y="330"/>
                  <a:pt x="57" y="330"/>
                </a:cubicBezTo>
                <a:cubicBezTo>
                  <a:pt x="185" y="330"/>
                  <a:pt x="185" y="330"/>
                  <a:pt x="185" y="330"/>
                </a:cubicBezTo>
                <a:cubicBezTo>
                  <a:pt x="189" y="330"/>
                  <a:pt x="193" y="326"/>
                  <a:pt x="193" y="322"/>
                </a:cubicBezTo>
                <a:cubicBezTo>
                  <a:pt x="193" y="318"/>
                  <a:pt x="189" y="314"/>
                  <a:pt x="185" y="314"/>
                </a:cubicBezTo>
                <a:close/>
                <a:moveTo>
                  <a:pt x="260" y="78"/>
                </a:moveTo>
                <a:cubicBezTo>
                  <a:pt x="260" y="78"/>
                  <a:pt x="260" y="78"/>
                  <a:pt x="260" y="78"/>
                </a:cubicBezTo>
                <a:cubicBezTo>
                  <a:pt x="318" y="78"/>
                  <a:pt x="318" y="78"/>
                  <a:pt x="318" y="78"/>
                </a:cubicBezTo>
                <a:cubicBezTo>
                  <a:pt x="329" y="78"/>
                  <a:pt x="337" y="86"/>
                  <a:pt x="337" y="97"/>
                </a:cubicBezTo>
                <a:cubicBezTo>
                  <a:pt x="337" y="119"/>
                  <a:pt x="337" y="119"/>
                  <a:pt x="337" y="119"/>
                </a:cubicBezTo>
                <a:cubicBezTo>
                  <a:pt x="337" y="123"/>
                  <a:pt x="341" y="126"/>
                  <a:pt x="345" y="126"/>
                </a:cubicBezTo>
                <a:cubicBezTo>
                  <a:pt x="350" y="126"/>
                  <a:pt x="353" y="122"/>
                  <a:pt x="353" y="118"/>
                </a:cubicBezTo>
                <a:cubicBezTo>
                  <a:pt x="353" y="97"/>
                  <a:pt x="353" y="97"/>
                  <a:pt x="353" y="97"/>
                </a:cubicBezTo>
                <a:cubicBezTo>
                  <a:pt x="353" y="78"/>
                  <a:pt x="338" y="62"/>
                  <a:pt x="318" y="62"/>
                </a:cubicBezTo>
                <a:cubicBezTo>
                  <a:pt x="260" y="62"/>
                  <a:pt x="260" y="62"/>
                  <a:pt x="260" y="62"/>
                </a:cubicBezTo>
                <a:cubicBezTo>
                  <a:pt x="255" y="62"/>
                  <a:pt x="252" y="66"/>
                  <a:pt x="252" y="70"/>
                </a:cubicBezTo>
                <a:cubicBezTo>
                  <a:pt x="252" y="74"/>
                  <a:pt x="255" y="78"/>
                  <a:pt x="260" y="78"/>
                </a:cubicBezTo>
                <a:close/>
                <a:moveTo>
                  <a:pt x="231" y="335"/>
                </a:moveTo>
                <a:cubicBezTo>
                  <a:pt x="232" y="338"/>
                  <a:pt x="234" y="341"/>
                  <a:pt x="235" y="343"/>
                </a:cubicBezTo>
                <a:cubicBezTo>
                  <a:pt x="236" y="345"/>
                  <a:pt x="236" y="346"/>
                  <a:pt x="236" y="346"/>
                </a:cubicBezTo>
                <a:cubicBezTo>
                  <a:pt x="238" y="348"/>
                  <a:pt x="240" y="350"/>
                  <a:pt x="243" y="350"/>
                </a:cubicBezTo>
                <a:cubicBezTo>
                  <a:pt x="243" y="350"/>
                  <a:pt x="244" y="350"/>
                  <a:pt x="244" y="350"/>
                </a:cubicBezTo>
                <a:cubicBezTo>
                  <a:pt x="247" y="350"/>
                  <a:pt x="249" y="349"/>
                  <a:pt x="251" y="346"/>
                </a:cubicBezTo>
                <a:cubicBezTo>
                  <a:pt x="251" y="346"/>
                  <a:pt x="257" y="335"/>
                  <a:pt x="266" y="320"/>
                </a:cubicBezTo>
                <a:cubicBezTo>
                  <a:pt x="275" y="304"/>
                  <a:pt x="288" y="283"/>
                  <a:pt x="303" y="265"/>
                </a:cubicBezTo>
                <a:cubicBezTo>
                  <a:pt x="305" y="261"/>
                  <a:pt x="305" y="256"/>
                  <a:pt x="301" y="253"/>
                </a:cubicBezTo>
                <a:cubicBezTo>
                  <a:pt x="298" y="251"/>
                  <a:pt x="293" y="251"/>
                  <a:pt x="290" y="255"/>
                </a:cubicBezTo>
                <a:cubicBezTo>
                  <a:pt x="270" y="281"/>
                  <a:pt x="253" y="310"/>
                  <a:pt x="244" y="326"/>
                </a:cubicBezTo>
                <a:cubicBezTo>
                  <a:pt x="240" y="319"/>
                  <a:pt x="233" y="310"/>
                  <a:pt x="226" y="302"/>
                </a:cubicBezTo>
                <a:cubicBezTo>
                  <a:pt x="222" y="299"/>
                  <a:pt x="217" y="299"/>
                  <a:pt x="214" y="302"/>
                </a:cubicBezTo>
                <a:cubicBezTo>
                  <a:pt x="211" y="305"/>
                  <a:pt x="211" y="310"/>
                  <a:pt x="214" y="313"/>
                </a:cubicBezTo>
                <a:cubicBezTo>
                  <a:pt x="214" y="313"/>
                  <a:pt x="214" y="313"/>
                  <a:pt x="214" y="313"/>
                </a:cubicBezTo>
                <a:cubicBezTo>
                  <a:pt x="221" y="320"/>
                  <a:pt x="227" y="328"/>
                  <a:pt x="231" y="335"/>
                </a:cubicBezTo>
                <a:close/>
                <a:moveTo>
                  <a:pt x="122" y="92"/>
                </a:moveTo>
                <a:cubicBezTo>
                  <a:pt x="231" y="92"/>
                  <a:pt x="231" y="92"/>
                  <a:pt x="231" y="92"/>
                </a:cubicBezTo>
                <a:cubicBezTo>
                  <a:pt x="237" y="92"/>
                  <a:pt x="242" y="87"/>
                  <a:pt x="242" y="80"/>
                </a:cubicBezTo>
                <a:cubicBezTo>
                  <a:pt x="242" y="68"/>
                  <a:pt x="235" y="59"/>
                  <a:pt x="235" y="59"/>
                </a:cubicBezTo>
                <a:cubicBezTo>
                  <a:pt x="208" y="11"/>
                  <a:pt x="208" y="11"/>
                  <a:pt x="208" y="11"/>
                </a:cubicBezTo>
                <a:cubicBezTo>
                  <a:pt x="208" y="11"/>
                  <a:pt x="202" y="0"/>
                  <a:pt x="191" y="0"/>
                </a:cubicBezTo>
                <a:cubicBezTo>
                  <a:pt x="162" y="0"/>
                  <a:pt x="162" y="0"/>
                  <a:pt x="162" y="0"/>
                </a:cubicBezTo>
                <a:cubicBezTo>
                  <a:pt x="152" y="0"/>
                  <a:pt x="146" y="11"/>
                  <a:pt x="146" y="11"/>
                </a:cubicBezTo>
                <a:cubicBezTo>
                  <a:pt x="118" y="59"/>
                  <a:pt x="118" y="59"/>
                  <a:pt x="118" y="59"/>
                </a:cubicBezTo>
                <a:cubicBezTo>
                  <a:pt x="118" y="59"/>
                  <a:pt x="111" y="68"/>
                  <a:pt x="111" y="80"/>
                </a:cubicBezTo>
                <a:cubicBezTo>
                  <a:pt x="111" y="87"/>
                  <a:pt x="116" y="92"/>
                  <a:pt x="122" y="92"/>
                </a:cubicBezTo>
                <a:close/>
                <a:moveTo>
                  <a:pt x="177" y="17"/>
                </a:moveTo>
                <a:cubicBezTo>
                  <a:pt x="189" y="17"/>
                  <a:pt x="199" y="27"/>
                  <a:pt x="199" y="39"/>
                </a:cubicBezTo>
                <a:cubicBezTo>
                  <a:pt x="199" y="51"/>
                  <a:pt x="189" y="61"/>
                  <a:pt x="177" y="61"/>
                </a:cubicBezTo>
                <a:cubicBezTo>
                  <a:pt x="165" y="61"/>
                  <a:pt x="155" y="51"/>
                  <a:pt x="155" y="39"/>
                </a:cubicBezTo>
                <a:cubicBezTo>
                  <a:pt x="155" y="27"/>
                  <a:pt x="165" y="17"/>
                  <a:pt x="177" y="17"/>
                </a:cubicBezTo>
                <a:close/>
                <a:moveTo>
                  <a:pt x="345" y="141"/>
                </a:moveTo>
                <a:cubicBezTo>
                  <a:pt x="341" y="141"/>
                  <a:pt x="337" y="144"/>
                  <a:pt x="337" y="148"/>
                </a:cubicBezTo>
                <a:cubicBezTo>
                  <a:pt x="337" y="380"/>
                  <a:pt x="337" y="380"/>
                  <a:pt x="337" y="380"/>
                </a:cubicBezTo>
                <a:cubicBezTo>
                  <a:pt x="337" y="390"/>
                  <a:pt x="329" y="399"/>
                  <a:pt x="318" y="399"/>
                </a:cubicBezTo>
                <a:cubicBezTo>
                  <a:pt x="35" y="399"/>
                  <a:pt x="35" y="399"/>
                  <a:pt x="35" y="399"/>
                </a:cubicBezTo>
                <a:cubicBezTo>
                  <a:pt x="25" y="399"/>
                  <a:pt x="16" y="390"/>
                  <a:pt x="16" y="380"/>
                </a:cubicBezTo>
                <a:cubicBezTo>
                  <a:pt x="16" y="97"/>
                  <a:pt x="16" y="97"/>
                  <a:pt x="16" y="97"/>
                </a:cubicBezTo>
                <a:cubicBezTo>
                  <a:pt x="16" y="86"/>
                  <a:pt x="25" y="78"/>
                  <a:pt x="35" y="78"/>
                </a:cubicBezTo>
                <a:cubicBezTo>
                  <a:pt x="92" y="78"/>
                  <a:pt x="92" y="78"/>
                  <a:pt x="92" y="78"/>
                </a:cubicBezTo>
                <a:cubicBezTo>
                  <a:pt x="97" y="78"/>
                  <a:pt x="100" y="74"/>
                  <a:pt x="100" y="70"/>
                </a:cubicBezTo>
                <a:cubicBezTo>
                  <a:pt x="100" y="66"/>
                  <a:pt x="97" y="62"/>
                  <a:pt x="92" y="62"/>
                </a:cubicBezTo>
                <a:cubicBezTo>
                  <a:pt x="35" y="62"/>
                  <a:pt x="35" y="62"/>
                  <a:pt x="35" y="62"/>
                </a:cubicBezTo>
                <a:cubicBezTo>
                  <a:pt x="16" y="62"/>
                  <a:pt x="0" y="78"/>
                  <a:pt x="0" y="97"/>
                </a:cubicBezTo>
                <a:cubicBezTo>
                  <a:pt x="0" y="380"/>
                  <a:pt x="0" y="380"/>
                  <a:pt x="0" y="380"/>
                </a:cubicBezTo>
                <a:cubicBezTo>
                  <a:pt x="0" y="399"/>
                  <a:pt x="16" y="415"/>
                  <a:pt x="35" y="415"/>
                </a:cubicBezTo>
                <a:cubicBezTo>
                  <a:pt x="318" y="415"/>
                  <a:pt x="318" y="415"/>
                  <a:pt x="318" y="415"/>
                </a:cubicBezTo>
                <a:cubicBezTo>
                  <a:pt x="338" y="415"/>
                  <a:pt x="353" y="399"/>
                  <a:pt x="353" y="380"/>
                </a:cubicBezTo>
                <a:cubicBezTo>
                  <a:pt x="353" y="149"/>
                  <a:pt x="353" y="149"/>
                  <a:pt x="353" y="149"/>
                </a:cubicBezTo>
                <a:cubicBezTo>
                  <a:pt x="353" y="145"/>
                  <a:pt x="350" y="141"/>
                  <a:pt x="345" y="141"/>
                </a:cubicBezTo>
                <a:close/>
                <a:moveTo>
                  <a:pt x="214" y="175"/>
                </a:moveTo>
                <a:cubicBezTo>
                  <a:pt x="211" y="178"/>
                  <a:pt x="211" y="183"/>
                  <a:pt x="214" y="186"/>
                </a:cubicBezTo>
                <a:cubicBezTo>
                  <a:pt x="214" y="186"/>
                  <a:pt x="214" y="186"/>
                  <a:pt x="214" y="186"/>
                </a:cubicBezTo>
                <a:cubicBezTo>
                  <a:pt x="221" y="193"/>
                  <a:pt x="227" y="201"/>
                  <a:pt x="231" y="208"/>
                </a:cubicBezTo>
                <a:cubicBezTo>
                  <a:pt x="232" y="211"/>
                  <a:pt x="234" y="214"/>
                  <a:pt x="235" y="216"/>
                </a:cubicBezTo>
                <a:cubicBezTo>
                  <a:pt x="236" y="218"/>
                  <a:pt x="236" y="219"/>
                  <a:pt x="236" y="219"/>
                </a:cubicBezTo>
                <a:cubicBezTo>
                  <a:pt x="238" y="222"/>
                  <a:pt x="240" y="223"/>
                  <a:pt x="243" y="224"/>
                </a:cubicBezTo>
                <a:cubicBezTo>
                  <a:pt x="243" y="224"/>
                  <a:pt x="244" y="224"/>
                  <a:pt x="244" y="224"/>
                </a:cubicBezTo>
                <a:cubicBezTo>
                  <a:pt x="247" y="224"/>
                  <a:pt x="249" y="222"/>
                  <a:pt x="251" y="219"/>
                </a:cubicBezTo>
                <a:cubicBezTo>
                  <a:pt x="251" y="219"/>
                  <a:pt x="257" y="208"/>
                  <a:pt x="266" y="193"/>
                </a:cubicBezTo>
                <a:cubicBezTo>
                  <a:pt x="275" y="177"/>
                  <a:pt x="288" y="157"/>
                  <a:pt x="303" y="138"/>
                </a:cubicBezTo>
                <a:cubicBezTo>
                  <a:pt x="305" y="134"/>
                  <a:pt x="305" y="129"/>
                  <a:pt x="301" y="127"/>
                </a:cubicBezTo>
                <a:cubicBezTo>
                  <a:pt x="298" y="124"/>
                  <a:pt x="293" y="125"/>
                  <a:pt x="290" y="128"/>
                </a:cubicBezTo>
                <a:cubicBezTo>
                  <a:pt x="270" y="154"/>
                  <a:pt x="253" y="183"/>
                  <a:pt x="244" y="199"/>
                </a:cubicBezTo>
                <a:cubicBezTo>
                  <a:pt x="240" y="192"/>
                  <a:pt x="233" y="183"/>
                  <a:pt x="226" y="175"/>
                </a:cubicBezTo>
                <a:cubicBezTo>
                  <a:pt x="222" y="172"/>
                  <a:pt x="217" y="172"/>
                  <a:pt x="214" y="17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pic>
        <p:nvPicPr>
          <p:cNvPr id="1741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9213" y="3278188"/>
            <a:ext cx="18383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241425" y="1330325"/>
            <a:ext cx="1350963" cy="1201738"/>
          </a:xfrm>
          <a:prstGeom prst="rect">
            <a:avLst/>
          </a:prstGeom>
          <a:noFill/>
        </p:spPr>
        <p:txBody>
          <a:bodyPr wrap="none">
            <a:spAutoFit/>
          </a:bodyPr>
          <a:lstStyle/>
          <a:p>
            <a:pPr algn="ctr">
              <a:defRPr/>
            </a:pPr>
            <a:r>
              <a:rPr lang="en-US" sz="7200" dirty="0">
                <a:solidFill>
                  <a:srgbClr val="58585A"/>
                </a:solidFill>
                <a:latin typeface="Ericsson Capital TT"/>
                <a:ea typeface="MS PGothic" panose="020B0600070205080204" pitchFamily="34" charset="-128"/>
                <a:cs typeface="Arial" charset="0"/>
              </a:rPr>
              <a:t>5x</a:t>
            </a:r>
          </a:p>
        </p:txBody>
      </p:sp>
      <p:sp>
        <p:nvSpPr>
          <p:cNvPr id="13" name="TextBox 12"/>
          <p:cNvSpPr txBox="1"/>
          <p:nvPr/>
        </p:nvSpPr>
        <p:spPr>
          <a:xfrm>
            <a:off x="1150938" y="4097338"/>
            <a:ext cx="1406525" cy="1200150"/>
          </a:xfrm>
          <a:prstGeom prst="rect">
            <a:avLst/>
          </a:prstGeom>
          <a:noFill/>
        </p:spPr>
        <p:txBody>
          <a:bodyPr wrap="none">
            <a:spAutoFit/>
          </a:bodyPr>
          <a:lstStyle/>
          <a:p>
            <a:pPr algn="ctr">
              <a:defRPr/>
            </a:pPr>
            <a:r>
              <a:rPr lang="en-US" sz="7200" dirty="0">
                <a:solidFill>
                  <a:srgbClr val="58585A"/>
                </a:solidFill>
                <a:latin typeface="Ericsson Capital TT"/>
                <a:ea typeface="MS PGothic" panose="020B0600070205080204" pitchFamily="34" charset="-128"/>
                <a:cs typeface="Arial" charset="0"/>
              </a:rPr>
              <a:t>4x</a:t>
            </a:r>
          </a:p>
        </p:txBody>
      </p:sp>
      <p:sp>
        <p:nvSpPr>
          <p:cNvPr id="14" name="TextBox 13"/>
          <p:cNvSpPr txBox="1"/>
          <p:nvPr/>
        </p:nvSpPr>
        <p:spPr>
          <a:xfrm>
            <a:off x="3671888" y="4137025"/>
            <a:ext cx="2160587" cy="461963"/>
          </a:xfrm>
          <a:prstGeom prst="rect">
            <a:avLst/>
          </a:prstGeom>
          <a:noFill/>
        </p:spPr>
        <p:txBody>
          <a:bodyPr>
            <a:spAutoFit/>
          </a:bodyPr>
          <a:lstStyle/>
          <a:p>
            <a:pPr algn="ctr">
              <a:defRPr/>
            </a:pPr>
            <a:r>
              <a:rPr lang="en-US" sz="2400" dirty="0">
                <a:solidFill>
                  <a:srgbClr val="58585A"/>
                </a:solidFill>
                <a:latin typeface="Ericsson Capital TT"/>
                <a:ea typeface="MS PGothic" panose="020B0600070205080204" pitchFamily="34" charset="-128"/>
                <a:cs typeface="Arial" charset="0"/>
              </a:rPr>
              <a:t>Bugs Filed</a:t>
            </a:r>
          </a:p>
        </p:txBody>
      </p:sp>
      <p:sp>
        <p:nvSpPr>
          <p:cNvPr id="15" name="TextBox 14"/>
          <p:cNvSpPr txBox="1"/>
          <p:nvPr/>
        </p:nvSpPr>
        <p:spPr>
          <a:xfrm>
            <a:off x="6829425" y="4097338"/>
            <a:ext cx="1403350" cy="1200150"/>
          </a:xfrm>
          <a:prstGeom prst="rect">
            <a:avLst/>
          </a:prstGeom>
          <a:noFill/>
        </p:spPr>
        <p:txBody>
          <a:bodyPr wrap="none">
            <a:spAutoFit/>
          </a:bodyPr>
          <a:lstStyle/>
          <a:p>
            <a:pPr algn="ctr">
              <a:defRPr/>
            </a:pPr>
            <a:r>
              <a:rPr lang="en-US" sz="7200" dirty="0">
                <a:solidFill>
                  <a:srgbClr val="58585A"/>
                </a:solidFill>
                <a:latin typeface="Ericsson Capital TT"/>
                <a:ea typeface="MS PGothic" panose="020B0600070205080204" pitchFamily="34" charset="-128"/>
                <a:cs typeface="Arial" charset="0"/>
              </a:rPr>
              <a:t>9x</a:t>
            </a:r>
          </a:p>
        </p:txBody>
      </p:sp>
      <p:sp>
        <p:nvSpPr>
          <p:cNvPr id="17" name="TextBox 16"/>
          <p:cNvSpPr txBox="1"/>
          <p:nvPr/>
        </p:nvSpPr>
        <p:spPr>
          <a:xfrm>
            <a:off x="6904038" y="1327150"/>
            <a:ext cx="1403350" cy="1200150"/>
          </a:xfrm>
          <a:prstGeom prst="rect">
            <a:avLst/>
          </a:prstGeom>
          <a:noFill/>
        </p:spPr>
        <p:txBody>
          <a:bodyPr wrap="none">
            <a:spAutoFit/>
          </a:bodyPr>
          <a:lstStyle/>
          <a:p>
            <a:pPr algn="ctr">
              <a:defRPr/>
            </a:pPr>
            <a:r>
              <a:rPr lang="en-US" sz="7200" dirty="0">
                <a:solidFill>
                  <a:srgbClr val="58585A"/>
                </a:solidFill>
                <a:latin typeface="Ericsson Capital TT"/>
                <a:ea typeface="MS PGothic" panose="020B0600070205080204" pitchFamily="34" charset="-128"/>
                <a:cs typeface="Arial" charset="0"/>
              </a:rPr>
              <a:t>5x</a:t>
            </a:r>
          </a:p>
        </p:txBody>
      </p:sp>
      <p:sp>
        <p:nvSpPr>
          <p:cNvPr id="17424" name="Freeform 16"/>
          <p:cNvSpPr>
            <a:spLocks noChangeAspect="1" noEditPoints="1"/>
          </p:cNvSpPr>
          <p:nvPr/>
        </p:nvSpPr>
        <p:spPr bwMode="auto">
          <a:xfrm>
            <a:off x="7185025" y="2532063"/>
            <a:ext cx="942975" cy="941387"/>
          </a:xfrm>
          <a:custGeom>
            <a:avLst/>
            <a:gdLst>
              <a:gd name="T0" fmla="*/ 2147483647 w 412"/>
              <a:gd name="T1" fmla="*/ 2147483647 h 412"/>
              <a:gd name="T2" fmla="*/ 2147483647 w 412"/>
              <a:gd name="T3" fmla="*/ 2147483647 h 412"/>
              <a:gd name="T4" fmla="*/ 2147483647 w 412"/>
              <a:gd name="T5" fmla="*/ 2147483647 h 412"/>
              <a:gd name="T6" fmla="*/ 2147483647 w 412"/>
              <a:gd name="T7" fmla="*/ 2147483647 h 412"/>
              <a:gd name="T8" fmla="*/ 2147483647 w 412"/>
              <a:gd name="T9" fmla="*/ 2147483647 h 412"/>
              <a:gd name="T10" fmla="*/ 2147483647 w 412"/>
              <a:gd name="T11" fmla="*/ 2147483647 h 412"/>
              <a:gd name="T12" fmla="*/ 2147483647 w 412"/>
              <a:gd name="T13" fmla="*/ 2147483647 h 412"/>
              <a:gd name="T14" fmla="*/ 2147483647 w 412"/>
              <a:gd name="T15" fmla="*/ 2147483647 h 412"/>
              <a:gd name="T16" fmla="*/ 2147483647 w 412"/>
              <a:gd name="T17" fmla="*/ 2147483647 h 412"/>
              <a:gd name="T18" fmla="*/ 2147483647 w 412"/>
              <a:gd name="T19" fmla="*/ 2147483647 h 412"/>
              <a:gd name="T20" fmla="*/ 2147483647 w 412"/>
              <a:gd name="T21" fmla="*/ 2147483647 h 412"/>
              <a:gd name="T22" fmla="*/ 2147483647 w 412"/>
              <a:gd name="T23" fmla="*/ 2147483647 h 412"/>
              <a:gd name="T24" fmla="*/ 2147483647 w 412"/>
              <a:gd name="T25" fmla="*/ 2147483647 h 412"/>
              <a:gd name="T26" fmla="*/ 2147483647 w 412"/>
              <a:gd name="T27" fmla="*/ 2147483647 h 412"/>
              <a:gd name="T28" fmla="*/ 2147483647 w 412"/>
              <a:gd name="T29" fmla="*/ 2147483647 h 412"/>
              <a:gd name="T30" fmla="*/ 2147483647 w 412"/>
              <a:gd name="T31" fmla="*/ 2147483647 h 412"/>
              <a:gd name="T32" fmla="*/ 2147483647 w 412"/>
              <a:gd name="T33" fmla="*/ 2147483647 h 412"/>
              <a:gd name="T34" fmla="*/ 2147483647 w 412"/>
              <a:gd name="T35" fmla="*/ 2147483647 h 412"/>
              <a:gd name="T36" fmla="*/ 2147483647 w 412"/>
              <a:gd name="T37" fmla="*/ 2147483647 h 412"/>
              <a:gd name="T38" fmla="*/ 2147483647 w 412"/>
              <a:gd name="T39" fmla="*/ 2147483647 h 412"/>
              <a:gd name="T40" fmla="*/ 2147483647 w 412"/>
              <a:gd name="T41" fmla="*/ 2147483647 h 412"/>
              <a:gd name="T42" fmla="*/ 2147483647 w 412"/>
              <a:gd name="T43" fmla="*/ 2147483647 h 412"/>
              <a:gd name="T44" fmla="*/ 2147483647 w 412"/>
              <a:gd name="T45" fmla="*/ 2147483647 h 412"/>
              <a:gd name="T46" fmla="*/ 2147483647 w 412"/>
              <a:gd name="T47" fmla="*/ 2147483647 h 412"/>
              <a:gd name="T48" fmla="*/ 2147483647 w 412"/>
              <a:gd name="T49" fmla="*/ 2147483647 h 412"/>
              <a:gd name="T50" fmla="*/ 2147483647 w 412"/>
              <a:gd name="T51" fmla="*/ 2147483647 h 412"/>
              <a:gd name="T52" fmla="*/ 2147483647 w 412"/>
              <a:gd name="T53" fmla="*/ 2147483647 h 412"/>
              <a:gd name="T54" fmla="*/ 2147483647 w 412"/>
              <a:gd name="T55" fmla="*/ 2147483647 h 412"/>
              <a:gd name="T56" fmla="*/ 2147483647 w 412"/>
              <a:gd name="T57" fmla="*/ 2147483647 h 412"/>
              <a:gd name="T58" fmla="*/ 0 w 412"/>
              <a:gd name="T59" fmla="*/ 2147483647 h 412"/>
              <a:gd name="T60" fmla="*/ 2147483647 w 412"/>
              <a:gd name="T61" fmla="*/ 2147483647 h 412"/>
              <a:gd name="T62" fmla="*/ 2147483647 w 412"/>
              <a:gd name="T63" fmla="*/ 2147483647 h 412"/>
              <a:gd name="T64" fmla="*/ 2147483647 w 412"/>
              <a:gd name="T65" fmla="*/ 2147483647 h 412"/>
              <a:gd name="T66" fmla="*/ 2147483647 w 412"/>
              <a:gd name="T67" fmla="*/ 2147483647 h 412"/>
              <a:gd name="T68" fmla="*/ 2147483647 w 412"/>
              <a:gd name="T69" fmla="*/ 2147483647 h 412"/>
              <a:gd name="T70" fmla="*/ 2147483647 w 412"/>
              <a:gd name="T71" fmla="*/ 2147483647 h 412"/>
              <a:gd name="T72" fmla="*/ 2147483647 w 412"/>
              <a:gd name="T73" fmla="*/ 2147483647 h 412"/>
              <a:gd name="T74" fmla="*/ 2147483647 w 412"/>
              <a:gd name="T75" fmla="*/ 2147483647 h 412"/>
              <a:gd name="T76" fmla="*/ 2147483647 w 412"/>
              <a:gd name="T77" fmla="*/ 2147483647 h 412"/>
              <a:gd name="T78" fmla="*/ 2147483647 w 412"/>
              <a:gd name="T79" fmla="*/ 2147483647 h 412"/>
              <a:gd name="T80" fmla="*/ 2147483647 w 412"/>
              <a:gd name="T81" fmla="*/ 2147483647 h 412"/>
              <a:gd name="T82" fmla="*/ 2147483647 w 412"/>
              <a:gd name="T83" fmla="*/ 2147483647 h 412"/>
              <a:gd name="T84" fmla="*/ 2147483647 w 412"/>
              <a:gd name="T85" fmla="*/ 2147483647 h 412"/>
              <a:gd name="T86" fmla="*/ 2147483647 w 412"/>
              <a:gd name="T87" fmla="*/ 2147483647 h 412"/>
              <a:gd name="T88" fmla="*/ 2147483647 w 412"/>
              <a:gd name="T89" fmla="*/ 2147483647 h 412"/>
              <a:gd name="T90" fmla="*/ 2147483647 w 412"/>
              <a:gd name="T91" fmla="*/ 2147483647 h 41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12" h="412">
                <a:moveTo>
                  <a:pt x="199" y="155"/>
                </a:moveTo>
                <a:cubicBezTo>
                  <a:pt x="167" y="155"/>
                  <a:pt x="141" y="181"/>
                  <a:pt x="141" y="213"/>
                </a:cubicBezTo>
                <a:cubicBezTo>
                  <a:pt x="141" y="244"/>
                  <a:pt x="167" y="271"/>
                  <a:pt x="199" y="271"/>
                </a:cubicBezTo>
                <a:cubicBezTo>
                  <a:pt x="231" y="271"/>
                  <a:pt x="257" y="244"/>
                  <a:pt x="257" y="213"/>
                </a:cubicBezTo>
                <a:cubicBezTo>
                  <a:pt x="257" y="181"/>
                  <a:pt x="231" y="155"/>
                  <a:pt x="199" y="155"/>
                </a:cubicBezTo>
                <a:close/>
                <a:moveTo>
                  <a:pt x="199" y="255"/>
                </a:moveTo>
                <a:cubicBezTo>
                  <a:pt x="176" y="255"/>
                  <a:pt x="157" y="236"/>
                  <a:pt x="157" y="213"/>
                </a:cubicBezTo>
                <a:cubicBezTo>
                  <a:pt x="157" y="189"/>
                  <a:pt x="176" y="171"/>
                  <a:pt x="199" y="171"/>
                </a:cubicBezTo>
                <a:cubicBezTo>
                  <a:pt x="222" y="171"/>
                  <a:pt x="241" y="189"/>
                  <a:pt x="241" y="213"/>
                </a:cubicBezTo>
                <a:cubicBezTo>
                  <a:pt x="241" y="236"/>
                  <a:pt x="222" y="255"/>
                  <a:pt x="199" y="255"/>
                </a:cubicBezTo>
                <a:close/>
                <a:moveTo>
                  <a:pt x="199" y="179"/>
                </a:moveTo>
                <a:cubicBezTo>
                  <a:pt x="181" y="179"/>
                  <a:pt x="166" y="194"/>
                  <a:pt x="166" y="213"/>
                </a:cubicBezTo>
                <a:cubicBezTo>
                  <a:pt x="166" y="231"/>
                  <a:pt x="181" y="246"/>
                  <a:pt x="199" y="246"/>
                </a:cubicBezTo>
                <a:cubicBezTo>
                  <a:pt x="218" y="246"/>
                  <a:pt x="232" y="231"/>
                  <a:pt x="232" y="213"/>
                </a:cubicBezTo>
                <a:cubicBezTo>
                  <a:pt x="232" y="194"/>
                  <a:pt x="218" y="179"/>
                  <a:pt x="199" y="179"/>
                </a:cubicBezTo>
                <a:close/>
                <a:moveTo>
                  <a:pt x="199" y="230"/>
                </a:moveTo>
                <a:cubicBezTo>
                  <a:pt x="190" y="230"/>
                  <a:pt x="182" y="222"/>
                  <a:pt x="182" y="213"/>
                </a:cubicBezTo>
                <a:cubicBezTo>
                  <a:pt x="182" y="203"/>
                  <a:pt x="190" y="195"/>
                  <a:pt x="199" y="195"/>
                </a:cubicBezTo>
                <a:cubicBezTo>
                  <a:pt x="209" y="195"/>
                  <a:pt x="216" y="203"/>
                  <a:pt x="216" y="213"/>
                </a:cubicBezTo>
                <a:cubicBezTo>
                  <a:pt x="216" y="222"/>
                  <a:pt x="209" y="230"/>
                  <a:pt x="199" y="230"/>
                </a:cubicBezTo>
                <a:close/>
                <a:moveTo>
                  <a:pt x="240" y="337"/>
                </a:moveTo>
                <a:cubicBezTo>
                  <a:pt x="227" y="341"/>
                  <a:pt x="213" y="343"/>
                  <a:pt x="199" y="343"/>
                </a:cubicBezTo>
                <a:cubicBezTo>
                  <a:pt x="195" y="343"/>
                  <a:pt x="191" y="347"/>
                  <a:pt x="191" y="351"/>
                </a:cubicBezTo>
                <a:cubicBezTo>
                  <a:pt x="191" y="356"/>
                  <a:pt x="195" y="359"/>
                  <a:pt x="199" y="359"/>
                </a:cubicBezTo>
                <a:cubicBezTo>
                  <a:pt x="215" y="359"/>
                  <a:pt x="231" y="357"/>
                  <a:pt x="245" y="352"/>
                </a:cubicBezTo>
                <a:cubicBezTo>
                  <a:pt x="250" y="351"/>
                  <a:pt x="252" y="346"/>
                  <a:pt x="251" y="342"/>
                </a:cubicBezTo>
                <a:cubicBezTo>
                  <a:pt x="249" y="338"/>
                  <a:pt x="245" y="335"/>
                  <a:pt x="240" y="337"/>
                </a:cubicBezTo>
                <a:close/>
                <a:moveTo>
                  <a:pt x="265" y="326"/>
                </a:moveTo>
                <a:cubicBezTo>
                  <a:pt x="261" y="328"/>
                  <a:pt x="260" y="333"/>
                  <a:pt x="262" y="337"/>
                </a:cubicBezTo>
                <a:cubicBezTo>
                  <a:pt x="263" y="339"/>
                  <a:pt x="266" y="341"/>
                  <a:pt x="269" y="341"/>
                </a:cubicBezTo>
                <a:cubicBezTo>
                  <a:pt x="270" y="341"/>
                  <a:pt x="271" y="341"/>
                  <a:pt x="273" y="340"/>
                </a:cubicBezTo>
                <a:cubicBezTo>
                  <a:pt x="318" y="314"/>
                  <a:pt x="346" y="265"/>
                  <a:pt x="346" y="213"/>
                </a:cubicBezTo>
                <a:cubicBezTo>
                  <a:pt x="346" y="208"/>
                  <a:pt x="343" y="205"/>
                  <a:pt x="338" y="205"/>
                </a:cubicBezTo>
                <a:cubicBezTo>
                  <a:pt x="334" y="205"/>
                  <a:pt x="330" y="208"/>
                  <a:pt x="330" y="213"/>
                </a:cubicBezTo>
                <a:cubicBezTo>
                  <a:pt x="330" y="259"/>
                  <a:pt x="305" y="303"/>
                  <a:pt x="265" y="326"/>
                </a:cubicBezTo>
                <a:close/>
                <a:moveTo>
                  <a:pt x="412" y="57"/>
                </a:moveTo>
                <a:cubicBezTo>
                  <a:pt x="408" y="42"/>
                  <a:pt x="408" y="42"/>
                  <a:pt x="408" y="42"/>
                </a:cubicBezTo>
                <a:cubicBezTo>
                  <a:pt x="408" y="42"/>
                  <a:pt x="407" y="37"/>
                  <a:pt x="403" y="41"/>
                </a:cubicBezTo>
                <a:cubicBezTo>
                  <a:pt x="399" y="45"/>
                  <a:pt x="383" y="61"/>
                  <a:pt x="383" y="61"/>
                </a:cubicBezTo>
                <a:cubicBezTo>
                  <a:pt x="383" y="61"/>
                  <a:pt x="382" y="62"/>
                  <a:pt x="381" y="62"/>
                </a:cubicBezTo>
                <a:cubicBezTo>
                  <a:pt x="358" y="56"/>
                  <a:pt x="358" y="56"/>
                  <a:pt x="358" y="56"/>
                </a:cubicBezTo>
                <a:cubicBezTo>
                  <a:pt x="357" y="55"/>
                  <a:pt x="357" y="55"/>
                  <a:pt x="356" y="54"/>
                </a:cubicBezTo>
                <a:cubicBezTo>
                  <a:pt x="351" y="31"/>
                  <a:pt x="351" y="31"/>
                  <a:pt x="351" y="31"/>
                </a:cubicBezTo>
                <a:cubicBezTo>
                  <a:pt x="350" y="31"/>
                  <a:pt x="351" y="29"/>
                  <a:pt x="351" y="29"/>
                </a:cubicBezTo>
                <a:cubicBezTo>
                  <a:pt x="351" y="29"/>
                  <a:pt x="368" y="13"/>
                  <a:pt x="371" y="9"/>
                </a:cubicBezTo>
                <a:cubicBezTo>
                  <a:pt x="375" y="5"/>
                  <a:pt x="370" y="4"/>
                  <a:pt x="370" y="4"/>
                </a:cubicBezTo>
                <a:cubicBezTo>
                  <a:pt x="355" y="0"/>
                  <a:pt x="355" y="0"/>
                  <a:pt x="355" y="0"/>
                </a:cubicBezTo>
                <a:cubicBezTo>
                  <a:pt x="354" y="0"/>
                  <a:pt x="352" y="0"/>
                  <a:pt x="350" y="2"/>
                </a:cubicBezTo>
                <a:cubicBezTo>
                  <a:pt x="320" y="32"/>
                  <a:pt x="320" y="32"/>
                  <a:pt x="320" y="32"/>
                </a:cubicBezTo>
                <a:cubicBezTo>
                  <a:pt x="319" y="33"/>
                  <a:pt x="318" y="35"/>
                  <a:pt x="319" y="37"/>
                </a:cubicBezTo>
                <a:cubicBezTo>
                  <a:pt x="323" y="54"/>
                  <a:pt x="323" y="54"/>
                  <a:pt x="323" y="54"/>
                </a:cubicBezTo>
                <a:cubicBezTo>
                  <a:pt x="323" y="54"/>
                  <a:pt x="324" y="56"/>
                  <a:pt x="321" y="59"/>
                </a:cubicBezTo>
                <a:cubicBezTo>
                  <a:pt x="307" y="73"/>
                  <a:pt x="307" y="73"/>
                  <a:pt x="307" y="73"/>
                </a:cubicBezTo>
                <a:cubicBezTo>
                  <a:pt x="303" y="77"/>
                  <a:pt x="303" y="77"/>
                  <a:pt x="303" y="77"/>
                </a:cubicBezTo>
                <a:cubicBezTo>
                  <a:pt x="274" y="55"/>
                  <a:pt x="238" y="42"/>
                  <a:pt x="199" y="42"/>
                </a:cubicBezTo>
                <a:cubicBezTo>
                  <a:pt x="105" y="42"/>
                  <a:pt x="29" y="119"/>
                  <a:pt x="29" y="213"/>
                </a:cubicBezTo>
                <a:cubicBezTo>
                  <a:pt x="29" y="251"/>
                  <a:pt x="42" y="287"/>
                  <a:pt x="64" y="316"/>
                </a:cubicBezTo>
                <a:cubicBezTo>
                  <a:pt x="38" y="342"/>
                  <a:pt x="38" y="342"/>
                  <a:pt x="38" y="342"/>
                </a:cubicBezTo>
                <a:cubicBezTo>
                  <a:pt x="37" y="342"/>
                  <a:pt x="36" y="342"/>
                  <a:pt x="35" y="342"/>
                </a:cubicBezTo>
                <a:cubicBezTo>
                  <a:pt x="16" y="342"/>
                  <a:pt x="0" y="357"/>
                  <a:pt x="0" y="377"/>
                </a:cubicBezTo>
                <a:cubicBezTo>
                  <a:pt x="0" y="396"/>
                  <a:pt x="16" y="412"/>
                  <a:pt x="35" y="412"/>
                </a:cubicBezTo>
                <a:cubicBezTo>
                  <a:pt x="55" y="412"/>
                  <a:pt x="71" y="396"/>
                  <a:pt x="71" y="377"/>
                </a:cubicBezTo>
                <a:cubicBezTo>
                  <a:pt x="71" y="376"/>
                  <a:pt x="70" y="375"/>
                  <a:pt x="70" y="374"/>
                </a:cubicBezTo>
                <a:cubicBezTo>
                  <a:pt x="96" y="348"/>
                  <a:pt x="96" y="348"/>
                  <a:pt x="96" y="348"/>
                </a:cubicBezTo>
                <a:cubicBezTo>
                  <a:pt x="125" y="370"/>
                  <a:pt x="160" y="383"/>
                  <a:pt x="199" y="383"/>
                </a:cubicBezTo>
                <a:cubicBezTo>
                  <a:pt x="293" y="383"/>
                  <a:pt x="369" y="306"/>
                  <a:pt x="369" y="213"/>
                </a:cubicBezTo>
                <a:cubicBezTo>
                  <a:pt x="369" y="174"/>
                  <a:pt x="356" y="138"/>
                  <a:pt x="335" y="109"/>
                </a:cubicBezTo>
                <a:cubicBezTo>
                  <a:pt x="353" y="91"/>
                  <a:pt x="353" y="91"/>
                  <a:pt x="353" y="91"/>
                </a:cubicBezTo>
                <a:cubicBezTo>
                  <a:pt x="356" y="88"/>
                  <a:pt x="358" y="89"/>
                  <a:pt x="358" y="89"/>
                </a:cubicBezTo>
                <a:cubicBezTo>
                  <a:pt x="375" y="94"/>
                  <a:pt x="375" y="94"/>
                  <a:pt x="375" y="94"/>
                </a:cubicBezTo>
                <a:cubicBezTo>
                  <a:pt x="377" y="94"/>
                  <a:pt x="379" y="93"/>
                  <a:pt x="380" y="92"/>
                </a:cubicBezTo>
                <a:cubicBezTo>
                  <a:pt x="410" y="62"/>
                  <a:pt x="410" y="62"/>
                  <a:pt x="410" y="62"/>
                </a:cubicBezTo>
                <a:cubicBezTo>
                  <a:pt x="412" y="60"/>
                  <a:pt x="412" y="58"/>
                  <a:pt x="412" y="57"/>
                </a:cubicBezTo>
                <a:close/>
                <a:moveTo>
                  <a:pt x="54" y="375"/>
                </a:moveTo>
                <a:cubicBezTo>
                  <a:pt x="50" y="388"/>
                  <a:pt x="50" y="388"/>
                  <a:pt x="50" y="388"/>
                </a:cubicBezTo>
                <a:cubicBezTo>
                  <a:pt x="50" y="390"/>
                  <a:pt x="48" y="391"/>
                  <a:pt x="46" y="392"/>
                </a:cubicBezTo>
                <a:cubicBezTo>
                  <a:pt x="33" y="395"/>
                  <a:pt x="33" y="395"/>
                  <a:pt x="33" y="395"/>
                </a:cubicBezTo>
                <a:cubicBezTo>
                  <a:pt x="33" y="395"/>
                  <a:pt x="32" y="395"/>
                  <a:pt x="32" y="395"/>
                </a:cubicBezTo>
                <a:cubicBezTo>
                  <a:pt x="30" y="395"/>
                  <a:pt x="29" y="395"/>
                  <a:pt x="28" y="394"/>
                </a:cubicBezTo>
                <a:cubicBezTo>
                  <a:pt x="18" y="384"/>
                  <a:pt x="18" y="384"/>
                  <a:pt x="18" y="384"/>
                </a:cubicBezTo>
                <a:cubicBezTo>
                  <a:pt x="17" y="383"/>
                  <a:pt x="16" y="381"/>
                  <a:pt x="17" y="379"/>
                </a:cubicBezTo>
                <a:cubicBezTo>
                  <a:pt x="20" y="366"/>
                  <a:pt x="20" y="366"/>
                  <a:pt x="20" y="366"/>
                </a:cubicBezTo>
                <a:cubicBezTo>
                  <a:pt x="21" y="364"/>
                  <a:pt x="22" y="362"/>
                  <a:pt x="24" y="362"/>
                </a:cubicBezTo>
                <a:cubicBezTo>
                  <a:pt x="37" y="358"/>
                  <a:pt x="37" y="358"/>
                  <a:pt x="37" y="358"/>
                </a:cubicBezTo>
                <a:cubicBezTo>
                  <a:pt x="39" y="358"/>
                  <a:pt x="41" y="358"/>
                  <a:pt x="43" y="360"/>
                </a:cubicBezTo>
                <a:cubicBezTo>
                  <a:pt x="52" y="369"/>
                  <a:pt x="52" y="369"/>
                  <a:pt x="52" y="369"/>
                </a:cubicBezTo>
                <a:cubicBezTo>
                  <a:pt x="54" y="371"/>
                  <a:pt x="54" y="373"/>
                  <a:pt x="54" y="375"/>
                </a:cubicBezTo>
                <a:close/>
                <a:moveTo>
                  <a:pt x="353" y="213"/>
                </a:moveTo>
                <a:cubicBezTo>
                  <a:pt x="353" y="298"/>
                  <a:pt x="284" y="367"/>
                  <a:pt x="199" y="367"/>
                </a:cubicBezTo>
                <a:cubicBezTo>
                  <a:pt x="114" y="367"/>
                  <a:pt x="45" y="298"/>
                  <a:pt x="45" y="213"/>
                </a:cubicBezTo>
                <a:cubicBezTo>
                  <a:pt x="45" y="127"/>
                  <a:pt x="114" y="58"/>
                  <a:pt x="199" y="58"/>
                </a:cubicBezTo>
                <a:cubicBezTo>
                  <a:pt x="284" y="58"/>
                  <a:pt x="353" y="127"/>
                  <a:pt x="353" y="21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Tree>
    <p:extLst>
      <p:ext uri="{BB962C8B-B14F-4D97-AF65-F5344CB8AC3E}">
        <p14:creationId xmlns:p14="http://schemas.microsoft.com/office/powerpoint/2010/main" val="2558926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reeform 8"/>
          <p:cNvSpPr>
            <a:spLocks noChangeAspect="1" noEditPoints="1"/>
          </p:cNvSpPr>
          <p:nvPr/>
        </p:nvSpPr>
        <p:spPr bwMode="auto">
          <a:xfrm>
            <a:off x="2592388" y="1538288"/>
            <a:ext cx="3444875" cy="2522537"/>
          </a:xfrm>
          <a:custGeom>
            <a:avLst/>
            <a:gdLst>
              <a:gd name="T0" fmla="*/ 2147483647 w 461"/>
              <a:gd name="T1" fmla="*/ 2147483647 h 337"/>
              <a:gd name="T2" fmla="*/ 2147483647 w 461"/>
              <a:gd name="T3" fmla="*/ 2147483647 h 337"/>
              <a:gd name="T4" fmla="*/ 2147483647 w 461"/>
              <a:gd name="T5" fmla="*/ 2147483647 h 337"/>
              <a:gd name="T6" fmla="*/ 2147483647 w 461"/>
              <a:gd name="T7" fmla="*/ 2147483647 h 337"/>
              <a:gd name="T8" fmla="*/ 2147483647 w 461"/>
              <a:gd name="T9" fmla="*/ 2147483647 h 337"/>
              <a:gd name="T10" fmla="*/ 2147483647 w 461"/>
              <a:gd name="T11" fmla="*/ 2147483647 h 337"/>
              <a:gd name="T12" fmla="*/ 2147483647 w 461"/>
              <a:gd name="T13" fmla="*/ 2147483647 h 337"/>
              <a:gd name="T14" fmla="*/ 2147483647 w 461"/>
              <a:gd name="T15" fmla="*/ 2147483647 h 337"/>
              <a:gd name="T16" fmla="*/ 2147483647 w 461"/>
              <a:gd name="T17" fmla="*/ 2147483647 h 337"/>
              <a:gd name="T18" fmla="*/ 2147483647 w 461"/>
              <a:gd name="T19" fmla="*/ 2147483647 h 337"/>
              <a:gd name="T20" fmla="*/ 2147483647 w 461"/>
              <a:gd name="T21" fmla="*/ 2147483647 h 337"/>
              <a:gd name="T22" fmla="*/ 2147483647 w 461"/>
              <a:gd name="T23" fmla="*/ 2147483647 h 337"/>
              <a:gd name="T24" fmla="*/ 2147483647 w 461"/>
              <a:gd name="T25" fmla="*/ 2147483647 h 337"/>
              <a:gd name="T26" fmla="*/ 2147483647 w 461"/>
              <a:gd name="T27" fmla="*/ 2147483647 h 337"/>
              <a:gd name="T28" fmla="*/ 2147483647 w 461"/>
              <a:gd name="T29" fmla="*/ 2147483647 h 337"/>
              <a:gd name="T30" fmla="*/ 2147483647 w 461"/>
              <a:gd name="T31" fmla="*/ 2147483647 h 337"/>
              <a:gd name="T32" fmla="*/ 2147483647 w 461"/>
              <a:gd name="T33" fmla="*/ 2147483647 h 337"/>
              <a:gd name="T34" fmla="*/ 2147483647 w 461"/>
              <a:gd name="T35" fmla="*/ 2147483647 h 337"/>
              <a:gd name="T36" fmla="*/ 2147483647 w 461"/>
              <a:gd name="T37" fmla="*/ 2147483647 h 337"/>
              <a:gd name="T38" fmla="*/ 2147483647 w 461"/>
              <a:gd name="T39" fmla="*/ 2147483647 h 337"/>
              <a:gd name="T40" fmla="*/ 2147483647 w 461"/>
              <a:gd name="T41" fmla="*/ 2147483647 h 337"/>
              <a:gd name="T42" fmla="*/ 2147483647 w 461"/>
              <a:gd name="T43" fmla="*/ 2147483647 h 337"/>
              <a:gd name="T44" fmla="*/ 2147483647 w 461"/>
              <a:gd name="T45" fmla="*/ 2147483647 h 337"/>
              <a:gd name="T46" fmla="*/ 2147483647 w 461"/>
              <a:gd name="T47" fmla="*/ 2147483647 h 337"/>
              <a:gd name="T48" fmla="*/ 2147483647 w 461"/>
              <a:gd name="T49" fmla="*/ 2147483647 h 337"/>
              <a:gd name="T50" fmla="*/ 2147483647 w 461"/>
              <a:gd name="T51" fmla="*/ 2147483647 h 337"/>
              <a:gd name="T52" fmla="*/ 2147483647 w 461"/>
              <a:gd name="T53" fmla="*/ 2147483647 h 337"/>
              <a:gd name="T54" fmla="*/ 2147483647 w 461"/>
              <a:gd name="T55" fmla="*/ 2147483647 h 337"/>
              <a:gd name="T56" fmla="*/ 2147483647 w 461"/>
              <a:gd name="T57" fmla="*/ 2147483647 h 337"/>
              <a:gd name="T58" fmla="*/ 2147483647 w 461"/>
              <a:gd name="T59" fmla="*/ 2147483647 h 337"/>
              <a:gd name="T60" fmla="*/ 2147483647 w 461"/>
              <a:gd name="T61" fmla="*/ 2147483647 h 337"/>
              <a:gd name="T62" fmla="*/ 2147483647 w 461"/>
              <a:gd name="T63" fmla="*/ 2147483647 h 337"/>
              <a:gd name="T64" fmla="*/ 2147483647 w 461"/>
              <a:gd name="T65" fmla="*/ 2147483647 h 337"/>
              <a:gd name="T66" fmla="*/ 2147483647 w 461"/>
              <a:gd name="T67" fmla="*/ 2147483647 h 337"/>
              <a:gd name="T68" fmla="*/ 2147483647 w 461"/>
              <a:gd name="T69" fmla="*/ 2147483647 h 337"/>
              <a:gd name="T70" fmla="*/ 2147483647 w 461"/>
              <a:gd name="T71" fmla="*/ 2147483647 h 337"/>
              <a:gd name="T72" fmla="*/ 2147483647 w 461"/>
              <a:gd name="T73" fmla="*/ 2147483647 h 337"/>
              <a:gd name="T74" fmla="*/ 2147483647 w 461"/>
              <a:gd name="T75" fmla="*/ 2147483647 h 337"/>
              <a:gd name="T76" fmla="*/ 2147483647 w 461"/>
              <a:gd name="T77" fmla="*/ 2147483647 h 337"/>
              <a:gd name="T78" fmla="*/ 2147483647 w 461"/>
              <a:gd name="T79" fmla="*/ 2147483647 h 337"/>
              <a:gd name="T80" fmla="*/ 2147483647 w 461"/>
              <a:gd name="T81" fmla="*/ 2147483647 h 337"/>
              <a:gd name="T82" fmla="*/ 2147483647 w 461"/>
              <a:gd name="T83" fmla="*/ 2147483647 h 337"/>
              <a:gd name="T84" fmla="*/ 2147483647 w 461"/>
              <a:gd name="T85" fmla="*/ 2147483647 h 337"/>
              <a:gd name="T86" fmla="*/ 2147483647 w 461"/>
              <a:gd name="T87" fmla="*/ 2147483647 h 337"/>
              <a:gd name="T88" fmla="*/ 2147483647 w 461"/>
              <a:gd name="T89" fmla="*/ 2147483647 h 337"/>
              <a:gd name="T90" fmla="*/ 2147483647 w 461"/>
              <a:gd name="T91" fmla="*/ 2147483647 h 337"/>
              <a:gd name="T92" fmla="*/ 2147483647 w 461"/>
              <a:gd name="T93" fmla="*/ 2147483647 h 337"/>
              <a:gd name="T94" fmla="*/ 2147483647 w 461"/>
              <a:gd name="T95" fmla="*/ 2147483647 h 337"/>
              <a:gd name="T96" fmla="*/ 2147483647 w 461"/>
              <a:gd name="T97" fmla="*/ 2147483647 h 3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61" h="337">
                <a:moveTo>
                  <a:pt x="456" y="135"/>
                </a:moveTo>
                <a:cubicBezTo>
                  <a:pt x="399" y="110"/>
                  <a:pt x="399" y="110"/>
                  <a:pt x="399" y="110"/>
                </a:cubicBezTo>
                <a:cubicBezTo>
                  <a:pt x="395" y="108"/>
                  <a:pt x="391" y="110"/>
                  <a:pt x="389" y="114"/>
                </a:cubicBezTo>
                <a:cubicBezTo>
                  <a:pt x="387" y="118"/>
                  <a:pt x="389" y="123"/>
                  <a:pt x="393" y="124"/>
                </a:cubicBezTo>
                <a:cubicBezTo>
                  <a:pt x="393" y="124"/>
                  <a:pt x="393" y="124"/>
                  <a:pt x="393" y="124"/>
                </a:cubicBezTo>
                <a:cubicBezTo>
                  <a:pt x="433" y="142"/>
                  <a:pt x="433" y="142"/>
                  <a:pt x="433" y="142"/>
                </a:cubicBezTo>
                <a:cubicBezTo>
                  <a:pt x="364" y="172"/>
                  <a:pt x="364" y="172"/>
                  <a:pt x="364" y="172"/>
                </a:cubicBezTo>
                <a:cubicBezTo>
                  <a:pt x="364" y="172"/>
                  <a:pt x="364" y="172"/>
                  <a:pt x="364" y="172"/>
                </a:cubicBezTo>
                <a:cubicBezTo>
                  <a:pt x="231" y="229"/>
                  <a:pt x="231" y="229"/>
                  <a:pt x="231" y="229"/>
                </a:cubicBezTo>
                <a:cubicBezTo>
                  <a:pt x="28" y="142"/>
                  <a:pt x="28" y="142"/>
                  <a:pt x="28" y="142"/>
                </a:cubicBezTo>
                <a:cubicBezTo>
                  <a:pt x="60" y="127"/>
                  <a:pt x="60" y="127"/>
                  <a:pt x="60" y="127"/>
                </a:cubicBezTo>
                <a:cubicBezTo>
                  <a:pt x="60" y="127"/>
                  <a:pt x="60" y="127"/>
                  <a:pt x="60" y="127"/>
                </a:cubicBezTo>
                <a:cubicBezTo>
                  <a:pt x="104" y="106"/>
                  <a:pt x="104" y="106"/>
                  <a:pt x="104" y="106"/>
                </a:cubicBezTo>
                <a:cubicBezTo>
                  <a:pt x="104" y="106"/>
                  <a:pt x="104" y="106"/>
                  <a:pt x="104" y="106"/>
                </a:cubicBezTo>
                <a:cubicBezTo>
                  <a:pt x="140" y="89"/>
                  <a:pt x="140" y="89"/>
                  <a:pt x="140" y="89"/>
                </a:cubicBezTo>
                <a:cubicBezTo>
                  <a:pt x="140" y="89"/>
                  <a:pt x="141" y="89"/>
                  <a:pt x="141" y="88"/>
                </a:cubicBezTo>
                <a:cubicBezTo>
                  <a:pt x="165" y="77"/>
                  <a:pt x="165" y="77"/>
                  <a:pt x="165" y="77"/>
                </a:cubicBezTo>
                <a:cubicBezTo>
                  <a:pt x="172" y="82"/>
                  <a:pt x="178" y="88"/>
                  <a:pt x="183" y="94"/>
                </a:cubicBezTo>
                <a:cubicBezTo>
                  <a:pt x="195" y="106"/>
                  <a:pt x="205" y="118"/>
                  <a:pt x="213" y="127"/>
                </a:cubicBezTo>
                <a:cubicBezTo>
                  <a:pt x="220" y="136"/>
                  <a:pt x="224" y="141"/>
                  <a:pt x="224" y="142"/>
                </a:cubicBezTo>
                <a:cubicBezTo>
                  <a:pt x="224" y="142"/>
                  <a:pt x="224" y="142"/>
                  <a:pt x="224" y="142"/>
                </a:cubicBezTo>
                <a:cubicBezTo>
                  <a:pt x="224" y="142"/>
                  <a:pt x="224" y="142"/>
                  <a:pt x="224" y="142"/>
                </a:cubicBezTo>
                <a:cubicBezTo>
                  <a:pt x="224" y="142"/>
                  <a:pt x="224" y="142"/>
                  <a:pt x="225" y="142"/>
                </a:cubicBezTo>
                <a:cubicBezTo>
                  <a:pt x="225" y="143"/>
                  <a:pt x="225" y="143"/>
                  <a:pt x="225" y="143"/>
                </a:cubicBezTo>
                <a:cubicBezTo>
                  <a:pt x="225" y="143"/>
                  <a:pt x="226" y="143"/>
                  <a:pt x="226" y="144"/>
                </a:cubicBezTo>
                <a:cubicBezTo>
                  <a:pt x="226" y="144"/>
                  <a:pt x="226" y="144"/>
                  <a:pt x="226" y="144"/>
                </a:cubicBezTo>
                <a:cubicBezTo>
                  <a:pt x="226" y="144"/>
                  <a:pt x="227" y="144"/>
                  <a:pt x="227" y="144"/>
                </a:cubicBezTo>
                <a:cubicBezTo>
                  <a:pt x="227" y="144"/>
                  <a:pt x="228" y="145"/>
                  <a:pt x="228" y="145"/>
                </a:cubicBezTo>
                <a:cubicBezTo>
                  <a:pt x="228" y="145"/>
                  <a:pt x="228" y="145"/>
                  <a:pt x="228" y="145"/>
                </a:cubicBezTo>
                <a:cubicBezTo>
                  <a:pt x="229" y="145"/>
                  <a:pt x="229" y="145"/>
                  <a:pt x="229" y="145"/>
                </a:cubicBezTo>
                <a:cubicBezTo>
                  <a:pt x="229" y="145"/>
                  <a:pt x="230" y="145"/>
                  <a:pt x="231" y="145"/>
                </a:cubicBezTo>
                <a:cubicBezTo>
                  <a:pt x="231" y="145"/>
                  <a:pt x="231" y="145"/>
                  <a:pt x="231" y="145"/>
                </a:cubicBezTo>
                <a:cubicBezTo>
                  <a:pt x="231" y="145"/>
                  <a:pt x="231" y="145"/>
                  <a:pt x="231" y="145"/>
                </a:cubicBezTo>
                <a:cubicBezTo>
                  <a:pt x="231" y="145"/>
                  <a:pt x="231" y="145"/>
                  <a:pt x="231" y="145"/>
                </a:cubicBezTo>
                <a:cubicBezTo>
                  <a:pt x="231" y="145"/>
                  <a:pt x="232" y="145"/>
                  <a:pt x="233" y="145"/>
                </a:cubicBezTo>
                <a:cubicBezTo>
                  <a:pt x="233" y="145"/>
                  <a:pt x="233" y="145"/>
                  <a:pt x="233" y="145"/>
                </a:cubicBezTo>
                <a:cubicBezTo>
                  <a:pt x="233" y="145"/>
                  <a:pt x="233" y="145"/>
                  <a:pt x="233" y="145"/>
                </a:cubicBezTo>
                <a:cubicBezTo>
                  <a:pt x="233" y="145"/>
                  <a:pt x="233" y="145"/>
                  <a:pt x="233" y="145"/>
                </a:cubicBezTo>
                <a:cubicBezTo>
                  <a:pt x="234" y="145"/>
                  <a:pt x="234" y="145"/>
                  <a:pt x="234" y="145"/>
                </a:cubicBezTo>
                <a:cubicBezTo>
                  <a:pt x="234" y="145"/>
                  <a:pt x="234" y="145"/>
                  <a:pt x="234" y="145"/>
                </a:cubicBezTo>
                <a:cubicBezTo>
                  <a:pt x="234" y="145"/>
                  <a:pt x="234" y="145"/>
                  <a:pt x="234" y="145"/>
                </a:cubicBezTo>
                <a:cubicBezTo>
                  <a:pt x="235" y="144"/>
                  <a:pt x="235" y="144"/>
                  <a:pt x="235" y="144"/>
                </a:cubicBezTo>
                <a:cubicBezTo>
                  <a:pt x="235" y="144"/>
                  <a:pt x="235" y="144"/>
                  <a:pt x="235" y="144"/>
                </a:cubicBezTo>
                <a:cubicBezTo>
                  <a:pt x="235" y="144"/>
                  <a:pt x="235" y="144"/>
                  <a:pt x="235" y="144"/>
                </a:cubicBezTo>
                <a:cubicBezTo>
                  <a:pt x="235" y="144"/>
                  <a:pt x="235" y="144"/>
                  <a:pt x="235" y="144"/>
                </a:cubicBezTo>
                <a:cubicBezTo>
                  <a:pt x="236" y="144"/>
                  <a:pt x="236" y="144"/>
                  <a:pt x="236" y="144"/>
                </a:cubicBezTo>
                <a:cubicBezTo>
                  <a:pt x="236" y="143"/>
                  <a:pt x="236" y="143"/>
                  <a:pt x="236" y="143"/>
                </a:cubicBezTo>
                <a:cubicBezTo>
                  <a:pt x="236" y="143"/>
                  <a:pt x="237" y="143"/>
                  <a:pt x="237" y="143"/>
                </a:cubicBezTo>
                <a:cubicBezTo>
                  <a:pt x="237" y="143"/>
                  <a:pt x="237" y="143"/>
                  <a:pt x="237" y="143"/>
                </a:cubicBezTo>
                <a:cubicBezTo>
                  <a:pt x="237" y="142"/>
                  <a:pt x="237" y="142"/>
                  <a:pt x="237" y="142"/>
                </a:cubicBezTo>
                <a:cubicBezTo>
                  <a:pt x="237" y="142"/>
                  <a:pt x="237" y="142"/>
                  <a:pt x="237" y="142"/>
                </a:cubicBezTo>
                <a:cubicBezTo>
                  <a:pt x="237" y="142"/>
                  <a:pt x="238" y="142"/>
                  <a:pt x="238" y="141"/>
                </a:cubicBezTo>
                <a:cubicBezTo>
                  <a:pt x="238" y="141"/>
                  <a:pt x="238" y="141"/>
                  <a:pt x="238" y="141"/>
                </a:cubicBezTo>
                <a:cubicBezTo>
                  <a:pt x="238" y="141"/>
                  <a:pt x="238" y="141"/>
                  <a:pt x="238" y="141"/>
                </a:cubicBezTo>
                <a:cubicBezTo>
                  <a:pt x="238" y="140"/>
                  <a:pt x="238" y="140"/>
                  <a:pt x="238" y="140"/>
                </a:cubicBezTo>
                <a:cubicBezTo>
                  <a:pt x="238" y="140"/>
                  <a:pt x="238" y="139"/>
                  <a:pt x="239" y="139"/>
                </a:cubicBezTo>
                <a:cubicBezTo>
                  <a:pt x="239" y="139"/>
                  <a:pt x="239" y="139"/>
                  <a:pt x="239" y="138"/>
                </a:cubicBezTo>
                <a:cubicBezTo>
                  <a:pt x="239" y="138"/>
                  <a:pt x="239" y="138"/>
                  <a:pt x="239" y="138"/>
                </a:cubicBezTo>
                <a:cubicBezTo>
                  <a:pt x="239" y="137"/>
                  <a:pt x="239" y="137"/>
                  <a:pt x="239" y="137"/>
                </a:cubicBezTo>
                <a:cubicBezTo>
                  <a:pt x="239" y="137"/>
                  <a:pt x="239" y="136"/>
                  <a:pt x="239" y="136"/>
                </a:cubicBezTo>
                <a:cubicBezTo>
                  <a:pt x="239" y="136"/>
                  <a:pt x="239" y="136"/>
                  <a:pt x="239" y="136"/>
                </a:cubicBezTo>
                <a:cubicBezTo>
                  <a:pt x="239" y="136"/>
                  <a:pt x="239" y="136"/>
                  <a:pt x="239" y="136"/>
                </a:cubicBezTo>
                <a:cubicBezTo>
                  <a:pt x="239" y="135"/>
                  <a:pt x="239" y="135"/>
                  <a:pt x="239" y="135"/>
                </a:cubicBezTo>
                <a:cubicBezTo>
                  <a:pt x="239" y="135"/>
                  <a:pt x="239" y="135"/>
                  <a:pt x="238" y="135"/>
                </a:cubicBezTo>
                <a:cubicBezTo>
                  <a:pt x="238" y="135"/>
                  <a:pt x="238" y="135"/>
                  <a:pt x="238" y="135"/>
                </a:cubicBezTo>
                <a:cubicBezTo>
                  <a:pt x="238" y="135"/>
                  <a:pt x="229" y="103"/>
                  <a:pt x="216" y="70"/>
                </a:cubicBezTo>
                <a:cubicBezTo>
                  <a:pt x="214" y="65"/>
                  <a:pt x="212" y="60"/>
                  <a:pt x="210" y="55"/>
                </a:cubicBezTo>
                <a:cubicBezTo>
                  <a:pt x="231" y="46"/>
                  <a:pt x="231" y="46"/>
                  <a:pt x="231" y="46"/>
                </a:cubicBezTo>
                <a:cubicBezTo>
                  <a:pt x="363" y="111"/>
                  <a:pt x="363" y="111"/>
                  <a:pt x="363" y="111"/>
                </a:cubicBezTo>
                <a:cubicBezTo>
                  <a:pt x="367" y="113"/>
                  <a:pt x="372" y="111"/>
                  <a:pt x="374" y="107"/>
                </a:cubicBezTo>
                <a:cubicBezTo>
                  <a:pt x="376" y="103"/>
                  <a:pt x="374" y="99"/>
                  <a:pt x="370" y="97"/>
                </a:cubicBezTo>
                <a:cubicBezTo>
                  <a:pt x="234" y="30"/>
                  <a:pt x="234" y="30"/>
                  <a:pt x="234" y="30"/>
                </a:cubicBezTo>
                <a:cubicBezTo>
                  <a:pt x="232" y="29"/>
                  <a:pt x="230" y="29"/>
                  <a:pt x="227" y="30"/>
                </a:cubicBezTo>
                <a:cubicBezTo>
                  <a:pt x="204" y="41"/>
                  <a:pt x="204" y="41"/>
                  <a:pt x="204" y="41"/>
                </a:cubicBezTo>
                <a:cubicBezTo>
                  <a:pt x="201" y="35"/>
                  <a:pt x="198" y="29"/>
                  <a:pt x="195" y="24"/>
                </a:cubicBezTo>
                <a:cubicBezTo>
                  <a:pt x="191" y="18"/>
                  <a:pt x="186" y="12"/>
                  <a:pt x="182" y="8"/>
                </a:cubicBezTo>
                <a:cubicBezTo>
                  <a:pt x="177" y="4"/>
                  <a:pt x="172" y="1"/>
                  <a:pt x="165" y="0"/>
                </a:cubicBezTo>
                <a:cubicBezTo>
                  <a:pt x="160" y="0"/>
                  <a:pt x="155" y="3"/>
                  <a:pt x="151" y="7"/>
                </a:cubicBezTo>
                <a:cubicBezTo>
                  <a:pt x="149" y="9"/>
                  <a:pt x="147" y="12"/>
                  <a:pt x="145" y="15"/>
                </a:cubicBezTo>
                <a:cubicBezTo>
                  <a:pt x="143" y="15"/>
                  <a:pt x="140" y="14"/>
                  <a:pt x="138" y="14"/>
                </a:cubicBezTo>
                <a:cubicBezTo>
                  <a:pt x="128" y="14"/>
                  <a:pt x="118" y="20"/>
                  <a:pt x="111" y="31"/>
                </a:cubicBezTo>
                <a:cubicBezTo>
                  <a:pt x="110" y="31"/>
                  <a:pt x="109" y="31"/>
                  <a:pt x="108" y="31"/>
                </a:cubicBezTo>
                <a:cubicBezTo>
                  <a:pt x="93" y="30"/>
                  <a:pt x="79" y="37"/>
                  <a:pt x="69" y="52"/>
                </a:cubicBezTo>
                <a:cubicBezTo>
                  <a:pt x="60" y="66"/>
                  <a:pt x="53" y="86"/>
                  <a:pt x="49" y="114"/>
                </a:cubicBezTo>
                <a:cubicBezTo>
                  <a:pt x="5" y="135"/>
                  <a:pt x="5" y="135"/>
                  <a:pt x="5" y="135"/>
                </a:cubicBezTo>
                <a:cubicBezTo>
                  <a:pt x="2" y="136"/>
                  <a:pt x="0" y="139"/>
                  <a:pt x="0" y="142"/>
                </a:cubicBezTo>
                <a:cubicBezTo>
                  <a:pt x="1" y="145"/>
                  <a:pt x="2" y="148"/>
                  <a:pt x="5" y="150"/>
                </a:cubicBezTo>
                <a:cubicBezTo>
                  <a:pt x="89" y="185"/>
                  <a:pt x="89" y="185"/>
                  <a:pt x="89" y="185"/>
                </a:cubicBezTo>
                <a:cubicBezTo>
                  <a:pt x="89" y="201"/>
                  <a:pt x="89" y="246"/>
                  <a:pt x="89" y="262"/>
                </a:cubicBezTo>
                <a:cubicBezTo>
                  <a:pt x="89" y="271"/>
                  <a:pt x="94" y="279"/>
                  <a:pt x="102" y="287"/>
                </a:cubicBezTo>
                <a:cubicBezTo>
                  <a:pt x="124" y="310"/>
                  <a:pt x="174" y="337"/>
                  <a:pt x="235" y="337"/>
                </a:cubicBezTo>
                <a:cubicBezTo>
                  <a:pt x="276" y="337"/>
                  <a:pt x="310" y="324"/>
                  <a:pt x="335" y="308"/>
                </a:cubicBezTo>
                <a:cubicBezTo>
                  <a:pt x="347" y="300"/>
                  <a:pt x="357" y="291"/>
                  <a:pt x="363" y="283"/>
                </a:cubicBezTo>
                <a:cubicBezTo>
                  <a:pt x="370" y="274"/>
                  <a:pt x="375" y="266"/>
                  <a:pt x="375" y="258"/>
                </a:cubicBezTo>
                <a:cubicBezTo>
                  <a:pt x="375" y="240"/>
                  <a:pt x="375" y="199"/>
                  <a:pt x="375" y="185"/>
                </a:cubicBezTo>
                <a:cubicBezTo>
                  <a:pt x="456" y="150"/>
                  <a:pt x="456" y="150"/>
                  <a:pt x="456" y="150"/>
                </a:cubicBezTo>
                <a:cubicBezTo>
                  <a:pt x="459" y="148"/>
                  <a:pt x="461" y="145"/>
                  <a:pt x="461" y="142"/>
                </a:cubicBezTo>
                <a:cubicBezTo>
                  <a:pt x="461" y="139"/>
                  <a:pt x="459" y="136"/>
                  <a:pt x="456" y="135"/>
                </a:cubicBezTo>
                <a:close/>
                <a:moveTo>
                  <a:pt x="120" y="49"/>
                </a:moveTo>
                <a:cubicBezTo>
                  <a:pt x="124" y="50"/>
                  <a:pt x="129" y="52"/>
                  <a:pt x="133" y="54"/>
                </a:cubicBezTo>
                <a:cubicBezTo>
                  <a:pt x="132" y="61"/>
                  <a:pt x="131" y="68"/>
                  <a:pt x="130" y="76"/>
                </a:cubicBezTo>
                <a:cubicBezTo>
                  <a:pt x="110" y="85"/>
                  <a:pt x="110" y="85"/>
                  <a:pt x="110" y="85"/>
                </a:cubicBezTo>
                <a:cubicBezTo>
                  <a:pt x="113" y="69"/>
                  <a:pt x="116" y="57"/>
                  <a:pt x="120" y="49"/>
                </a:cubicBezTo>
                <a:close/>
                <a:moveTo>
                  <a:pt x="147" y="68"/>
                </a:moveTo>
                <a:cubicBezTo>
                  <a:pt x="147" y="66"/>
                  <a:pt x="147" y="64"/>
                  <a:pt x="148" y="63"/>
                </a:cubicBezTo>
                <a:cubicBezTo>
                  <a:pt x="149" y="64"/>
                  <a:pt x="150" y="65"/>
                  <a:pt x="151" y="66"/>
                </a:cubicBezTo>
                <a:lnTo>
                  <a:pt x="147" y="68"/>
                </a:lnTo>
                <a:close/>
                <a:moveTo>
                  <a:pt x="164" y="46"/>
                </a:moveTo>
                <a:cubicBezTo>
                  <a:pt x="166" y="49"/>
                  <a:pt x="169" y="52"/>
                  <a:pt x="172" y="56"/>
                </a:cubicBezTo>
                <a:cubicBezTo>
                  <a:pt x="168" y="58"/>
                  <a:pt x="168" y="58"/>
                  <a:pt x="168" y="58"/>
                </a:cubicBezTo>
                <a:cubicBezTo>
                  <a:pt x="162" y="54"/>
                  <a:pt x="157" y="50"/>
                  <a:pt x="151" y="46"/>
                </a:cubicBezTo>
                <a:cubicBezTo>
                  <a:pt x="152" y="43"/>
                  <a:pt x="153" y="40"/>
                  <a:pt x="153" y="37"/>
                </a:cubicBezTo>
                <a:cubicBezTo>
                  <a:pt x="157" y="39"/>
                  <a:pt x="160" y="42"/>
                  <a:pt x="164" y="46"/>
                </a:cubicBezTo>
                <a:close/>
                <a:moveTo>
                  <a:pt x="181" y="69"/>
                </a:moveTo>
                <a:cubicBezTo>
                  <a:pt x="182" y="69"/>
                  <a:pt x="182" y="69"/>
                  <a:pt x="182" y="69"/>
                </a:cubicBezTo>
                <a:cubicBezTo>
                  <a:pt x="183" y="70"/>
                  <a:pt x="185" y="72"/>
                  <a:pt x="186" y="74"/>
                </a:cubicBezTo>
                <a:cubicBezTo>
                  <a:pt x="184" y="72"/>
                  <a:pt x="183" y="71"/>
                  <a:pt x="181" y="69"/>
                </a:cubicBezTo>
                <a:close/>
                <a:moveTo>
                  <a:pt x="163" y="18"/>
                </a:moveTo>
                <a:cubicBezTo>
                  <a:pt x="164" y="16"/>
                  <a:pt x="165" y="16"/>
                  <a:pt x="165" y="16"/>
                </a:cubicBezTo>
                <a:cubicBezTo>
                  <a:pt x="166" y="16"/>
                  <a:pt x="168" y="17"/>
                  <a:pt x="171" y="20"/>
                </a:cubicBezTo>
                <a:cubicBezTo>
                  <a:pt x="177" y="25"/>
                  <a:pt x="183" y="35"/>
                  <a:pt x="189" y="48"/>
                </a:cubicBezTo>
                <a:cubicBezTo>
                  <a:pt x="187" y="49"/>
                  <a:pt x="187" y="49"/>
                  <a:pt x="187" y="49"/>
                </a:cubicBezTo>
                <a:cubicBezTo>
                  <a:pt x="183" y="44"/>
                  <a:pt x="179" y="39"/>
                  <a:pt x="175" y="35"/>
                </a:cubicBezTo>
                <a:cubicBezTo>
                  <a:pt x="170" y="30"/>
                  <a:pt x="165" y="25"/>
                  <a:pt x="160" y="22"/>
                </a:cubicBezTo>
                <a:cubicBezTo>
                  <a:pt x="161" y="20"/>
                  <a:pt x="162" y="19"/>
                  <a:pt x="163" y="18"/>
                </a:cubicBezTo>
                <a:close/>
                <a:moveTo>
                  <a:pt x="138" y="30"/>
                </a:moveTo>
                <a:cubicBezTo>
                  <a:pt x="138" y="30"/>
                  <a:pt x="139" y="30"/>
                  <a:pt x="139" y="30"/>
                </a:cubicBezTo>
                <a:cubicBezTo>
                  <a:pt x="138" y="33"/>
                  <a:pt x="137" y="35"/>
                  <a:pt x="137" y="38"/>
                </a:cubicBezTo>
                <a:cubicBezTo>
                  <a:pt x="134" y="37"/>
                  <a:pt x="131" y="36"/>
                  <a:pt x="129" y="35"/>
                </a:cubicBezTo>
                <a:cubicBezTo>
                  <a:pt x="132" y="31"/>
                  <a:pt x="135" y="30"/>
                  <a:pt x="138" y="30"/>
                </a:cubicBezTo>
                <a:close/>
                <a:moveTo>
                  <a:pt x="82" y="61"/>
                </a:moveTo>
                <a:cubicBezTo>
                  <a:pt x="89" y="52"/>
                  <a:pt x="96" y="48"/>
                  <a:pt x="103" y="47"/>
                </a:cubicBezTo>
                <a:cubicBezTo>
                  <a:pt x="99" y="59"/>
                  <a:pt x="96" y="74"/>
                  <a:pt x="93" y="93"/>
                </a:cubicBezTo>
                <a:cubicBezTo>
                  <a:pt x="66" y="106"/>
                  <a:pt x="66" y="106"/>
                  <a:pt x="66" y="106"/>
                </a:cubicBezTo>
                <a:cubicBezTo>
                  <a:pt x="70" y="85"/>
                  <a:pt x="76" y="70"/>
                  <a:pt x="82" y="61"/>
                </a:cubicBezTo>
                <a:close/>
                <a:moveTo>
                  <a:pt x="359" y="210"/>
                </a:moveTo>
                <a:cubicBezTo>
                  <a:pt x="359" y="227"/>
                  <a:pt x="359" y="246"/>
                  <a:pt x="359" y="258"/>
                </a:cubicBezTo>
                <a:cubicBezTo>
                  <a:pt x="359" y="260"/>
                  <a:pt x="357" y="266"/>
                  <a:pt x="351" y="273"/>
                </a:cubicBezTo>
                <a:cubicBezTo>
                  <a:pt x="334" y="294"/>
                  <a:pt x="291" y="321"/>
                  <a:pt x="235" y="321"/>
                </a:cubicBezTo>
                <a:cubicBezTo>
                  <a:pt x="197" y="321"/>
                  <a:pt x="164" y="310"/>
                  <a:pt x="140" y="296"/>
                </a:cubicBezTo>
                <a:cubicBezTo>
                  <a:pt x="129" y="289"/>
                  <a:pt x="119" y="282"/>
                  <a:pt x="113" y="276"/>
                </a:cubicBezTo>
                <a:cubicBezTo>
                  <a:pt x="107" y="269"/>
                  <a:pt x="105" y="263"/>
                  <a:pt x="105" y="262"/>
                </a:cubicBezTo>
                <a:cubicBezTo>
                  <a:pt x="105" y="248"/>
                  <a:pt x="105" y="211"/>
                  <a:pt x="105" y="192"/>
                </a:cubicBezTo>
                <a:cubicBezTo>
                  <a:pt x="228" y="245"/>
                  <a:pt x="228" y="245"/>
                  <a:pt x="228" y="245"/>
                </a:cubicBezTo>
                <a:cubicBezTo>
                  <a:pt x="229" y="245"/>
                  <a:pt x="230" y="246"/>
                  <a:pt x="231" y="246"/>
                </a:cubicBezTo>
                <a:cubicBezTo>
                  <a:pt x="232" y="246"/>
                  <a:pt x="233" y="245"/>
                  <a:pt x="234" y="245"/>
                </a:cubicBezTo>
                <a:cubicBezTo>
                  <a:pt x="359" y="191"/>
                  <a:pt x="359" y="191"/>
                  <a:pt x="359" y="191"/>
                </a:cubicBezTo>
                <a:cubicBezTo>
                  <a:pt x="359" y="197"/>
                  <a:pt x="359" y="203"/>
                  <a:pt x="359" y="21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7" name="Title 1"/>
          <p:cNvSpPr txBox="1">
            <a:spLocks/>
          </p:cNvSpPr>
          <p:nvPr/>
        </p:nvSpPr>
        <p:spPr bwMode="auto">
          <a:xfrm>
            <a:off x="1962150" y="4089400"/>
            <a:ext cx="4500563" cy="108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2000" tIns="0" rIns="72000" bIns="0" anchor="ctr"/>
          <a:lstStyle>
            <a:lvl1pPr algn="l" rtl="0" eaLnBrk="0" fontAlgn="base" hangingPunct="0">
              <a:lnSpc>
                <a:spcPct val="75000"/>
              </a:lnSpc>
              <a:spcBef>
                <a:spcPct val="0"/>
              </a:spcBef>
              <a:spcAft>
                <a:spcPct val="0"/>
              </a:spcAft>
              <a:defRPr sz="4400">
                <a:solidFill>
                  <a:schemeClr val="tx1"/>
                </a:solidFill>
                <a:latin typeface="+mj-l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fontAlgn="base">
              <a:lnSpc>
                <a:spcPct val="75000"/>
              </a:lnSpc>
              <a:spcBef>
                <a:spcPct val="0"/>
              </a:spcBef>
              <a:spcAft>
                <a:spcPct val="0"/>
              </a:spcAft>
              <a:defRPr sz="4400">
                <a:solidFill>
                  <a:schemeClr val="tx1"/>
                </a:solidFill>
                <a:latin typeface="Ericsson Capital TT" pitchFamily="2" charset="0"/>
              </a:defRPr>
            </a:lvl6pPr>
            <a:lvl7pPr marL="914400" algn="l" rtl="0" fontAlgn="base">
              <a:lnSpc>
                <a:spcPct val="75000"/>
              </a:lnSpc>
              <a:spcBef>
                <a:spcPct val="0"/>
              </a:spcBef>
              <a:spcAft>
                <a:spcPct val="0"/>
              </a:spcAft>
              <a:defRPr sz="4400">
                <a:solidFill>
                  <a:schemeClr val="tx1"/>
                </a:solidFill>
                <a:latin typeface="Ericsson Capital TT" pitchFamily="2" charset="0"/>
              </a:defRPr>
            </a:lvl7pPr>
            <a:lvl8pPr marL="1371600" algn="l" rtl="0" fontAlgn="base">
              <a:lnSpc>
                <a:spcPct val="75000"/>
              </a:lnSpc>
              <a:spcBef>
                <a:spcPct val="0"/>
              </a:spcBef>
              <a:spcAft>
                <a:spcPct val="0"/>
              </a:spcAft>
              <a:defRPr sz="4400">
                <a:solidFill>
                  <a:schemeClr val="tx1"/>
                </a:solidFill>
                <a:latin typeface="Ericsson Capital TT" pitchFamily="2" charset="0"/>
              </a:defRPr>
            </a:lvl8pPr>
            <a:lvl9pPr marL="1828800" algn="l" rtl="0" fontAlgn="base">
              <a:lnSpc>
                <a:spcPct val="75000"/>
              </a:lnSpc>
              <a:spcBef>
                <a:spcPct val="0"/>
              </a:spcBef>
              <a:spcAft>
                <a:spcPct val="0"/>
              </a:spcAft>
              <a:defRPr sz="4400">
                <a:solidFill>
                  <a:schemeClr val="tx1"/>
                </a:solidFill>
                <a:latin typeface="Ericsson Capital TT" pitchFamily="2" charset="0"/>
              </a:defRPr>
            </a:lvl9pPr>
          </a:lstStyle>
          <a:p>
            <a:pPr algn="ctr" eaLnBrk="1" hangingPunct="1">
              <a:defRPr/>
            </a:pPr>
            <a:r>
              <a:rPr lang="en-US" altLang="en-US" dirty="0" smtClean="0">
                <a:solidFill>
                  <a:srgbClr val="58585A"/>
                </a:solidFill>
              </a:rPr>
              <a:t>Lessons Learned</a:t>
            </a:r>
            <a:endParaRPr lang="en-US" altLang="en-US" kern="0" dirty="0" smtClean="0">
              <a:solidFill>
                <a:srgbClr val="58585A"/>
              </a:solidFill>
            </a:endParaRPr>
          </a:p>
        </p:txBody>
      </p:sp>
    </p:spTree>
    <p:extLst>
      <p:ext uri="{BB962C8B-B14F-4D97-AF65-F5344CB8AC3E}">
        <p14:creationId xmlns:p14="http://schemas.microsoft.com/office/powerpoint/2010/main" val="1555672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fr-FR" smtClean="0"/>
              <a:t>Communication</a:t>
            </a:r>
          </a:p>
        </p:txBody>
      </p:sp>
      <p:sp>
        <p:nvSpPr>
          <p:cNvPr id="21506" name="Freeform 7"/>
          <p:cNvSpPr>
            <a:spLocks noChangeAspect="1" noEditPoints="1"/>
          </p:cNvSpPr>
          <p:nvPr/>
        </p:nvSpPr>
        <p:spPr bwMode="auto">
          <a:xfrm>
            <a:off x="2628900" y="2708275"/>
            <a:ext cx="773113" cy="1162050"/>
          </a:xfrm>
          <a:custGeom>
            <a:avLst/>
            <a:gdLst>
              <a:gd name="T0" fmla="*/ 2147483647 w 206"/>
              <a:gd name="T1" fmla="*/ 2147483647 h 310"/>
              <a:gd name="T2" fmla="*/ 2147483647 w 206"/>
              <a:gd name="T3" fmla="*/ 2147483647 h 310"/>
              <a:gd name="T4" fmla="*/ 2147483647 w 206"/>
              <a:gd name="T5" fmla="*/ 2147483647 h 310"/>
              <a:gd name="T6" fmla="*/ 2147483647 w 206"/>
              <a:gd name="T7" fmla="*/ 2147483647 h 310"/>
              <a:gd name="T8" fmla="*/ 2147483647 w 206"/>
              <a:gd name="T9" fmla="*/ 2147483647 h 310"/>
              <a:gd name="T10" fmla="*/ 2147483647 w 206"/>
              <a:gd name="T11" fmla="*/ 2147483647 h 310"/>
              <a:gd name="T12" fmla="*/ 2147483647 w 206"/>
              <a:gd name="T13" fmla="*/ 2147483647 h 310"/>
              <a:gd name="T14" fmla="*/ 2147483647 w 206"/>
              <a:gd name="T15" fmla="*/ 2147483647 h 310"/>
              <a:gd name="T16" fmla="*/ 2147483647 w 206"/>
              <a:gd name="T17" fmla="*/ 2147483647 h 310"/>
              <a:gd name="T18" fmla="*/ 2147483647 w 206"/>
              <a:gd name="T19" fmla="*/ 2147483647 h 310"/>
              <a:gd name="T20" fmla="*/ 2147483647 w 206"/>
              <a:gd name="T21" fmla="*/ 2147483647 h 310"/>
              <a:gd name="T22" fmla="*/ 2147483647 w 206"/>
              <a:gd name="T23" fmla="*/ 2147483647 h 310"/>
              <a:gd name="T24" fmla="*/ 2147483647 w 206"/>
              <a:gd name="T25" fmla="*/ 2147483647 h 310"/>
              <a:gd name="T26" fmla="*/ 2147483647 w 206"/>
              <a:gd name="T27" fmla="*/ 2147483647 h 310"/>
              <a:gd name="T28" fmla="*/ 2147483647 w 206"/>
              <a:gd name="T29" fmla="*/ 2147483647 h 310"/>
              <a:gd name="T30" fmla="*/ 2147483647 w 206"/>
              <a:gd name="T31" fmla="*/ 2147483647 h 310"/>
              <a:gd name="T32" fmla="*/ 2147483647 w 206"/>
              <a:gd name="T33" fmla="*/ 2147483647 h 310"/>
              <a:gd name="T34" fmla="*/ 2147483647 w 206"/>
              <a:gd name="T35" fmla="*/ 2147483647 h 310"/>
              <a:gd name="T36" fmla="*/ 2147483647 w 206"/>
              <a:gd name="T37" fmla="*/ 2147483647 h 310"/>
              <a:gd name="T38" fmla="*/ 2147483647 w 206"/>
              <a:gd name="T39" fmla="*/ 2147483647 h 310"/>
              <a:gd name="T40" fmla="*/ 2147483647 w 206"/>
              <a:gd name="T41" fmla="*/ 2147483647 h 310"/>
              <a:gd name="T42" fmla="*/ 2147483647 w 206"/>
              <a:gd name="T43" fmla="*/ 2147483647 h 310"/>
              <a:gd name="T44" fmla="*/ 2147483647 w 206"/>
              <a:gd name="T45" fmla="*/ 2147483647 h 310"/>
              <a:gd name="T46" fmla="*/ 2147483647 w 206"/>
              <a:gd name="T47" fmla="*/ 2147483647 h 310"/>
              <a:gd name="T48" fmla="*/ 2147483647 w 206"/>
              <a:gd name="T49" fmla="*/ 2147483647 h 310"/>
              <a:gd name="T50" fmla="*/ 0 w 206"/>
              <a:gd name="T51" fmla="*/ 2147483647 h 310"/>
              <a:gd name="T52" fmla="*/ 2147483647 w 206"/>
              <a:gd name="T53" fmla="*/ 2147483647 h 310"/>
              <a:gd name="T54" fmla="*/ 2147483647 w 206"/>
              <a:gd name="T55" fmla="*/ 2147483647 h 310"/>
              <a:gd name="T56" fmla="*/ 2147483647 w 206"/>
              <a:gd name="T57" fmla="*/ 2147483647 h 310"/>
              <a:gd name="T58" fmla="*/ 2147483647 w 206"/>
              <a:gd name="T59" fmla="*/ 2147483647 h 310"/>
              <a:gd name="T60" fmla="*/ 2147483647 w 206"/>
              <a:gd name="T61" fmla="*/ 2147483647 h 310"/>
              <a:gd name="T62" fmla="*/ 2147483647 w 206"/>
              <a:gd name="T63" fmla="*/ 2147483647 h 310"/>
              <a:gd name="T64" fmla="*/ 2147483647 w 206"/>
              <a:gd name="T65" fmla="*/ 2147483647 h 310"/>
              <a:gd name="T66" fmla="*/ 2147483647 w 206"/>
              <a:gd name="T67" fmla="*/ 2147483647 h 310"/>
              <a:gd name="T68" fmla="*/ 2147483647 w 206"/>
              <a:gd name="T69" fmla="*/ 2147483647 h 310"/>
              <a:gd name="T70" fmla="*/ 2147483647 w 206"/>
              <a:gd name="T71" fmla="*/ 2147483647 h 310"/>
              <a:gd name="T72" fmla="*/ 2147483647 w 206"/>
              <a:gd name="T73" fmla="*/ 2147483647 h 310"/>
              <a:gd name="T74" fmla="*/ 2147483647 w 206"/>
              <a:gd name="T75" fmla="*/ 2147483647 h 310"/>
              <a:gd name="T76" fmla="*/ 2147483647 w 206"/>
              <a:gd name="T77" fmla="*/ 2147483647 h 310"/>
              <a:gd name="T78" fmla="*/ 2147483647 w 206"/>
              <a:gd name="T79" fmla="*/ 2147483647 h 310"/>
              <a:gd name="T80" fmla="*/ 2147483647 w 206"/>
              <a:gd name="T81" fmla="*/ 2147483647 h 310"/>
              <a:gd name="T82" fmla="*/ 2147483647 w 206"/>
              <a:gd name="T83" fmla="*/ 2147483647 h 310"/>
              <a:gd name="T84" fmla="*/ 2147483647 w 206"/>
              <a:gd name="T85" fmla="*/ 2147483647 h 310"/>
              <a:gd name="T86" fmla="*/ 2147483647 w 206"/>
              <a:gd name="T87" fmla="*/ 2147483647 h 310"/>
              <a:gd name="T88" fmla="*/ 2147483647 w 206"/>
              <a:gd name="T89" fmla="*/ 2147483647 h 310"/>
              <a:gd name="T90" fmla="*/ 2147483647 w 206"/>
              <a:gd name="T91" fmla="*/ 2147483647 h 310"/>
              <a:gd name="T92" fmla="*/ 2147483647 w 206"/>
              <a:gd name="T93" fmla="*/ 2147483647 h 310"/>
              <a:gd name="T94" fmla="*/ 2147483647 w 206"/>
              <a:gd name="T95" fmla="*/ 2147483647 h 310"/>
              <a:gd name="T96" fmla="*/ 2147483647 w 206"/>
              <a:gd name="T97" fmla="*/ 2147483647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6"/>
              <a:gd name="T148" fmla="*/ 0 h 310"/>
              <a:gd name="T149" fmla="*/ 206 w 206"/>
              <a:gd name="T150" fmla="*/ 310 h 31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6" h="310">
                <a:moveTo>
                  <a:pt x="190" y="154"/>
                </a:moveTo>
                <a:cubicBezTo>
                  <a:pt x="183" y="145"/>
                  <a:pt x="174" y="137"/>
                  <a:pt x="164" y="132"/>
                </a:cubicBezTo>
                <a:cubicBezTo>
                  <a:pt x="176" y="118"/>
                  <a:pt x="183" y="100"/>
                  <a:pt x="183" y="80"/>
                </a:cubicBezTo>
                <a:cubicBezTo>
                  <a:pt x="183" y="68"/>
                  <a:pt x="180" y="56"/>
                  <a:pt x="175" y="46"/>
                </a:cubicBezTo>
                <a:cubicBezTo>
                  <a:pt x="174" y="43"/>
                  <a:pt x="172" y="39"/>
                  <a:pt x="170" y="36"/>
                </a:cubicBezTo>
                <a:cubicBezTo>
                  <a:pt x="167" y="33"/>
                  <a:pt x="162" y="32"/>
                  <a:pt x="159" y="34"/>
                </a:cubicBezTo>
                <a:cubicBezTo>
                  <a:pt x="155" y="36"/>
                  <a:pt x="154" y="41"/>
                  <a:pt x="156" y="45"/>
                </a:cubicBezTo>
                <a:cubicBezTo>
                  <a:pt x="158" y="48"/>
                  <a:pt x="159" y="50"/>
                  <a:pt x="161" y="53"/>
                </a:cubicBezTo>
                <a:cubicBezTo>
                  <a:pt x="165" y="61"/>
                  <a:pt x="167" y="70"/>
                  <a:pt x="167" y="80"/>
                </a:cubicBezTo>
                <a:cubicBezTo>
                  <a:pt x="167" y="100"/>
                  <a:pt x="158" y="117"/>
                  <a:pt x="144" y="129"/>
                </a:cubicBezTo>
                <a:cubicBezTo>
                  <a:pt x="143" y="130"/>
                  <a:pt x="142" y="130"/>
                  <a:pt x="141" y="131"/>
                </a:cubicBezTo>
                <a:cubicBezTo>
                  <a:pt x="141" y="132"/>
                  <a:pt x="140" y="132"/>
                  <a:pt x="140" y="132"/>
                </a:cubicBezTo>
                <a:cubicBezTo>
                  <a:pt x="139" y="133"/>
                  <a:pt x="138" y="134"/>
                  <a:pt x="137" y="134"/>
                </a:cubicBezTo>
                <a:cubicBezTo>
                  <a:pt x="136" y="135"/>
                  <a:pt x="135" y="135"/>
                  <a:pt x="135" y="136"/>
                </a:cubicBezTo>
                <a:cubicBezTo>
                  <a:pt x="134" y="136"/>
                  <a:pt x="133" y="137"/>
                  <a:pt x="132" y="137"/>
                </a:cubicBezTo>
                <a:cubicBezTo>
                  <a:pt x="131" y="138"/>
                  <a:pt x="130" y="138"/>
                  <a:pt x="129" y="138"/>
                </a:cubicBezTo>
                <a:cubicBezTo>
                  <a:pt x="128" y="139"/>
                  <a:pt x="127" y="139"/>
                  <a:pt x="127" y="139"/>
                </a:cubicBezTo>
                <a:cubicBezTo>
                  <a:pt x="125" y="140"/>
                  <a:pt x="124" y="140"/>
                  <a:pt x="123" y="141"/>
                </a:cubicBezTo>
                <a:cubicBezTo>
                  <a:pt x="122" y="141"/>
                  <a:pt x="122" y="141"/>
                  <a:pt x="121" y="141"/>
                </a:cubicBezTo>
                <a:cubicBezTo>
                  <a:pt x="120" y="142"/>
                  <a:pt x="118" y="142"/>
                  <a:pt x="117" y="142"/>
                </a:cubicBezTo>
                <a:cubicBezTo>
                  <a:pt x="116" y="143"/>
                  <a:pt x="116" y="143"/>
                  <a:pt x="115" y="143"/>
                </a:cubicBezTo>
                <a:cubicBezTo>
                  <a:pt x="114" y="143"/>
                  <a:pt x="112" y="143"/>
                  <a:pt x="110" y="144"/>
                </a:cubicBezTo>
                <a:cubicBezTo>
                  <a:pt x="110" y="144"/>
                  <a:pt x="109" y="144"/>
                  <a:pt x="109" y="144"/>
                </a:cubicBezTo>
                <a:cubicBezTo>
                  <a:pt x="107" y="144"/>
                  <a:pt x="105" y="144"/>
                  <a:pt x="103" y="144"/>
                </a:cubicBezTo>
                <a:cubicBezTo>
                  <a:pt x="101" y="144"/>
                  <a:pt x="98" y="144"/>
                  <a:pt x="96" y="144"/>
                </a:cubicBezTo>
                <a:cubicBezTo>
                  <a:pt x="96" y="144"/>
                  <a:pt x="95" y="144"/>
                  <a:pt x="95" y="144"/>
                </a:cubicBezTo>
                <a:cubicBezTo>
                  <a:pt x="93" y="143"/>
                  <a:pt x="92" y="143"/>
                  <a:pt x="90" y="143"/>
                </a:cubicBezTo>
                <a:cubicBezTo>
                  <a:pt x="90" y="143"/>
                  <a:pt x="89" y="143"/>
                  <a:pt x="88" y="142"/>
                </a:cubicBezTo>
                <a:cubicBezTo>
                  <a:pt x="87" y="142"/>
                  <a:pt x="86" y="142"/>
                  <a:pt x="84" y="141"/>
                </a:cubicBezTo>
                <a:cubicBezTo>
                  <a:pt x="84" y="141"/>
                  <a:pt x="83" y="141"/>
                  <a:pt x="82" y="141"/>
                </a:cubicBezTo>
                <a:cubicBezTo>
                  <a:pt x="81" y="140"/>
                  <a:pt x="80" y="140"/>
                  <a:pt x="79" y="140"/>
                </a:cubicBezTo>
                <a:cubicBezTo>
                  <a:pt x="78" y="139"/>
                  <a:pt x="77" y="139"/>
                  <a:pt x="76" y="138"/>
                </a:cubicBezTo>
                <a:cubicBezTo>
                  <a:pt x="75" y="138"/>
                  <a:pt x="74" y="138"/>
                  <a:pt x="74" y="137"/>
                </a:cubicBezTo>
                <a:cubicBezTo>
                  <a:pt x="73" y="137"/>
                  <a:pt x="72" y="136"/>
                  <a:pt x="71" y="136"/>
                </a:cubicBezTo>
                <a:cubicBezTo>
                  <a:pt x="70" y="135"/>
                  <a:pt x="69" y="135"/>
                  <a:pt x="69" y="134"/>
                </a:cubicBezTo>
                <a:cubicBezTo>
                  <a:pt x="68" y="134"/>
                  <a:pt x="67" y="133"/>
                  <a:pt x="66" y="132"/>
                </a:cubicBezTo>
                <a:cubicBezTo>
                  <a:pt x="65" y="132"/>
                  <a:pt x="65" y="132"/>
                  <a:pt x="64" y="131"/>
                </a:cubicBezTo>
                <a:cubicBezTo>
                  <a:pt x="63" y="130"/>
                  <a:pt x="62" y="130"/>
                  <a:pt x="61" y="129"/>
                </a:cubicBezTo>
                <a:cubicBezTo>
                  <a:pt x="47" y="117"/>
                  <a:pt x="39" y="100"/>
                  <a:pt x="39" y="80"/>
                </a:cubicBezTo>
                <a:cubicBezTo>
                  <a:pt x="39" y="45"/>
                  <a:pt x="67" y="16"/>
                  <a:pt x="103" y="16"/>
                </a:cubicBezTo>
                <a:cubicBezTo>
                  <a:pt x="112" y="16"/>
                  <a:pt x="122" y="18"/>
                  <a:pt x="130" y="22"/>
                </a:cubicBezTo>
                <a:cubicBezTo>
                  <a:pt x="133" y="23"/>
                  <a:pt x="135" y="25"/>
                  <a:pt x="138" y="27"/>
                </a:cubicBezTo>
                <a:cubicBezTo>
                  <a:pt x="142" y="29"/>
                  <a:pt x="147" y="28"/>
                  <a:pt x="149" y="24"/>
                </a:cubicBezTo>
                <a:cubicBezTo>
                  <a:pt x="152" y="21"/>
                  <a:pt x="151" y="16"/>
                  <a:pt x="147" y="13"/>
                </a:cubicBezTo>
                <a:cubicBezTo>
                  <a:pt x="147" y="13"/>
                  <a:pt x="147" y="13"/>
                  <a:pt x="147" y="13"/>
                </a:cubicBezTo>
                <a:cubicBezTo>
                  <a:pt x="144" y="11"/>
                  <a:pt x="140" y="9"/>
                  <a:pt x="137" y="8"/>
                </a:cubicBezTo>
                <a:cubicBezTo>
                  <a:pt x="126" y="3"/>
                  <a:pt x="115" y="0"/>
                  <a:pt x="103" y="0"/>
                </a:cubicBezTo>
                <a:cubicBezTo>
                  <a:pt x="58" y="0"/>
                  <a:pt x="23" y="36"/>
                  <a:pt x="23" y="80"/>
                </a:cubicBezTo>
                <a:cubicBezTo>
                  <a:pt x="23" y="100"/>
                  <a:pt x="30" y="118"/>
                  <a:pt x="41" y="132"/>
                </a:cubicBezTo>
                <a:cubicBezTo>
                  <a:pt x="31" y="137"/>
                  <a:pt x="23" y="145"/>
                  <a:pt x="16" y="154"/>
                </a:cubicBezTo>
                <a:cubicBezTo>
                  <a:pt x="6" y="166"/>
                  <a:pt x="0" y="181"/>
                  <a:pt x="0" y="196"/>
                </a:cubicBezTo>
                <a:cubicBezTo>
                  <a:pt x="0" y="224"/>
                  <a:pt x="0" y="288"/>
                  <a:pt x="0" y="288"/>
                </a:cubicBezTo>
                <a:cubicBezTo>
                  <a:pt x="0" y="300"/>
                  <a:pt x="8" y="310"/>
                  <a:pt x="20" y="310"/>
                </a:cubicBezTo>
                <a:cubicBezTo>
                  <a:pt x="186" y="310"/>
                  <a:pt x="186" y="310"/>
                  <a:pt x="186" y="310"/>
                </a:cubicBezTo>
                <a:cubicBezTo>
                  <a:pt x="197" y="310"/>
                  <a:pt x="206" y="300"/>
                  <a:pt x="206" y="288"/>
                </a:cubicBezTo>
                <a:cubicBezTo>
                  <a:pt x="206" y="288"/>
                  <a:pt x="206" y="224"/>
                  <a:pt x="206" y="196"/>
                </a:cubicBezTo>
                <a:cubicBezTo>
                  <a:pt x="206" y="181"/>
                  <a:pt x="199" y="166"/>
                  <a:pt x="190" y="154"/>
                </a:cubicBezTo>
                <a:close/>
                <a:moveTo>
                  <a:pt x="190" y="288"/>
                </a:moveTo>
                <a:cubicBezTo>
                  <a:pt x="190" y="292"/>
                  <a:pt x="187" y="294"/>
                  <a:pt x="186" y="294"/>
                </a:cubicBezTo>
                <a:cubicBezTo>
                  <a:pt x="169" y="294"/>
                  <a:pt x="169" y="294"/>
                  <a:pt x="169" y="294"/>
                </a:cubicBezTo>
                <a:cubicBezTo>
                  <a:pt x="169" y="196"/>
                  <a:pt x="169" y="196"/>
                  <a:pt x="169" y="196"/>
                </a:cubicBezTo>
                <a:cubicBezTo>
                  <a:pt x="169" y="191"/>
                  <a:pt x="166" y="188"/>
                  <a:pt x="161" y="188"/>
                </a:cubicBezTo>
                <a:cubicBezTo>
                  <a:pt x="157" y="188"/>
                  <a:pt x="153" y="191"/>
                  <a:pt x="153" y="196"/>
                </a:cubicBezTo>
                <a:cubicBezTo>
                  <a:pt x="153" y="294"/>
                  <a:pt x="153" y="294"/>
                  <a:pt x="153" y="294"/>
                </a:cubicBezTo>
                <a:cubicBezTo>
                  <a:pt x="52" y="294"/>
                  <a:pt x="52" y="294"/>
                  <a:pt x="52" y="294"/>
                </a:cubicBezTo>
                <a:cubicBezTo>
                  <a:pt x="52" y="196"/>
                  <a:pt x="52" y="196"/>
                  <a:pt x="52" y="196"/>
                </a:cubicBezTo>
                <a:cubicBezTo>
                  <a:pt x="52" y="191"/>
                  <a:pt x="48" y="188"/>
                  <a:pt x="44" y="188"/>
                </a:cubicBezTo>
                <a:cubicBezTo>
                  <a:pt x="39" y="188"/>
                  <a:pt x="36" y="191"/>
                  <a:pt x="36" y="196"/>
                </a:cubicBezTo>
                <a:cubicBezTo>
                  <a:pt x="36" y="294"/>
                  <a:pt x="36" y="294"/>
                  <a:pt x="36" y="294"/>
                </a:cubicBezTo>
                <a:cubicBezTo>
                  <a:pt x="20" y="294"/>
                  <a:pt x="20" y="294"/>
                  <a:pt x="20" y="294"/>
                </a:cubicBezTo>
                <a:cubicBezTo>
                  <a:pt x="18" y="294"/>
                  <a:pt x="16" y="292"/>
                  <a:pt x="16" y="288"/>
                </a:cubicBezTo>
                <a:cubicBezTo>
                  <a:pt x="16" y="288"/>
                  <a:pt x="16" y="224"/>
                  <a:pt x="16" y="196"/>
                </a:cubicBezTo>
                <a:cubicBezTo>
                  <a:pt x="16" y="186"/>
                  <a:pt x="20" y="174"/>
                  <a:pt x="28" y="163"/>
                </a:cubicBezTo>
                <a:cubicBezTo>
                  <a:pt x="35" y="154"/>
                  <a:pt x="45" y="147"/>
                  <a:pt x="54" y="143"/>
                </a:cubicBezTo>
                <a:cubicBezTo>
                  <a:pt x="54" y="144"/>
                  <a:pt x="54" y="144"/>
                  <a:pt x="54" y="144"/>
                </a:cubicBezTo>
                <a:cubicBezTo>
                  <a:pt x="59" y="147"/>
                  <a:pt x="64" y="150"/>
                  <a:pt x="69" y="153"/>
                </a:cubicBezTo>
                <a:cubicBezTo>
                  <a:pt x="69" y="153"/>
                  <a:pt x="70" y="153"/>
                  <a:pt x="70" y="153"/>
                </a:cubicBezTo>
                <a:cubicBezTo>
                  <a:pt x="72" y="154"/>
                  <a:pt x="73" y="154"/>
                  <a:pt x="74" y="155"/>
                </a:cubicBezTo>
                <a:cubicBezTo>
                  <a:pt x="75" y="155"/>
                  <a:pt x="76" y="156"/>
                  <a:pt x="77" y="156"/>
                </a:cubicBezTo>
                <a:cubicBezTo>
                  <a:pt x="78" y="156"/>
                  <a:pt x="80" y="157"/>
                  <a:pt x="81" y="157"/>
                </a:cubicBezTo>
                <a:cubicBezTo>
                  <a:pt x="82" y="157"/>
                  <a:pt x="83" y="158"/>
                  <a:pt x="85" y="158"/>
                </a:cubicBezTo>
                <a:cubicBezTo>
                  <a:pt x="86" y="158"/>
                  <a:pt x="87" y="159"/>
                  <a:pt x="88" y="159"/>
                </a:cubicBezTo>
                <a:cubicBezTo>
                  <a:pt x="89" y="159"/>
                  <a:pt x="91" y="159"/>
                  <a:pt x="93" y="159"/>
                </a:cubicBezTo>
                <a:cubicBezTo>
                  <a:pt x="93" y="160"/>
                  <a:pt x="94" y="160"/>
                  <a:pt x="95" y="160"/>
                </a:cubicBezTo>
                <a:cubicBezTo>
                  <a:pt x="98" y="160"/>
                  <a:pt x="100" y="160"/>
                  <a:pt x="103" y="160"/>
                </a:cubicBezTo>
                <a:cubicBezTo>
                  <a:pt x="105" y="160"/>
                  <a:pt x="108" y="160"/>
                  <a:pt x="110" y="160"/>
                </a:cubicBezTo>
                <a:cubicBezTo>
                  <a:pt x="111" y="160"/>
                  <a:pt x="112" y="160"/>
                  <a:pt x="113" y="159"/>
                </a:cubicBezTo>
                <a:cubicBezTo>
                  <a:pt x="114" y="159"/>
                  <a:pt x="116" y="159"/>
                  <a:pt x="118" y="159"/>
                </a:cubicBezTo>
                <a:cubicBezTo>
                  <a:pt x="119" y="159"/>
                  <a:pt x="120" y="158"/>
                  <a:pt x="121" y="158"/>
                </a:cubicBezTo>
                <a:cubicBezTo>
                  <a:pt x="122" y="158"/>
                  <a:pt x="123" y="157"/>
                  <a:pt x="125" y="157"/>
                </a:cubicBezTo>
                <a:cubicBezTo>
                  <a:pt x="126" y="157"/>
                  <a:pt x="127" y="156"/>
                  <a:pt x="128" y="156"/>
                </a:cubicBezTo>
                <a:cubicBezTo>
                  <a:pt x="129" y="156"/>
                  <a:pt x="130" y="155"/>
                  <a:pt x="131" y="155"/>
                </a:cubicBezTo>
                <a:cubicBezTo>
                  <a:pt x="132" y="154"/>
                  <a:pt x="134" y="154"/>
                  <a:pt x="135" y="153"/>
                </a:cubicBezTo>
                <a:cubicBezTo>
                  <a:pt x="135" y="153"/>
                  <a:pt x="136" y="153"/>
                  <a:pt x="136" y="153"/>
                </a:cubicBezTo>
                <a:cubicBezTo>
                  <a:pt x="142" y="150"/>
                  <a:pt x="146" y="147"/>
                  <a:pt x="151" y="144"/>
                </a:cubicBezTo>
                <a:cubicBezTo>
                  <a:pt x="151" y="144"/>
                  <a:pt x="151" y="144"/>
                  <a:pt x="152" y="143"/>
                </a:cubicBezTo>
                <a:cubicBezTo>
                  <a:pt x="161" y="147"/>
                  <a:pt x="170" y="154"/>
                  <a:pt x="177" y="163"/>
                </a:cubicBezTo>
                <a:cubicBezTo>
                  <a:pt x="185" y="174"/>
                  <a:pt x="190" y="186"/>
                  <a:pt x="190" y="196"/>
                </a:cubicBezTo>
                <a:cubicBezTo>
                  <a:pt x="190" y="224"/>
                  <a:pt x="190" y="288"/>
                  <a:pt x="190" y="288"/>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1507" name="Freeform 3"/>
          <p:cNvSpPr>
            <a:spLocks noChangeAspect="1" noEditPoints="1"/>
          </p:cNvSpPr>
          <p:nvPr/>
        </p:nvSpPr>
        <p:spPr bwMode="auto">
          <a:xfrm>
            <a:off x="3584575" y="2787650"/>
            <a:ext cx="1827213" cy="1074738"/>
          </a:xfrm>
          <a:custGeom>
            <a:avLst/>
            <a:gdLst>
              <a:gd name="T0" fmla="*/ 2147483647 w 487"/>
              <a:gd name="T1" fmla="*/ 2147483647 h 287"/>
              <a:gd name="T2" fmla="*/ 2147483647 w 487"/>
              <a:gd name="T3" fmla="*/ 2147483647 h 287"/>
              <a:gd name="T4" fmla="*/ 2147483647 w 487"/>
              <a:gd name="T5" fmla="*/ 2147483647 h 287"/>
              <a:gd name="T6" fmla="*/ 2147483647 w 487"/>
              <a:gd name="T7" fmla="*/ 2147483647 h 287"/>
              <a:gd name="T8" fmla="*/ 2147483647 w 487"/>
              <a:gd name="T9" fmla="*/ 2147483647 h 287"/>
              <a:gd name="T10" fmla="*/ 2147483647 w 487"/>
              <a:gd name="T11" fmla="*/ 2147483647 h 287"/>
              <a:gd name="T12" fmla="*/ 2147483647 w 487"/>
              <a:gd name="T13" fmla="*/ 2147483647 h 287"/>
              <a:gd name="T14" fmla="*/ 2147483647 w 487"/>
              <a:gd name="T15" fmla="*/ 2147483647 h 287"/>
              <a:gd name="T16" fmla="*/ 2147483647 w 487"/>
              <a:gd name="T17" fmla="*/ 2147483647 h 287"/>
              <a:gd name="T18" fmla="*/ 2147483647 w 487"/>
              <a:gd name="T19" fmla="*/ 2147483647 h 287"/>
              <a:gd name="T20" fmla="*/ 2147483647 w 487"/>
              <a:gd name="T21" fmla="*/ 2147483647 h 287"/>
              <a:gd name="T22" fmla="*/ 2147483647 w 487"/>
              <a:gd name="T23" fmla="*/ 2147483647 h 287"/>
              <a:gd name="T24" fmla="*/ 0 w 487"/>
              <a:gd name="T25" fmla="*/ 2147483647 h 287"/>
              <a:gd name="T26" fmla="*/ 2147483647 w 487"/>
              <a:gd name="T27" fmla="*/ 2147483647 h 287"/>
              <a:gd name="T28" fmla="*/ 2147483647 w 487"/>
              <a:gd name="T29" fmla="*/ 2147483647 h 287"/>
              <a:gd name="T30" fmla="*/ 2147483647 w 487"/>
              <a:gd name="T31" fmla="*/ 2147483647 h 287"/>
              <a:gd name="T32" fmla="*/ 2147483647 w 487"/>
              <a:gd name="T33" fmla="*/ 2147483647 h 287"/>
              <a:gd name="T34" fmla="*/ 2147483647 w 487"/>
              <a:gd name="T35" fmla="*/ 2147483647 h 287"/>
              <a:gd name="T36" fmla="*/ 2147483647 w 487"/>
              <a:gd name="T37" fmla="*/ 2147483647 h 287"/>
              <a:gd name="T38" fmla="*/ 2147483647 w 487"/>
              <a:gd name="T39" fmla="*/ 2147483647 h 287"/>
              <a:gd name="T40" fmla="*/ 2147483647 w 487"/>
              <a:gd name="T41" fmla="*/ 2147483647 h 287"/>
              <a:gd name="T42" fmla="*/ 2147483647 w 487"/>
              <a:gd name="T43" fmla="*/ 2147483647 h 287"/>
              <a:gd name="T44" fmla="*/ 2147483647 w 487"/>
              <a:gd name="T45" fmla="*/ 2147483647 h 287"/>
              <a:gd name="T46" fmla="*/ 2147483647 w 487"/>
              <a:gd name="T47" fmla="*/ 2147483647 h 287"/>
              <a:gd name="T48" fmla="*/ 2147483647 w 487"/>
              <a:gd name="T49" fmla="*/ 2147483647 h 287"/>
              <a:gd name="T50" fmla="*/ 2147483647 w 487"/>
              <a:gd name="T51" fmla="*/ 2147483647 h 287"/>
              <a:gd name="T52" fmla="*/ 2147483647 w 487"/>
              <a:gd name="T53" fmla="*/ 2147483647 h 287"/>
              <a:gd name="T54" fmla="*/ 2147483647 w 487"/>
              <a:gd name="T55" fmla="*/ 2147483647 h 287"/>
              <a:gd name="T56" fmla="*/ 2147483647 w 487"/>
              <a:gd name="T57" fmla="*/ 2147483647 h 287"/>
              <a:gd name="T58" fmla="*/ 2147483647 w 487"/>
              <a:gd name="T59" fmla="*/ 2147483647 h 287"/>
              <a:gd name="T60" fmla="*/ 2147483647 w 487"/>
              <a:gd name="T61" fmla="*/ 2147483647 h 287"/>
              <a:gd name="T62" fmla="*/ 2147483647 w 487"/>
              <a:gd name="T63" fmla="*/ 2147483647 h 287"/>
              <a:gd name="T64" fmla="*/ 2147483647 w 487"/>
              <a:gd name="T65" fmla="*/ 2147483647 h 287"/>
              <a:gd name="T66" fmla="*/ 2147483647 w 487"/>
              <a:gd name="T67" fmla="*/ 2147483647 h 287"/>
              <a:gd name="T68" fmla="*/ 2147483647 w 487"/>
              <a:gd name="T69" fmla="*/ 2147483647 h 287"/>
              <a:gd name="T70" fmla="*/ 2147483647 w 487"/>
              <a:gd name="T71" fmla="*/ 2147483647 h 287"/>
              <a:gd name="T72" fmla="*/ 2147483647 w 487"/>
              <a:gd name="T73" fmla="*/ 2147483647 h 287"/>
              <a:gd name="T74" fmla="*/ 2147483647 w 487"/>
              <a:gd name="T75" fmla="*/ 2147483647 h 287"/>
              <a:gd name="T76" fmla="*/ 2147483647 w 487"/>
              <a:gd name="T77" fmla="*/ 2147483647 h 287"/>
              <a:gd name="T78" fmla="*/ 2147483647 w 487"/>
              <a:gd name="T79" fmla="*/ 2147483647 h 287"/>
              <a:gd name="T80" fmla="*/ 2147483647 w 487"/>
              <a:gd name="T81" fmla="*/ 2147483647 h 287"/>
              <a:gd name="T82" fmla="*/ 2147483647 w 487"/>
              <a:gd name="T83" fmla="*/ 2147483647 h 287"/>
              <a:gd name="T84" fmla="*/ 2147483647 w 487"/>
              <a:gd name="T85" fmla="*/ 2147483647 h 287"/>
              <a:gd name="T86" fmla="*/ 2147483647 w 487"/>
              <a:gd name="T87" fmla="*/ 2147483647 h 287"/>
              <a:gd name="T88" fmla="*/ 2147483647 w 487"/>
              <a:gd name="T89" fmla="*/ 2147483647 h 287"/>
              <a:gd name="T90" fmla="*/ 2147483647 w 487"/>
              <a:gd name="T91" fmla="*/ 2147483647 h 287"/>
              <a:gd name="T92" fmla="*/ 2147483647 w 487"/>
              <a:gd name="T93" fmla="*/ 2147483647 h 287"/>
              <a:gd name="T94" fmla="*/ 2147483647 w 487"/>
              <a:gd name="T95" fmla="*/ 2147483647 h 287"/>
              <a:gd name="T96" fmla="*/ 2147483647 w 487"/>
              <a:gd name="T97" fmla="*/ 2147483647 h 287"/>
              <a:gd name="T98" fmla="*/ 2147483647 w 487"/>
              <a:gd name="T99" fmla="*/ 2147483647 h 287"/>
              <a:gd name="T100" fmla="*/ 2147483647 w 487"/>
              <a:gd name="T101" fmla="*/ 2147483647 h 287"/>
              <a:gd name="T102" fmla="*/ 2147483647 w 487"/>
              <a:gd name="T103" fmla="*/ 2147483647 h 287"/>
              <a:gd name="T104" fmla="*/ 2147483647 w 487"/>
              <a:gd name="T105" fmla="*/ 2147483647 h 287"/>
              <a:gd name="T106" fmla="*/ 2147483647 w 487"/>
              <a:gd name="T107" fmla="*/ 2147483647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7"/>
              <a:gd name="T163" fmla="*/ 0 h 287"/>
              <a:gd name="T164" fmla="*/ 487 w 487"/>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7" h="287">
                <a:moveTo>
                  <a:pt x="409" y="59"/>
                </a:moveTo>
                <a:cubicBezTo>
                  <a:pt x="415" y="61"/>
                  <a:pt x="422" y="63"/>
                  <a:pt x="427" y="63"/>
                </a:cubicBezTo>
                <a:cubicBezTo>
                  <a:pt x="434" y="63"/>
                  <a:pt x="479" y="63"/>
                  <a:pt x="479" y="63"/>
                </a:cubicBezTo>
                <a:cubicBezTo>
                  <a:pt x="483" y="63"/>
                  <a:pt x="487" y="59"/>
                  <a:pt x="487" y="55"/>
                </a:cubicBezTo>
                <a:cubicBezTo>
                  <a:pt x="487" y="50"/>
                  <a:pt x="483" y="47"/>
                  <a:pt x="479" y="47"/>
                </a:cubicBezTo>
                <a:cubicBezTo>
                  <a:pt x="479" y="47"/>
                  <a:pt x="434" y="47"/>
                  <a:pt x="427" y="47"/>
                </a:cubicBezTo>
                <a:cubicBezTo>
                  <a:pt x="424" y="47"/>
                  <a:pt x="419" y="46"/>
                  <a:pt x="414" y="44"/>
                </a:cubicBezTo>
                <a:cubicBezTo>
                  <a:pt x="410" y="42"/>
                  <a:pt x="405" y="45"/>
                  <a:pt x="404" y="49"/>
                </a:cubicBezTo>
                <a:cubicBezTo>
                  <a:pt x="402" y="53"/>
                  <a:pt x="404" y="57"/>
                  <a:pt x="409" y="59"/>
                </a:cubicBezTo>
                <a:close/>
                <a:moveTo>
                  <a:pt x="479" y="186"/>
                </a:moveTo>
                <a:cubicBezTo>
                  <a:pt x="425" y="186"/>
                  <a:pt x="425" y="186"/>
                  <a:pt x="425" y="186"/>
                </a:cubicBezTo>
                <a:cubicBezTo>
                  <a:pt x="419" y="179"/>
                  <a:pt x="401" y="160"/>
                  <a:pt x="381" y="140"/>
                </a:cubicBezTo>
                <a:cubicBezTo>
                  <a:pt x="369" y="127"/>
                  <a:pt x="356" y="114"/>
                  <a:pt x="345" y="104"/>
                </a:cubicBezTo>
                <a:cubicBezTo>
                  <a:pt x="334" y="93"/>
                  <a:pt x="325" y="85"/>
                  <a:pt x="318" y="81"/>
                </a:cubicBezTo>
                <a:cubicBezTo>
                  <a:pt x="316" y="79"/>
                  <a:pt x="314" y="78"/>
                  <a:pt x="311" y="77"/>
                </a:cubicBezTo>
                <a:cubicBezTo>
                  <a:pt x="310" y="77"/>
                  <a:pt x="310" y="77"/>
                  <a:pt x="309" y="76"/>
                </a:cubicBezTo>
                <a:cubicBezTo>
                  <a:pt x="297" y="71"/>
                  <a:pt x="282" y="68"/>
                  <a:pt x="266" y="66"/>
                </a:cubicBezTo>
                <a:cubicBezTo>
                  <a:pt x="247" y="63"/>
                  <a:pt x="229" y="60"/>
                  <a:pt x="223" y="58"/>
                </a:cubicBezTo>
                <a:cubicBezTo>
                  <a:pt x="220" y="58"/>
                  <a:pt x="218" y="57"/>
                  <a:pt x="216" y="57"/>
                </a:cubicBezTo>
                <a:cubicBezTo>
                  <a:pt x="216" y="57"/>
                  <a:pt x="215" y="57"/>
                  <a:pt x="215" y="57"/>
                </a:cubicBezTo>
                <a:cubicBezTo>
                  <a:pt x="213" y="56"/>
                  <a:pt x="210" y="56"/>
                  <a:pt x="208" y="56"/>
                </a:cubicBezTo>
                <a:cubicBezTo>
                  <a:pt x="206" y="56"/>
                  <a:pt x="205" y="56"/>
                  <a:pt x="203" y="56"/>
                </a:cubicBezTo>
                <a:cubicBezTo>
                  <a:pt x="200" y="57"/>
                  <a:pt x="198" y="57"/>
                  <a:pt x="195" y="58"/>
                </a:cubicBezTo>
                <a:cubicBezTo>
                  <a:pt x="192" y="59"/>
                  <a:pt x="190" y="60"/>
                  <a:pt x="187" y="62"/>
                </a:cubicBezTo>
                <a:cubicBezTo>
                  <a:pt x="187" y="62"/>
                  <a:pt x="187" y="62"/>
                  <a:pt x="187" y="63"/>
                </a:cubicBezTo>
                <a:cubicBezTo>
                  <a:pt x="187" y="63"/>
                  <a:pt x="187" y="63"/>
                  <a:pt x="187" y="63"/>
                </a:cubicBezTo>
                <a:cubicBezTo>
                  <a:pt x="187" y="63"/>
                  <a:pt x="187" y="63"/>
                  <a:pt x="187" y="63"/>
                </a:cubicBezTo>
                <a:cubicBezTo>
                  <a:pt x="186" y="63"/>
                  <a:pt x="186" y="64"/>
                  <a:pt x="184" y="65"/>
                </a:cubicBezTo>
                <a:cubicBezTo>
                  <a:pt x="181" y="68"/>
                  <a:pt x="175" y="74"/>
                  <a:pt x="167" y="80"/>
                </a:cubicBezTo>
                <a:cubicBezTo>
                  <a:pt x="160" y="86"/>
                  <a:pt x="150" y="91"/>
                  <a:pt x="141" y="94"/>
                </a:cubicBezTo>
                <a:cubicBezTo>
                  <a:pt x="138" y="95"/>
                  <a:pt x="134" y="96"/>
                  <a:pt x="131" y="96"/>
                </a:cubicBezTo>
                <a:cubicBezTo>
                  <a:pt x="131" y="96"/>
                  <a:pt x="130" y="96"/>
                  <a:pt x="129" y="96"/>
                </a:cubicBezTo>
                <a:cubicBezTo>
                  <a:pt x="129" y="96"/>
                  <a:pt x="128" y="96"/>
                  <a:pt x="128" y="96"/>
                </a:cubicBezTo>
                <a:cubicBezTo>
                  <a:pt x="127" y="96"/>
                  <a:pt x="126" y="96"/>
                  <a:pt x="125" y="96"/>
                </a:cubicBezTo>
                <a:cubicBezTo>
                  <a:pt x="120" y="96"/>
                  <a:pt x="119" y="95"/>
                  <a:pt x="118" y="94"/>
                </a:cubicBezTo>
                <a:cubicBezTo>
                  <a:pt x="118" y="94"/>
                  <a:pt x="118" y="94"/>
                  <a:pt x="118" y="94"/>
                </a:cubicBezTo>
                <a:cubicBezTo>
                  <a:pt x="117" y="93"/>
                  <a:pt x="117" y="92"/>
                  <a:pt x="117" y="90"/>
                </a:cubicBezTo>
                <a:cubicBezTo>
                  <a:pt x="117" y="88"/>
                  <a:pt x="118" y="86"/>
                  <a:pt x="118" y="83"/>
                </a:cubicBezTo>
                <a:cubicBezTo>
                  <a:pt x="119" y="82"/>
                  <a:pt x="122" y="80"/>
                  <a:pt x="126" y="77"/>
                </a:cubicBezTo>
                <a:cubicBezTo>
                  <a:pt x="128" y="76"/>
                  <a:pt x="130" y="75"/>
                  <a:pt x="132" y="74"/>
                </a:cubicBezTo>
                <a:cubicBezTo>
                  <a:pt x="139" y="69"/>
                  <a:pt x="147" y="64"/>
                  <a:pt x="154" y="58"/>
                </a:cubicBezTo>
                <a:cubicBezTo>
                  <a:pt x="156" y="57"/>
                  <a:pt x="157" y="56"/>
                  <a:pt x="158" y="55"/>
                </a:cubicBezTo>
                <a:cubicBezTo>
                  <a:pt x="166" y="49"/>
                  <a:pt x="179" y="40"/>
                  <a:pt x="192" y="32"/>
                </a:cubicBezTo>
                <a:cubicBezTo>
                  <a:pt x="198" y="28"/>
                  <a:pt x="205" y="24"/>
                  <a:pt x="210" y="21"/>
                </a:cubicBezTo>
                <a:cubicBezTo>
                  <a:pt x="215" y="18"/>
                  <a:pt x="219" y="17"/>
                  <a:pt x="220" y="17"/>
                </a:cubicBezTo>
                <a:cubicBezTo>
                  <a:pt x="220" y="17"/>
                  <a:pt x="220" y="17"/>
                  <a:pt x="221" y="16"/>
                </a:cubicBezTo>
                <a:cubicBezTo>
                  <a:pt x="222" y="16"/>
                  <a:pt x="225" y="16"/>
                  <a:pt x="229" y="16"/>
                </a:cubicBezTo>
                <a:cubicBezTo>
                  <a:pt x="242" y="16"/>
                  <a:pt x="266" y="17"/>
                  <a:pt x="287" y="19"/>
                </a:cubicBezTo>
                <a:cubicBezTo>
                  <a:pt x="308" y="20"/>
                  <a:pt x="327" y="21"/>
                  <a:pt x="331" y="22"/>
                </a:cubicBezTo>
                <a:cubicBezTo>
                  <a:pt x="333" y="22"/>
                  <a:pt x="341" y="26"/>
                  <a:pt x="350" y="30"/>
                </a:cubicBezTo>
                <a:cubicBezTo>
                  <a:pt x="359" y="34"/>
                  <a:pt x="369" y="40"/>
                  <a:pt x="378" y="44"/>
                </a:cubicBezTo>
                <a:cubicBezTo>
                  <a:pt x="382" y="46"/>
                  <a:pt x="387" y="45"/>
                  <a:pt x="389" y="41"/>
                </a:cubicBezTo>
                <a:cubicBezTo>
                  <a:pt x="391" y="37"/>
                  <a:pt x="389" y="32"/>
                  <a:pt x="386" y="30"/>
                </a:cubicBezTo>
                <a:cubicBezTo>
                  <a:pt x="377" y="26"/>
                  <a:pt x="366" y="20"/>
                  <a:pt x="357" y="16"/>
                </a:cubicBezTo>
                <a:cubicBezTo>
                  <a:pt x="348" y="11"/>
                  <a:pt x="340" y="8"/>
                  <a:pt x="334" y="7"/>
                </a:cubicBezTo>
                <a:cubicBezTo>
                  <a:pt x="328" y="5"/>
                  <a:pt x="309" y="4"/>
                  <a:pt x="288" y="3"/>
                </a:cubicBezTo>
                <a:cubicBezTo>
                  <a:pt x="266" y="1"/>
                  <a:pt x="243" y="0"/>
                  <a:pt x="229" y="0"/>
                </a:cubicBezTo>
                <a:cubicBezTo>
                  <a:pt x="223" y="0"/>
                  <a:pt x="220" y="0"/>
                  <a:pt x="217" y="1"/>
                </a:cubicBezTo>
                <a:cubicBezTo>
                  <a:pt x="212" y="2"/>
                  <a:pt x="208" y="4"/>
                  <a:pt x="202" y="7"/>
                </a:cubicBezTo>
                <a:cubicBezTo>
                  <a:pt x="186" y="16"/>
                  <a:pt x="161" y="32"/>
                  <a:pt x="148" y="43"/>
                </a:cubicBezTo>
                <a:cubicBezTo>
                  <a:pt x="148" y="43"/>
                  <a:pt x="147" y="44"/>
                  <a:pt x="147" y="44"/>
                </a:cubicBezTo>
                <a:cubicBezTo>
                  <a:pt x="125" y="45"/>
                  <a:pt x="106" y="52"/>
                  <a:pt x="88" y="60"/>
                </a:cubicBezTo>
                <a:cubicBezTo>
                  <a:pt x="69" y="67"/>
                  <a:pt x="52" y="74"/>
                  <a:pt x="38" y="74"/>
                </a:cubicBezTo>
                <a:cubicBezTo>
                  <a:pt x="8" y="74"/>
                  <a:pt x="8" y="74"/>
                  <a:pt x="8" y="74"/>
                </a:cubicBezTo>
                <a:cubicBezTo>
                  <a:pt x="4" y="74"/>
                  <a:pt x="0" y="78"/>
                  <a:pt x="0" y="82"/>
                </a:cubicBezTo>
                <a:cubicBezTo>
                  <a:pt x="0" y="86"/>
                  <a:pt x="4" y="90"/>
                  <a:pt x="8" y="90"/>
                </a:cubicBezTo>
                <a:cubicBezTo>
                  <a:pt x="38" y="90"/>
                  <a:pt x="38" y="90"/>
                  <a:pt x="38" y="90"/>
                </a:cubicBezTo>
                <a:cubicBezTo>
                  <a:pt x="57" y="90"/>
                  <a:pt x="75" y="82"/>
                  <a:pt x="94" y="74"/>
                </a:cubicBezTo>
                <a:cubicBezTo>
                  <a:pt x="100" y="72"/>
                  <a:pt x="107" y="69"/>
                  <a:pt x="113" y="67"/>
                </a:cubicBezTo>
                <a:cubicBezTo>
                  <a:pt x="113" y="67"/>
                  <a:pt x="113" y="67"/>
                  <a:pt x="113" y="67"/>
                </a:cubicBezTo>
                <a:cubicBezTo>
                  <a:pt x="112" y="68"/>
                  <a:pt x="111" y="68"/>
                  <a:pt x="111" y="69"/>
                </a:cubicBezTo>
                <a:cubicBezTo>
                  <a:pt x="110" y="69"/>
                  <a:pt x="110" y="69"/>
                  <a:pt x="110" y="69"/>
                </a:cubicBezTo>
                <a:cubicBezTo>
                  <a:pt x="109" y="70"/>
                  <a:pt x="109" y="70"/>
                  <a:pt x="108" y="71"/>
                </a:cubicBezTo>
                <a:cubicBezTo>
                  <a:pt x="107" y="72"/>
                  <a:pt x="107" y="72"/>
                  <a:pt x="106" y="73"/>
                </a:cubicBezTo>
                <a:cubicBezTo>
                  <a:pt x="105" y="74"/>
                  <a:pt x="103" y="76"/>
                  <a:pt x="103" y="79"/>
                </a:cubicBezTo>
                <a:cubicBezTo>
                  <a:pt x="103" y="79"/>
                  <a:pt x="102" y="80"/>
                  <a:pt x="102" y="81"/>
                </a:cubicBezTo>
                <a:cubicBezTo>
                  <a:pt x="102" y="83"/>
                  <a:pt x="101" y="87"/>
                  <a:pt x="101" y="90"/>
                </a:cubicBezTo>
                <a:cubicBezTo>
                  <a:pt x="101" y="95"/>
                  <a:pt x="102" y="101"/>
                  <a:pt x="107" y="106"/>
                </a:cubicBezTo>
                <a:cubicBezTo>
                  <a:pt x="109" y="107"/>
                  <a:pt x="111" y="109"/>
                  <a:pt x="113" y="110"/>
                </a:cubicBezTo>
                <a:cubicBezTo>
                  <a:pt x="113" y="110"/>
                  <a:pt x="113" y="110"/>
                  <a:pt x="113" y="110"/>
                </a:cubicBezTo>
                <a:cubicBezTo>
                  <a:pt x="114" y="110"/>
                  <a:pt x="115" y="110"/>
                  <a:pt x="116" y="111"/>
                </a:cubicBezTo>
                <a:cubicBezTo>
                  <a:pt x="116" y="111"/>
                  <a:pt x="116" y="111"/>
                  <a:pt x="116" y="111"/>
                </a:cubicBezTo>
                <a:cubicBezTo>
                  <a:pt x="117" y="111"/>
                  <a:pt x="118" y="111"/>
                  <a:pt x="118" y="111"/>
                </a:cubicBezTo>
                <a:cubicBezTo>
                  <a:pt x="119" y="111"/>
                  <a:pt x="119" y="112"/>
                  <a:pt x="119" y="112"/>
                </a:cubicBezTo>
                <a:cubicBezTo>
                  <a:pt x="120" y="112"/>
                  <a:pt x="120" y="112"/>
                  <a:pt x="121" y="112"/>
                </a:cubicBezTo>
                <a:cubicBezTo>
                  <a:pt x="122" y="112"/>
                  <a:pt x="122" y="112"/>
                  <a:pt x="122" y="112"/>
                </a:cubicBezTo>
                <a:cubicBezTo>
                  <a:pt x="123" y="112"/>
                  <a:pt x="124" y="112"/>
                  <a:pt x="124" y="112"/>
                </a:cubicBezTo>
                <a:cubicBezTo>
                  <a:pt x="125" y="112"/>
                  <a:pt x="126" y="112"/>
                  <a:pt x="126" y="112"/>
                </a:cubicBezTo>
                <a:cubicBezTo>
                  <a:pt x="127" y="112"/>
                  <a:pt x="127" y="112"/>
                  <a:pt x="127" y="112"/>
                </a:cubicBezTo>
                <a:cubicBezTo>
                  <a:pt x="127" y="112"/>
                  <a:pt x="127" y="112"/>
                  <a:pt x="127" y="112"/>
                </a:cubicBezTo>
                <a:cubicBezTo>
                  <a:pt x="127" y="112"/>
                  <a:pt x="127" y="112"/>
                  <a:pt x="128" y="112"/>
                </a:cubicBezTo>
                <a:cubicBezTo>
                  <a:pt x="129" y="112"/>
                  <a:pt x="130" y="112"/>
                  <a:pt x="131" y="112"/>
                </a:cubicBezTo>
                <a:cubicBezTo>
                  <a:pt x="132" y="112"/>
                  <a:pt x="132" y="112"/>
                  <a:pt x="132" y="112"/>
                </a:cubicBezTo>
                <a:cubicBezTo>
                  <a:pt x="140" y="112"/>
                  <a:pt x="148" y="109"/>
                  <a:pt x="155" y="106"/>
                </a:cubicBezTo>
                <a:cubicBezTo>
                  <a:pt x="156" y="106"/>
                  <a:pt x="156" y="105"/>
                  <a:pt x="157" y="105"/>
                </a:cubicBezTo>
                <a:cubicBezTo>
                  <a:pt x="157" y="105"/>
                  <a:pt x="157" y="105"/>
                  <a:pt x="157" y="105"/>
                </a:cubicBezTo>
                <a:cubicBezTo>
                  <a:pt x="161" y="103"/>
                  <a:pt x="164" y="101"/>
                  <a:pt x="167" y="100"/>
                </a:cubicBezTo>
                <a:cubicBezTo>
                  <a:pt x="170" y="97"/>
                  <a:pt x="174" y="95"/>
                  <a:pt x="177" y="93"/>
                </a:cubicBezTo>
                <a:cubicBezTo>
                  <a:pt x="183" y="88"/>
                  <a:pt x="188" y="83"/>
                  <a:pt x="192" y="80"/>
                </a:cubicBezTo>
                <a:cubicBezTo>
                  <a:pt x="195" y="77"/>
                  <a:pt x="197" y="75"/>
                  <a:pt x="198" y="74"/>
                </a:cubicBezTo>
                <a:cubicBezTo>
                  <a:pt x="198" y="74"/>
                  <a:pt x="200" y="73"/>
                  <a:pt x="203" y="73"/>
                </a:cubicBezTo>
                <a:cubicBezTo>
                  <a:pt x="203" y="72"/>
                  <a:pt x="204" y="72"/>
                  <a:pt x="204" y="72"/>
                </a:cubicBezTo>
                <a:cubicBezTo>
                  <a:pt x="204" y="72"/>
                  <a:pt x="204" y="72"/>
                  <a:pt x="204" y="72"/>
                </a:cubicBezTo>
                <a:cubicBezTo>
                  <a:pt x="205" y="72"/>
                  <a:pt x="207" y="72"/>
                  <a:pt x="208" y="72"/>
                </a:cubicBezTo>
                <a:cubicBezTo>
                  <a:pt x="211" y="72"/>
                  <a:pt x="214" y="72"/>
                  <a:pt x="218" y="74"/>
                </a:cubicBezTo>
                <a:cubicBezTo>
                  <a:pt x="218" y="74"/>
                  <a:pt x="218" y="74"/>
                  <a:pt x="218" y="74"/>
                </a:cubicBezTo>
                <a:cubicBezTo>
                  <a:pt x="218" y="74"/>
                  <a:pt x="218" y="74"/>
                  <a:pt x="218" y="74"/>
                </a:cubicBezTo>
                <a:cubicBezTo>
                  <a:pt x="227" y="76"/>
                  <a:pt x="248" y="79"/>
                  <a:pt x="268" y="83"/>
                </a:cubicBezTo>
                <a:cubicBezTo>
                  <a:pt x="278" y="85"/>
                  <a:pt x="288" y="87"/>
                  <a:pt x="296" y="89"/>
                </a:cubicBezTo>
                <a:cubicBezTo>
                  <a:pt x="299" y="90"/>
                  <a:pt x="302" y="91"/>
                  <a:pt x="304" y="92"/>
                </a:cubicBezTo>
                <a:cubicBezTo>
                  <a:pt x="306" y="92"/>
                  <a:pt x="308" y="93"/>
                  <a:pt x="310" y="94"/>
                </a:cubicBezTo>
                <a:cubicBezTo>
                  <a:pt x="310" y="94"/>
                  <a:pt x="310" y="94"/>
                  <a:pt x="310" y="94"/>
                </a:cubicBezTo>
                <a:cubicBezTo>
                  <a:pt x="310" y="94"/>
                  <a:pt x="310" y="94"/>
                  <a:pt x="310" y="94"/>
                </a:cubicBezTo>
                <a:cubicBezTo>
                  <a:pt x="313" y="97"/>
                  <a:pt x="323" y="105"/>
                  <a:pt x="334" y="115"/>
                </a:cubicBezTo>
                <a:cubicBezTo>
                  <a:pt x="350" y="131"/>
                  <a:pt x="371" y="152"/>
                  <a:pt x="387" y="169"/>
                </a:cubicBezTo>
                <a:cubicBezTo>
                  <a:pt x="396" y="178"/>
                  <a:pt x="403" y="186"/>
                  <a:pt x="408" y="191"/>
                </a:cubicBezTo>
                <a:cubicBezTo>
                  <a:pt x="409" y="192"/>
                  <a:pt x="409" y="193"/>
                  <a:pt x="410" y="193"/>
                </a:cubicBezTo>
                <a:cubicBezTo>
                  <a:pt x="417" y="201"/>
                  <a:pt x="417" y="201"/>
                  <a:pt x="417" y="201"/>
                </a:cubicBezTo>
                <a:cubicBezTo>
                  <a:pt x="418" y="202"/>
                  <a:pt x="418" y="202"/>
                  <a:pt x="418" y="202"/>
                </a:cubicBezTo>
                <a:cubicBezTo>
                  <a:pt x="418" y="202"/>
                  <a:pt x="418" y="202"/>
                  <a:pt x="418" y="202"/>
                </a:cubicBezTo>
                <a:cubicBezTo>
                  <a:pt x="420" y="204"/>
                  <a:pt x="421" y="207"/>
                  <a:pt x="421" y="209"/>
                </a:cubicBezTo>
                <a:cubicBezTo>
                  <a:pt x="421" y="212"/>
                  <a:pt x="420" y="215"/>
                  <a:pt x="418" y="217"/>
                </a:cubicBezTo>
                <a:cubicBezTo>
                  <a:pt x="416" y="219"/>
                  <a:pt x="413" y="220"/>
                  <a:pt x="410" y="220"/>
                </a:cubicBezTo>
                <a:cubicBezTo>
                  <a:pt x="408" y="220"/>
                  <a:pt x="405" y="219"/>
                  <a:pt x="403" y="217"/>
                </a:cubicBezTo>
                <a:cubicBezTo>
                  <a:pt x="361" y="175"/>
                  <a:pt x="361" y="175"/>
                  <a:pt x="361" y="175"/>
                </a:cubicBezTo>
                <a:cubicBezTo>
                  <a:pt x="358" y="171"/>
                  <a:pt x="353" y="171"/>
                  <a:pt x="350" y="175"/>
                </a:cubicBezTo>
                <a:cubicBezTo>
                  <a:pt x="348" y="176"/>
                  <a:pt x="347" y="178"/>
                  <a:pt x="347" y="180"/>
                </a:cubicBezTo>
                <a:cubicBezTo>
                  <a:pt x="347" y="182"/>
                  <a:pt x="348" y="184"/>
                  <a:pt x="350" y="186"/>
                </a:cubicBezTo>
                <a:cubicBezTo>
                  <a:pt x="388" y="224"/>
                  <a:pt x="388" y="224"/>
                  <a:pt x="388" y="224"/>
                </a:cubicBezTo>
                <a:cubicBezTo>
                  <a:pt x="390" y="226"/>
                  <a:pt x="391" y="229"/>
                  <a:pt x="391" y="231"/>
                </a:cubicBezTo>
                <a:cubicBezTo>
                  <a:pt x="391" y="234"/>
                  <a:pt x="390" y="237"/>
                  <a:pt x="388" y="239"/>
                </a:cubicBezTo>
                <a:cubicBezTo>
                  <a:pt x="385" y="241"/>
                  <a:pt x="383" y="242"/>
                  <a:pt x="380" y="242"/>
                </a:cubicBezTo>
                <a:cubicBezTo>
                  <a:pt x="377" y="242"/>
                  <a:pt x="375" y="241"/>
                  <a:pt x="373" y="239"/>
                </a:cubicBezTo>
                <a:cubicBezTo>
                  <a:pt x="328" y="194"/>
                  <a:pt x="328" y="194"/>
                  <a:pt x="328" y="194"/>
                </a:cubicBezTo>
                <a:cubicBezTo>
                  <a:pt x="325" y="191"/>
                  <a:pt x="320" y="191"/>
                  <a:pt x="317" y="194"/>
                </a:cubicBezTo>
                <a:cubicBezTo>
                  <a:pt x="315" y="196"/>
                  <a:pt x="314" y="198"/>
                  <a:pt x="314" y="200"/>
                </a:cubicBezTo>
                <a:cubicBezTo>
                  <a:pt x="314" y="202"/>
                  <a:pt x="315" y="204"/>
                  <a:pt x="317" y="205"/>
                </a:cubicBezTo>
                <a:cubicBezTo>
                  <a:pt x="354" y="243"/>
                  <a:pt x="354" y="243"/>
                  <a:pt x="354" y="243"/>
                </a:cubicBezTo>
                <a:cubicBezTo>
                  <a:pt x="356" y="245"/>
                  <a:pt x="357" y="247"/>
                  <a:pt x="357" y="250"/>
                </a:cubicBezTo>
                <a:cubicBezTo>
                  <a:pt x="357" y="253"/>
                  <a:pt x="356" y="255"/>
                  <a:pt x="354" y="257"/>
                </a:cubicBezTo>
                <a:cubicBezTo>
                  <a:pt x="352" y="260"/>
                  <a:pt x="349" y="261"/>
                  <a:pt x="346" y="261"/>
                </a:cubicBezTo>
                <a:cubicBezTo>
                  <a:pt x="344" y="261"/>
                  <a:pt x="341" y="260"/>
                  <a:pt x="339" y="257"/>
                </a:cubicBezTo>
                <a:cubicBezTo>
                  <a:pt x="305" y="224"/>
                  <a:pt x="305" y="224"/>
                  <a:pt x="305" y="224"/>
                </a:cubicBezTo>
                <a:cubicBezTo>
                  <a:pt x="302" y="221"/>
                  <a:pt x="297" y="221"/>
                  <a:pt x="294" y="224"/>
                </a:cubicBezTo>
                <a:cubicBezTo>
                  <a:pt x="292" y="225"/>
                  <a:pt x="292" y="227"/>
                  <a:pt x="292" y="229"/>
                </a:cubicBezTo>
                <a:cubicBezTo>
                  <a:pt x="292" y="232"/>
                  <a:pt x="292" y="234"/>
                  <a:pt x="294" y="235"/>
                </a:cubicBezTo>
                <a:cubicBezTo>
                  <a:pt x="313" y="255"/>
                  <a:pt x="313" y="255"/>
                  <a:pt x="313" y="255"/>
                </a:cubicBezTo>
                <a:cubicBezTo>
                  <a:pt x="314" y="256"/>
                  <a:pt x="315" y="258"/>
                  <a:pt x="315" y="260"/>
                </a:cubicBezTo>
                <a:cubicBezTo>
                  <a:pt x="315" y="263"/>
                  <a:pt x="314" y="266"/>
                  <a:pt x="312" y="268"/>
                </a:cubicBezTo>
                <a:cubicBezTo>
                  <a:pt x="310" y="270"/>
                  <a:pt x="307" y="271"/>
                  <a:pt x="304" y="271"/>
                </a:cubicBezTo>
                <a:cubicBezTo>
                  <a:pt x="302" y="271"/>
                  <a:pt x="299" y="270"/>
                  <a:pt x="297" y="268"/>
                </a:cubicBezTo>
                <a:cubicBezTo>
                  <a:pt x="284" y="255"/>
                  <a:pt x="284" y="255"/>
                  <a:pt x="284" y="255"/>
                </a:cubicBezTo>
                <a:cubicBezTo>
                  <a:pt x="284" y="255"/>
                  <a:pt x="280" y="252"/>
                  <a:pt x="275" y="247"/>
                </a:cubicBezTo>
                <a:cubicBezTo>
                  <a:pt x="278" y="244"/>
                  <a:pt x="278" y="244"/>
                  <a:pt x="278" y="244"/>
                </a:cubicBezTo>
                <a:cubicBezTo>
                  <a:pt x="284" y="239"/>
                  <a:pt x="287" y="232"/>
                  <a:pt x="286" y="224"/>
                </a:cubicBezTo>
                <a:cubicBezTo>
                  <a:pt x="287" y="217"/>
                  <a:pt x="284" y="210"/>
                  <a:pt x="278" y="205"/>
                </a:cubicBezTo>
                <a:cubicBezTo>
                  <a:pt x="273" y="199"/>
                  <a:pt x="266" y="197"/>
                  <a:pt x="259" y="197"/>
                </a:cubicBezTo>
                <a:cubicBezTo>
                  <a:pt x="258" y="197"/>
                  <a:pt x="258" y="197"/>
                  <a:pt x="258" y="197"/>
                </a:cubicBezTo>
                <a:cubicBezTo>
                  <a:pt x="258" y="197"/>
                  <a:pt x="258" y="196"/>
                  <a:pt x="258" y="196"/>
                </a:cubicBezTo>
                <a:cubicBezTo>
                  <a:pt x="258" y="189"/>
                  <a:pt x="256" y="182"/>
                  <a:pt x="250" y="177"/>
                </a:cubicBezTo>
                <a:cubicBezTo>
                  <a:pt x="245" y="171"/>
                  <a:pt x="237" y="169"/>
                  <a:pt x="230" y="169"/>
                </a:cubicBezTo>
                <a:cubicBezTo>
                  <a:pt x="227" y="169"/>
                  <a:pt x="223" y="169"/>
                  <a:pt x="220" y="171"/>
                </a:cubicBezTo>
                <a:cubicBezTo>
                  <a:pt x="219" y="166"/>
                  <a:pt x="216" y="161"/>
                  <a:pt x="213" y="158"/>
                </a:cubicBezTo>
                <a:cubicBezTo>
                  <a:pt x="207" y="152"/>
                  <a:pt x="200" y="150"/>
                  <a:pt x="193" y="150"/>
                </a:cubicBezTo>
                <a:cubicBezTo>
                  <a:pt x="186" y="150"/>
                  <a:pt x="179" y="152"/>
                  <a:pt x="173" y="158"/>
                </a:cubicBezTo>
                <a:cubicBezTo>
                  <a:pt x="142" y="189"/>
                  <a:pt x="142" y="189"/>
                  <a:pt x="142" y="189"/>
                </a:cubicBezTo>
                <a:cubicBezTo>
                  <a:pt x="141" y="185"/>
                  <a:pt x="139" y="181"/>
                  <a:pt x="136" y="178"/>
                </a:cubicBezTo>
                <a:cubicBezTo>
                  <a:pt x="131" y="173"/>
                  <a:pt x="123" y="170"/>
                  <a:pt x="116" y="170"/>
                </a:cubicBezTo>
                <a:cubicBezTo>
                  <a:pt x="109" y="170"/>
                  <a:pt x="102" y="173"/>
                  <a:pt x="97" y="178"/>
                </a:cubicBezTo>
                <a:cubicBezTo>
                  <a:pt x="70" y="205"/>
                  <a:pt x="70" y="205"/>
                  <a:pt x="70" y="205"/>
                </a:cubicBezTo>
                <a:cubicBezTo>
                  <a:pt x="66" y="209"/>
                  <a:pt x="63" y="215"/>
                  <a:pt x="62" y="221"/>
                </a:cubicBezTo>
                <a:cubicBezTo>
                  <a:pt x="8" y="221"/>
                  <a:pt x="8" y="221"/>
                  <a:pt x="8" y="221"/>
                </a:cubicBezTo>
                <a:cubicBezTo>
                  <a:pt x="4" y="221"/>
                  <a:pt x="0" y="225"/>
                  <a:pt x="0" y="229"/>
                </a:cubicBezTo>
                <a:cubicBezTo>
                  <a:pt x="0" y="233"/>
                  <a:pt x="4" y="237"/>
                  <a:pt x="8" y="237"/>
                </a:cubicBezTo>
                <a:cubicBezTo>
                  <a:pt x="65" y="237"/>
                  <a:pt x="65" y="237"/>
                  <a:pt x="65" y="237"/>
                </a:cubicBezTo>
                <a:cubicBezTo>
                  <a:pt x="66" y="240"/>
                  <a:pt x="68" y="242"/>
                  <a:pt x="70" y="244"/>
                </a:cubicBezTo>
                <a:cubicBezTo>
                  <a:pt x="76" y="250"/>
                  <a:pt x="83" y="252"/>
                  <a:pt x="90" y="252"/>
                </a:cubicBezTo>
                <a:cubicBezTo>
                  <a:pt x="90" y="252"/>
                  <a:pt x="90" y="252"/>
                  <a:pt x="90" y="252"/>
                </a:cubicBezTo>
                <a:cubicBezTo>
                  <a:pt x="97" y="252"/>
                  <a:pt x="104" y="249"/>
                  <a:pt x="110" y="244"/>
                </a:cubicBezTo>
                <a:cubicBezTo>
                  <a:pt x="110" y="244"/>
                  <a:pt x="110" y="244"/>
                  <a:pt x="110" y="244"/>
                </a:cubicBezTo>
                <a:cubicBezTo>
                  <a:pt x="111" y="242"/>
                  <a:pt x="111" y="242"/>
                  <a:pt x="111" y="242"/>
                </a:cubicBezTo>
                <a:cubicBezTo>
                  <a:pt x="113" y="246"/>
                  <a:pt x="115" y="250"/>
                  <a:pt x="118" y="253"/>
                </a:cubicBezTo>
                <a:cubicBezTo>
                  <a:pt x="123" y="258"/>
                  <a:pt x="131" y="261"/>
                  <a:pt x="138" y="261"/>
                </a:cubicBezTo>
                <a:cubicBezTo>
                  <a:pt x="138" y="261"/>
                  <a:pt x="138" y="261"/>
                  <a:pt x="138" y="261"/>
                </a:cubicBezTo>
                <a:cubicBezTo>
                  <a:pt x="145" y="261"/>
                  <a:pt x="152" y="258"/>
                  <a:pt x="157" y="253"/>
                </a:cubicBezTo>
                <a:cubicBezTo>
                  <a:pt x="160" y="250"/>
                  <a:pt x="160" y="250"/>
                  <a:pt x="160" y="250"/>
                </a:cubicBezTo>
                <a:cubicBezTo>
                  <a:pt x="161" y="254"/>
                  <a:pt x="163" y="258"/>
                  <a:pt x="166" y="261"/>
                </a:cubicBezTo>
                <a:cubicBezTo>
                  <a:pt x="172" y="266"/>
                  <a:pt x="179" y="269"/>
                  <a:pt x="186" y="269"/>
                </a:cubicBezTo>
                <a:cubicBezTo>
                  <a:pt x="186" y="269"/>
                  <a:pt x="186" y="269"/>
                  <a:pt x="186" y="269"/>
                </a:cubicBezTo>
                <a:cubicBezTo>
                  <a:pt x="193" y="269"/>
                  <a:pt x="200" y="266"/>
                  <a:pt x="206" y="261"/>
                </a:cubicBezTo>
                <a:cubicBezTo>
                  <a:pt x="206" y="261"/>
                  <a:pt x="206" y="261"/>
                  <a:pt x="206" y="261"/>
                </a:cubicBezTo>
                <a:cubicBezTo>
                  <a:pt x="206" y="260"/>
                  <a:pt x="206" y="260"/>
                  <a:pt x="206" y="260"/>
                </a:cubicBezTo>
                <a:cubicBezTo>
                  <a:pt x="207" y="264"/>
                  <a:pt x="210" y="267"/>
                  <a:pt x="213" y="270"/>
                </a:cubicBezTo>
                <a:cubicBezTo>
                  <a:pt x="218" y="276"/>
                  <a:pt x="225" y="279"/>
                  <a:pt x="232" y="279"/>
                </a:cubicBezTo>
                <a:cubicBezTo>
                  <a:pt x="232" y="279"/>
                  <a:pt x="232" y="279"/>
                  <a:pt x="232" y="279"/>
                </a:cubicBezTo>
                <a:cubicBezTo>
                  <a:pt x="239" y="279"/>
                  <a:pt x="247" y="276"/>
                  <a:pt x="252" y="270"/>
                </a:cubicBezTo>
                <a:cubicBezTo>
                  <a:pt x="252" y="270"/>
                  <a:pt x="252" y="270"/>
                  <a:pt x="252" y="270"/>
                </a:cubicBezTo>
                <a:cubicBezTo>
                  <a:pt x="264" y="259"/>
                  <a:pt x="264" y="259"/>
                  <a:pt x="264" y="259"/>
                </a:cubicBezTo>
                <a:cubicBezTo>
                  <a:pt x="266" y="261"/>
                  <a:pt x="268" y="262"/>
                  <a:pt x="270" y="264"/>
                </a:cubicBezTo>
                <a:cubicBezTo>
                  <a:pt x="272" y="265"/>
                  <a:pt x="273" y="266"/>
                  <a:pt x="273" y="266"/>
                </a:cubicBezTo>
                <a:cubicBezTo>
                  <a:pt x="285" y="279"/>
                  <a:pt x="285" y="279"/>
                  <a:pt x="285" y="279"/>
                </a:cubicBezTo>
                <a:cubicBezTo>
                  <a:pt x="291" y="284"/>
                  <a:pt x="297" y="287"/>
                  <a:pt x="304" y="287"/>
                </a:cubicBezTo>
                <a:cubicBezTo>
                  <a:pt x="304" y="287"/>
                  <a:pt x="304" y="287"/>
                  <a:pt x="304" y="287"/>
                </a:cubicBezTo>
                <a:cubicBezTo>
                  <a:pt x="311" y="287"/>
                  <a:pt x="318" y="284"/>
                  <a:pt x="323" y="279"/>
                </a:cubicBezTo>
                <a:cubicBezTo>
                  <a:pt x="326" y="276"/>
                  <a:pt x="328" y="273"/>
                  <a:pt x="329" y="270"/>
                </a:cubicBezTo>
                <a:cubicBezTo>
                  <a:pt x="334" y="274"/>
                  <a:pt x="340" y="277"/>
                  <a:pt x="346" y="277"/>
                </a:cubicBezTo>
                <a:cubicBezTo>
                  <a:pt x="353" y="277"/>
                  <a:pt x="360" y="274"/>
                  <a:pt x="365" y="269"/>
                </a:cubicBezTo>
                <a:cubicBezTo>
                  <a:pt x="369" y="265"/>
                  <a:pt x="371" y="261"/>
                  <a:pt x="372" y="257"/>
                </a:cubicBezTo>
                <a:cubicBezTo>
                  <a:pt x="375" y="257"/>
                  <a:pt x="377" y="258"/>
                  <a:pt x="380" y="258"/>
                </a:cubicBezTo>
                <a:cubicBezTo>
                  <a:pt x="387" y="258"/>
                  <a:pt x="394" y="255"/>
                  <a:pt x="399" y="250"/>
                </a:cubicBezTo>
                <a:cubicBezTo>
                  <a:pt x="403" y="246"/>
                  <a:pt x="405" y="241"/>
                  <a:pt x="406" y="235"/>
                </a:cubicBezTo>
                <a:cubicBezTo>
                  <a:pt x="408" y="236"/>
                  <a:pt x="409" y="236"/>
                  <a:pt x="410" y="236"/>
                </a:cubicBezTo>
                <a:cubicBezTo>
                  <a:pt x="417" y="236"/>
                  <a:pt x="424" y="233"/>
                  <a:pt x="429" y="228"/>
                </a:cubicBezTo>
                <a:cubicBezTo>
                  <a:pt x="434" y="223"/>
                  <a:pt x="437" y="216"/>
                  <a:pt x="437" y="209"/>
                </a:cubicBezTo>
                <a:cubicBezTo>
                  <a:pt x="437" y="207"/>
                  <a:pt x="437" y="204"/>
                  <a:pt x="436" y="202"/>
                </a:cubicBezTo>
                <a:cubicBezTo>
                  <a:pt x="479" y="202"/>
                  <a:pt x="479" y="202"/>
                  <a:pt x="479" y="202"/>
                </a:cubicBezTo>
                <a:cubicBezTo>
                  <a:pt x="483" y="202"/>
                  <a:pt x="487" y="198"/>
                  <a:pt x="487" y="194"/>
                </a:cubicBezTo>
                <a:cubicBezTo>
                  <a:pt x="487" y="190"/>
                  <a:pt x="483" y="186"/>
                  <a:pt x="479" y="186"/>
                </a:cubicBezTo>
                <a:close/>
                <a:moveTo>
                  <a:pt x="98" y="233"/>
                </a:moveTo>
                <a:cubicBezTo>
                  <a:pt x="98" y="233"/>
                  <a:pt x="98" y="233"/>
                  <a:pt x="98" y="233"/>
                </a:cubicBezTo>
                <a:cubicBezTo>
                  <a:pt x="96" y="235"/>
                  <a:pt x="93" y="236"/>
                  <a:pt x="90" y="236"/>
                </a:cubicBezTo>
                <a:cubicBezTo>
                  <a:pt x="87" y="236"/>
                  <a:pt x="84" y="235"/>
                  <a:pt x="82" y="233"/>
                </a:cubicBezTo>
                <a:cubicBezTo>
                  <a:pt x="79" y="230"/>
                  <a:pt x="78" y="227"/>
                  <a:pt x="78" y="224"/>
                </a:cubicBezTo>
                <a:cubicBezTo>
                  <a:pt x="78" y="221"/>
                  <a:pt x="79" y="218"/>
                  <a:pt x="82" y="216"/>
                </a:cubicBezTo>
                <a:cubicBezTo>
                  <a:pt x="108" y="190"/>
                  <a:pt x="108" y="190"/>
                  <a:pt x="108" y="190"/>
                </a:cubicBezTo>
                <a:cubicBezTo>
                  <a:pt x="110" y="187"/>
                  <a:pt x="113" y="186"/>
                  <a:pt x="116" y="186"/>
                </a:cubicBezTo>
                <a:cubicBezTo>
                  <a:pt x="119" y="186"/>
                  <a:pt x="122" y="187"/>
                  <a:pt x="125" y="190"/>
                </a:cubicBezTo>
                <a:cubicBezTo>
                  <a:pt x="127" y="192"/>
                  <a:pt x="128" y="195"/>
                  <a:pt x="128" y="198"/>
                </a:cubicBezTo>
                <a:cubicBezTo>
                  <a:pt x="128" y="201"/>
                  <a:pt x="127" y="204"/>
                  <a:pt x="125" y="206"/>
                </a:cubicBezTo>
                <a:lnTo>
                  <a:pt x="98" y="233"/>
                </a:lnTo>
                <a:close/>
                <a:moveTo>
                  <a:pt x="166" y="221"/>
                </a:moveTo>
                <a:cubicBezTo>
                  <a:pt x="146" y="241"/>
                  <a:pt x="146" y="241"/>
                  <a:pt x="146" y="241"/>
                </a:cubicBezTo>
                <a:cubicBezTo>
                  <a:pt x="144" y="244"/>
                  <a:pt x="141" y="245"/>
                  <a:pt x="138" y="245"/>
                </a:cubicBezTo>
                <a:cubicBezTo>
                  <a:pt x="135" y="245"/>
                  <a:pt x="132" y="244"/>
                  <a:pt x="129" y="241"/>
                </a:cubicBezTo>
                <a:cubicBezTo>
                  <a:pt x="127" y="239"/>
                  <a:pt x="126" y="236"/>
                  <a:pt x="126" y="233"/>
                </a:cubicBezTo>
                <a:cubicBezTo>
                  <a:pt x="126" y="230"/>
                  <a:pt x="127" y="227"/>
                  <a:pt x="129" y="224"/>
                </a:cubicBezTo>
                <a:cubicBezTo>
                  <a:pt x="185" y="169"/>
                  <a:pt x="185" y="169"/>
                  <a:pt x="185" y="169"/>
                </a:cubicBezTo>
                <a:cubicBezTo>
                  <a:pt x="187" y="167"/>
                  <a:pt x="190" y="166"/>
                  <a:pt x="193" y="166"/>
                </a:cubicBezTo>
                <a:cubicBezTo>
                  <a:pt x="196" y="166"/>
                  <a:pt x="199" y="167"/>
                  <a:pt x="201" y="169"/>
                </a:cubicBezTo>
                <a:cubicBezTo>
                  <a:pt x="204" y="171"/>
                  <a:pt x="205" y="174"/>
                  <a:pt x="205" y="177"/>
                </a:cubicBezTo>
                <a:cubicBezTo>
                  <a:pt x="205" y="181"/>
                  <a:pt x="204" y="184"/>
                  <a:pt x="201" y="186"/>
                </a:cubicBezTo>
                <a:cubicBezTo>
                  <a:pt x="166" y="221"/>
                  <a:pt x="166" y="221"/>
                  <a:pt x="166" y="221"/>
                </a:cubicBezTo>
                <a:cubicBezTo>
                  <a:pt x="166" y="221"/>
                  <a:pt x="166" y="221"/>
                  <a:pt x="166" y="221"/>
                </a:cubicBezTo>
                <a:close/>
                <a:moveTo>
                  <a:pt x="213" y="231"/>
                </a:moveTo>
                <a:cubicBezTo>
                  <a:pt x="194" y="249"/>
                  <a:pt x="194" y="249"/>
                  <a:pt x="194" y="249"/>
                </a:cubicBezTo>
                <a:cubicBezTo>
                  <a:pt x="194" y="249"/>
                  <a:pt x="194" y="249"/>
                  <a:pt x="194" y="249"/>
                </a:cubicBezTo>
                <a:cubicBezTo>
                  <a:pt x="192" y="252"/>
                  <a:pt x="189" y="253"/>
                  <a:pt x="186" y="253"/>
                </a:cubicBezTo>
                <a:cubicBezTo>
                  <a:pt x="183" y="253"/>
                  <a:pt x="180" y="252"/>
                  <a:pt x="177" y="249"/>
                </a:cubicBezTo>
                <a:cubicBezTo>
                  <a:pt x="175" y="247"/>
                  <a:pt x="174" y="244"/>
                  <a:pt x="174" y="241"/>
                </a:cubicBezTo>
                <a:cubicBezTo>
                  <a:pt x="174" y="238"/>
                  <a:pt x="175" y="235"/>
                  <a:pt x="177" y="233"/>
                </a:cubicBezTo>
                <a:cubicBezTo>
                  <a:pt x="213" y="197"/>
                  <a:pt x="213" y="197"/>
                  <a:pt x="213" y="197"/>
                </a:cubicBezTo>
                <a:cubicBezTo>
                  <a:pt x="213" y="197"/>
                  <a:pt x="213" y="197"/>
                  <a:pt x="213" y="197"/>
                </a:cubicBezTo>
                <a:cubicBezTo>
                  <a:pt x="222" y="188"/>
                  <a:pt x="222" y="188"/>
                  <a:pt x="222" y="188"/>
                </a:cubicBezTo>
                <a:cubicBezTo>
                  <a:pt x="224" y="186"/>
                  <a:pt x="227" y="185"/>
                  <a:pt x="230" y="185"/>
                </a:cubicBezTo>
                <a:cubicBezTo>
                  <a:pt x="233" y="185"/>
                  <a:pt x="236" y="186"/>
                  <a:pt x="239" y="188"/>
                </a:cubicBezTo>
                <a:cubicBezTo>
                  <a:pt x="241" y="190"/>
                  <a:pt x="242" y="193"/>
                  <a:pt x="242" y="196"/>
                </a:cubicBezTo>
                <a:cubicBezTo>
                  <a:pt x="242" y="200"/>
                  <a:pt x="241" y="202"/>
                  <a:pt x="239" y="205"/>
                </a:cubicBezTo>
                <a:cubicBezTo>
                  <a:pt x="213" y="231"/>
                  <a:pt x="213" y="231"/>
                  <a:pt x="213" y="231"/>
                </a:cubicBezTo>
                <a:cubicBezTo>
                  <a:pt x="213" y="231"/>
                  <a:pt x="213" y="231"/>
                  <a:pt x="213" y="231"/>
                </a:cubicBezTo>
                <a:close/>
                <a:moveTo>
                  <a:pt x="267" y="233"/>
                </a:moveTo>
                <a:cubicBezTo>
                  <a:pt x="241" y="259"/>
                  <a:pt x="241" y="259"/>
                  <a:pt x="241" y="259"/>
                </a:cubicBezTo>
                <a:cubicBezTo>
                  <a:pt x="238" y="262"/>
                  <a:pt x="235" y="263"/>
                  <a:pt x="232" y="263"/>
                </a:cubicBezTo>
                <a:cubicBezTo>
                  <a:pt x="229" y="263"/>
                  <a:pt x="226" y="261"/>
                  <a:pt x="224" y="259"/>
                </a:cubicBezTo>
                <a:cubicBezTo>
                  <a:pt x="222" y="257"/>
                  <a:pt x="220" y="254"/>
                  <a:pt x="220" y="251"/>
                </a:cubicBezTo>
                <a:cubicBezTo>
                  <a:pt x="220" y="248"/>
                  <a:pt x="222" y="245"/>
                  <a:pt x="224" y="242"/>
                </a:cubicBezTo>
                <a:cubicBezTo>
                  <a:pt x="250" y="216"/>
                  <a:pt x="250" y="216"/>
                  <a:pt x="250" y="216"/>
                </a:cubicBezTo>
                <a:cubicBezTo>
                  <a:pt x="250" y="216"/>
                  <a:pt x="250" y="216"/>
                  <a:pt x="250" y="216"/>
                </a:cubicBezTo>
                <a:cubicBezTo>
                  <a:pt x="250" y="216"/>
                  <a:pt x="250" y="216"/>
                  <a:pt x="250" y="216"/>
                </a:cubicBezTo>
                <a:cubicBezTo>
                  <a:pt x="253" y="214"/>
                  <a:pt x="256" y="213"/>
                  <a:pt x="259" y="213"/>
                </a:cubicBezTo>
                <a:cubicBezTo>
                  <a:pt x="262" y="213"/>
                  <a:pt x="265" y="214"/>
                  <a:pt x="267" y="216"/>
                </a:cubicBezTo>
                <a:cubicBezTo>
                  <a:pt x="269" y="218"/>
                  <a:pt x="270" y="221"/>
                  <a:pt x="270" y="224"/>
                </a:cubicBezTo>
                <a:cubicBezTo>
                  <a:pt x="270" y="228"/>
                  <a:pt x="269" y="231"/>
                  <a:pt x="267" y="233"/>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1508" name="Freeform 7"/>
          <p:cNvSpPr>
            <a:spLocks noChangeAspect="1" noEditPoints="1"/>
          </p:cNvSpPr>
          <p:nvPr/>
        </p:nvSpPr>
        <p:spPr bwMode="auto">
          <a:xfrm>
            <a:off x="5556250" y="2708275"/>
            <a:ext cx="773113" cy="1162050"/>
          </a:xfrm>
          <a:custGeom>
            <a:avLst/>
            <a:gdLst>
              <a:gd name="T0" fmla="*/ 2147483647 w 206"/>
              <a:gd name="T1" fmla="*/ 2147483647 h 310"/>
              <a:gd name="T2" fmla="*/ 2147483647 w 206"/>
              <a:gd name="T3" fmla="*/ 2147483647 h 310"/>
              <a:gd name="T4" fmla="*/ 2147483647 w 206"/>
              <a:gd name="T5" fmla="*/ 2147483647 h 310"/>
              <a:gd name="T6" fmla="*/ 2147483647 w 206"/>
              <a:gd name="T7" fmla="*/ 2147483647 h 310"/>
              <a:gd name="T8" fmla="*/ 2147483647 w 206"/>
              <a:gd name="T9" fmla="*/ 2147483647 h 310"/>
              <a:gd name="T10" fmla="*/ 2147483647 w 206"/>
              <a:gd name="T11" fmla="*/ 2147483647 h 310"/>
              <a:gd name="T12" fmla="*/ 2147483647 w 206"/>
              <a:gd name="T13" fmla="*/ 2147483647 h 310"/>
              <a:gd name="T14" fmla="*/ 2147483647 w 206"/>
              <a:gd name="T15" fmla="*/ 2147483647 h 310"/>
              <a:gd name="T16" fmla="*/ 2147483647 w 206"/>
              <a:gd name="T17" fmla="*/ 2147483647 h 310"/>
              <a:gd name="T18" fmla="*/ 2147483647 w 206"/>
              <a:gd name="T19" fmla="*/ 2147483647 h 310"/>
              <a:gd name="T20" fmla="*/ 2147483647 w 206"/>
              <a:gd name="T21" fmla="*/ 2147483647 h 310"/>
              <a:gd name="T22" fmla="*/ 2147483647 w 206"/>
              <a:gd name="T23" fmla="*/ 2147483647 h 310"/>
              <a:gd name="T24" fmla="*/ 2147483647 w 206"/>
              <a:gd name="T25" fmla="*/ 2147483647 h 310"/>
              <a:gd name="T26" fmla="*/ 2147483647 w 206"/>
              <a:gd name="T27" fmla="*/ 2147483647 h 310"/>
              <a:gd name="T28" fmla="*/ 2147483647 w 206"/>
              <a:gd name="T29" fmla="*/ 2147483647 h 310"/>
              <a:gd name="T30" fmla="*/ 2147483647 w 206"/>
              <a:gd name="T31" fmla="*/ 2147483647 h 310"/>
              <a:gd name="T32" fmla="*/ 2147483647 w 206"/>
              <a:gd name="T33" fmla="*/ 2147483647 h 310"/>
              <a:gd name="T34" fmla="*/ 2147483647 w 206"/>
              <a:gd name="T35" fmla="*/ 2147483647 h 310"/>
              <a:gd name="T36" fmla="*/ 2147483647 w 206"/>
              <a:gd name="T37" fmla="*/ 2147483647 h 310"/>
              <a:gd name="T38" fmla="*/ 2147483647 w 206"/>
              <a:gd name="T39" fmla="*/ 2147483647 h 310"/>
              <a:gd name="T40" fmla="*/ 2147483647 w 206"/>
              <a:gd name="T41" fmla="*/ 2147483647 h 310"/>
              <a:gd name="T42" fmla="*/ 2147483647 w 206"/>
              <a:gd name="T43" fmla="*/ 2147483647 h 310"/>
              <a:gd name="T44" fmla="*/ 2147483647 w 206"/>
              <a:gd name="T45" fmla="*/ 2147483647 h 310"/>
              <a:gd name="T46" fmla="*/ 2147483647 w 206"/>
              <a:gd name="T47" fmla="*/ 2147483647 h 310"/>
              <a:gd name="T48" fmla="*/ 2147483647 w 206"/>
              <a:gd name="T49" fmla="*/ 2147483647 h 310"/>
              <a:gd name="T50" fmla="*/ 0 w 206"/>
              <a:gd name="T51" fmla="*/ 2147483647 h 310"/>
              <a:gd name="T52" fmla="*/ 2147483647 w 206"/>
              <a:gd name="T53" fmla="*/ 2147483647 h 310"/>
              <a:gd name="T54" fmla="*/ 2147483647 w 206"/>
              <a:gd name="T55" fmla="*/ 2147483647 h 310"/>
              <a:gd name="T56" fmla="*/ 2147483647 w 206"/>
              <a:gd name="T57" fmla="*/ 2147483647 h 310"/>
              <a:gd name="T58" fmla="*/ 2147483647 w 206"/>
              <a:gd name="T59" fmla="*/ 2147483647 h 310"/>
              <a:gd name="T60" fmla="*/ 2147483647 w 206"/>
              <a:gd name="T61" fmla="*/ 2147483647 h 310"/>
              <a:gd name="T62" fmla="*/ 2147483647 w 206"/>
              <a:gd name="T63" fmla="*/ 2147483647 h 310"/>
              <a:gd name="T64" fmla="*/ 2147483647 w 206"/>
              <a:gd name="T65" fmla="*/ 2147483647 h 310"/>
              <a:gd name="T66" fmla="*/ 2147483647 w 206"/>
              <a:gd name="T67" fmla="*/ 2147483647 h 310"/>
              <a:gd name="T68" fmla="*/ 2147483647 w 206"/>
              <a:gd name="T69" fmla="*/ 2147483647 h 310"/>
              <a:gd name="T70" fmla="*/ 2147483647 w 206"/>
              <a:gd name="T71" fmla="*/ 2147483647 h 310"/>
              <a:gd name="T72" fmla="*/ 2147483647 w 206"/>
              <a:gd name="T73" fmla="*/ 2147483647 h 310"/>
              <a:gd name="T74" fmla="*/ 2147483647 w 206"/>
              <a:gd name="T75" fmla="*/ 2147483647 h 310"/>
              <a:gd name="T76" fmla="*/ 2147483647 w 206"/>
              <a:gd name="T77" fmla="*/ 2147483647 h 310"/>
              <a:gd name="T78" fmla="*/ 2147483647 w 206"/>
              <a:gd name="T79" fmla="*/ 2147483647 h 310"/>
              <a:gd name="T80" fmla="*/ 2147483647 w 206"/>
              <a:gd name="T81" fmla="*/ 2147483647 h 310"/>
              <a:gd name="T82" fmla="*/ 2147483647 w 206"/>
              <a:gd name="T83" fmla="*/ 2147483647 h 310"/>
              <a:gd name="T84" fmla="*/ 2147483647 w 206"/>
              <a:gd name="T85" fmla="*/ 2147483647 h 310"/>
              <a:gd name="T86" fmla="*/ 2147483647 w 206"/>
              <a:gd name="T87" fmla="*/ 2147483647 h 310"/>
              <a:gd name="T88" fmla="*/ 2147483647 w 206"/>
              <a:gd name="T89" fmla="*/ 2147483647 h 310"/>
              <a:gd name="T90" fmla="*/ 2147483647 w 206"/>
              <a:gd name="T91" fmla="*/ 2147483647 h 310"/>
              <a:gd name="T92" fmla="*/ 2147483647 w 206"/>
              <a:gd name="T93" fmla="*/ 2147483647 h 310"/>
              <a:gd name="T94" fmla="*/ 2147483647 w 206"/>
              <a:gd name="T95" fmla="*/ 2147483647 h 310"/>
              <a:gd name="T96" fmla="*/ 2147483647 w 206"/>
              <a:gd name="T97" fmla="*/ 2147483647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6"/>
              <a:gd name="T148" fmla="*/ 0 h 310"/>
              <a:gd name="T149" fmla="*/ 206 w 206"/>
              <a:gd name="T150" fmla="*/ 310 h 31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6" h="310">
                <a:moveTo>
                  <a:pt x="190" y="154"/>
                </a:moveTo>
                <a:cubicBezTo>
                  <a:pt x="183" y="145"/>
                  <a:pt x="174" y="137"/>
                  <a:pt x="164" y="132"/>
                </a:cubicBezTo>
                <a:cubicBezTo>
                  <a:pt x="176" y="118"/>
                  <a:pt x="183" y="100"/>
                  <a:pt x="183" y="80"/>
                </a:cubicBezTo>
                <a:cubicBezTo>
                  <a:pt x="183" y="68"/>
                  <a:pt x="180" y="56"/>
                  <a:pt x="175" y="46"/>
                </a:cubicBezTo>
                <a:cubicBezTo>
                  <a:pt x="174" y="43"/>
                  <a:pt x="172" y="39"/>
                  <a:pt x="170" y="36"/>
                </a:cubicBezTo>
                <a:cubicBezTo>
                  <a:pt x="167" y="33"/>
                  <a:pt x="162" y="32"/>
                  <a:pt x="159" y="34"/>
                </a:cubicBezTo>
                <a:cubicBezTo>
                  <a:pt x="155" y="36"/>
                  <a:pt x="154" y="41"/>
                  <a:pt x="156" y="45"/>
                </a:cubicBezTo>
                <a:cubicBezTo>
                  <a:pt x="158" y="48"/>
                  <a:pt x="159" y="50"/>
                  <a:pt x="161" y="53"/>
                </a:cubicBezTo>
                <a:cubicBezTo>
                  <a:pt x="165" y="61"/>
                  <a:pt x="167" y="70"/>
                  <a:pt x="167" y="80"/>
                </a:cubicBezTo>
                <a:cubicBezTo>
                  <a:pt x="167" y="100"/>
                  <a:pt x="158" y="117"/>
                  <a:pt x="144" y="129"/>
                </a:cubicBezTo>
                <a:cubicBezTo>
                  <a:pt x="143" y="130"/>
                  <a:pt x="142" y="130"/>
                  <a:pt x="141" y="131"/>
                </a:cubicBezTo>
                <a:cubicBezTo>
                  <a:pt x="141" y="132"/>
                  <a:pt x="140" y="132"/>
                  <a:pt x="140" y="132"/>
                </a:cubicBezTo>
                <a:cubicBezTo>
                  <a:pt x="139" y="133"/>
                  <a:pt x="138" y="134"/>
                  <a:pt x="137" y="134"/>
                </a:cubicBezTo>
                <a:cubicBezTo>
                  <a:pt x="136" y="135"/>
                  <a:pt x="135" y="135"/>
                  <a:pt x="135" y="136"/>
                </a:cubicBezTo>
                <a:cubicBezTo>
                  <a:pt x="134" y="136"/>
                  <a:pt x="133" y="137"/>
                  <a:pt x="132" y="137"/>
                </a:cubicBezTo>
                <a:cubicBezTo>
                  <a:pt x="131" y="138"/>
                  <a:pt x="130" y="138"/>
                  <a:pt x="129" y="138"/>
                </a:cubicBezTo>
                <a:cubicBezTo>
                  <a:pt x="128" y="139"/>
                  <a:pt x="127" y="139"/>
                  <a:pt x="127" y="139"/>
                </a:cubicBezTo>
                <a:cubicBezTo>
                  <a:pt x="125" y="140"/>
                  <a:pt x="124" y="140"/>
                  <a:pt x="123" y="141"/>
                </a:cubicBezTo>
                <a:cubicBezTo>
                  <a:pt x="122" y="141"/>
                  <a:pt x="122" y="141"/>
                  <a:pt x="121" y="141"/>
                </a:cubicBezTo>
                <a:cubicBezTo>
                  <a:pt x="120" y="142"/>
                  <a:pt x="118" y="142"/>
                  <a:pt x="117" y="142"/>
                </a:cubicBezTo>
                <a:cubicBezTo>
                  <a:pt x="116" y="143"/>
                  <a:pt x="116" y="143"/>
                  <a:pt x="115" y="143"/>
                </a:cubicBezTo>
                <a:cubicBezTo>
                  <a:pt x="114" y="143"/>
                  <a:pt x="112" y="143"/>
                  <a:pt x="110" y="144"/>
                </a:cubicBezTo>
                <a:cubicBezTo>
                  <a:pt x="110" y="144"/>
                  <a:pt x="109" y="144"/>
                  <a:pt x="109" y="144"/>
                </a:cubicBezTo>
                <a:cubicBezTo>
                  <a:pt x="107" y="144"/>
                  <a:pt x="105" y="144"/>
                  <a:pt x="103" y="144"/>
                </a:cubicBezTo>
                <a:cubicBezTo>
                  <a:pt x="101" y="144"/>
                  <a:pt x="98" y="144"/>
                  <a:pt x="96" y="144"/>
                </a:cubicBezTo>
                <a:cubicBezTo>
                  <a:pt x="96" y="144"/>
                  <a:pt x="95" y="144"/>
                  <a:pt x="95" y="144"/>
                </a:cubicBezTo>
                <a:cubicBezTo>
                  <a:pt x="93" y="143"/>
                  <a:pt x="92" y="143"/>
                  <a:pt x="90" y="143"/>
                </a:cubicBezTo>
                <a:cubicBezTo>
                  <a:pt x="90" y="143"/>
                  <a:pt x="89" y="143"/>
                  <a:pt x="88" y="142"/>
                </a:cubicBezTo>
                <a:cubicBezTo>
                  <a:pt x="87" y="142"/>
                  <a:pt x="86" y="142"/>
                  <a:pt x="84" y="141"/>
                </a:cubicBezTo>
                <a:cubicBezTo>
                  <a:pt x="84" y="141"/>
                  <a:pt x="83" y="141"/>
                  <a:pt x="82" y="141"/>
                </a:cubicBezTo>
                <a:cubicBezTo>
                  <a:pt x="81" y="140"/>
                  <a:pt x="80" y="140"/>
                  <a:pt x="79" y="140"/>
                </a:cubicBezTo>
                <a:cubicBezTo>
                  <a:pt x="78" y="139"/>
                  <a:pt x="77" y="139"/>
                  <a:pt x="76" y="138"/>
                </a:cubicBezTo>
                <a:cubicBezTo>
                  <a:pt x="75" y="138"/>
                  <a:pt x="74" y="138"/>
                  <a:pt x="74" y="137"/>
                </a:cubicBezTo>
                <a:cubicBezTo>
                  <a:pt x="73" y="137"/>
                  <a:pt x="72" y="136"/>
                  <a:pt x="71" y="136"/>
                </a:cubicBezTo>
                <a:cubicBezTo>
                  <a:pt x="70" y="135"/>
                  <a:pt x="69" y="135"/>
                  <a:pt x="69" y="134"/>
                </a:cubicBezTo>
                <a:cubicBezTo>
                  <a:pt x="68" y="134"/>
                  <a:pt x="67" y="133"/>
                  <a:pt x="66" y="132"/>
                </a:cubicBezTo>
                <a:cubicBezTo>
                  <a:pt x="65" y="132"/>
                  <a:pt x="65" y="132"/>
                  <a:pt x="64" y="131"/>
                </a:cubicBezTo>
                <a:cubicBezTo>
                  <a:pt x="63" y="130"/>
                  <a:pt x="62" y="130"/>
                  <a:pt x="61" y="129"/>
                </a:cubicBezTo>
                <a:cubicBezTo>
                  <a:pt x="47" y="117"/>
                  <a:pt x="39" y="100"/>
                  <a:pt x="39" y="80"/>
                </a:cubicBezTo>
                <a:cubicBezTo>
                  <a:pt x="39" y="45"/>
                  <a:pt x="67" y="16"/>
                  <a:pt x="103" y="16"/>
                </a:cubicBezTo>
                <a:cubicBezTo>
                  <a:pt x="112" y="16"/>
                  <a:pt x="122" y="18"/>
                  <a:pt x="130" y="22"/>
                </a:cubicBezTo>
                <a:cubicBezTo>
                  <a:pt x="133" y="23"/>
                  <a:pt x="135" y="25"/>
                  <a:pt x="138" y="27"/>
                </a:cubicBezTo>
                <a:cubicBezTo>
                  <a:pt x="142" y="29"/>
                  <a:pt x="147" y="28"/>
                  <a:pt x="149" y="24"/>
                </a:cubicBezTo>
                <a:cubicBezTo>
                  <a:pt x="152" y="21"/>
                  <a:pt x="151" y="16"/>
                  <a:pt x="147" y="13"/>
                </a:cubicBezTo>
                <a:cubicBezTo>
                  <a:pt x="147" y="13"/>
                  <a:pt x="147" y="13"/>
                  <a:pt x="147" y="13"/>
                </a:cubicBezTo>
                <a:cubicBezTo>
                  <a:pt x="144" y="11"/>
                  <a:pt x="140" y="9"/>
                  <a:pt x="137" y="8"/>
                </a:cubicBezTo>
                <a:cubicBezTo>
                  <a:pt x="126" y="3"/>
                  <a:pt x="115" y="0"/>
                  <a:pt x="103" y="0"/>
                </a:cubicBezTo>
                <a:cubicBezTo>
                  <a:pt x="58" y="0"/>
                  <a:pt x="23" y="36"/>
                  <a:pt x="23" y="80"/>
                </a:cubicBezTo>
                <a:cubicBezTo>
                  <a:pt x="23" y="100"/>
                  <a:pt x="30" y="118"/>
                  <a:pt x="41" y="132"/>
                </a:cubicBezTo>
                <a:cubicBezTo>
                  <a:pt x="31" y="137"/>
                  <a:pt x="23" y="145"/>
                  <a:pt x="16" y="154"/>
                </a:cubicBezTo>
                <a:cubicBezTo>
                  <a:pt x="6" y="166"/>
                  <a:pt x="0" y="181"/>
                  <a:pt x="0" y="196"/>
                </a:cubicBezTo>
                <a:cubicBezTo>
                  <a:pt x="0" y="224"/>
                  <a:pt x="0" y="288"/>
                  <a:pt x="0" y="288"/>
                </a:cubicBezTo>
                <a:cubicBezTo>
                  <a:pt x="0" y="300"/>
                  <a:pt x="8" y="310"/>
                  <a:pt x="20" y="310"/>
                </a:cubicBezTo>
                <a:cubicBezTo>
                  <a:pt x="186" y="310"/>
                  <a:pt x="186" y="310"/>
                  <a:pt x="186" y="310"/>
                </a:cubicBezTo>
                <a:cubicBezTo>
                  <a:pt x="197" y="310"/>
                  <a:pt x="206" y="300"/>
                  <a:pt x="206" y="288"/>
                </a:cubicBezTo>
                <a:cubicBezTo>
                  <a:pt x="206" y="288"/>
                  <a:pt x="206" y="224"/>
                  <a:pt x="206" y="196"/>
                </a:cubicBezTo>
                <a:cubicBezTo>
                  <a:pt x="206" y="181"/>
                  <a:pt x="199" y="166"/>
                  <a:pt x="190" y="154"/>
                </a:cubicBezTo>
                <a:close/>
                <a:moveTo>
                  <a:pt x="190" y="288"/>
                </a:moveTo>
                <a:cubicBezTo>
                  <a:pt x="190" y="292"/>
                  <a:pt x="187" y="294"/>
                  <a:pt x="186" y="294"/>
                </a:cubicBezTo>
                <a:cubicBezTo>
                  <a:pt x="169" y="294"/>
                  <a:pt x="169" y="294"/>
                  <a:pt x="169" y="294"/>
                </a:cubicBezTo>
                <a:cubicBezTo>
                  <a:pt x="169" y="196"/>
                  <a:pt x="169" y="196"/>
                  <a:pt x="169" y="196"/>
                </a:cubicBezTo>
                <a:cubicBezTo>
                  <a:pt x="169" y="191"/>
                  <a:pt x="166" y="188"/>
                  <a:pt x="161" y="188"/>
                </a:cubicBezTo>
                <a:cubicBezTo>
                  <a:pt x="157" y="188"/>
                  <a:pt x="153" y="191"/>
                  <a:pt x="153" y="196"/>
                </a:cubicBezTo>
                <a:cubicBezTo>
                  <a:pt x="153" y="294"/>
                  <a:pt x="153" y="294"/>
                  <a:pt x="153" y="294"/>
                </a:cubicBezTo>
                <a:cubicBezTo>
                  <a:pt x="52" y="294"/>
                  <a:pt x="52" y="294"/>
                  <a:pt x="52" y="294"/>
                </a:cubicBezTo>
                <a:cubicBezTo>
                  <a:pt x="52" y="196"/>
                  <a:pt x="52" y="196"/>
                  <a:pt x="52" y="196"/>
                </a:cubicBezTo>
                <a:cubicBezTo>
                  <a:pt x="52" y="191"/>
                  <a:pt x="48" y="188"/>
                  <a:pt x="44" y="188"/>
                </a:cubicBezTo>
                <a:cubicBezTo>
                  <a:pt x="39" y="188"/>
                  <a:pt x="36" y="191"/>
                  <a:pt x="36" y="196"/>
                </a:cubicBezTo>
                <a:cubicBezTo>
                  <a:pt x="36" y="294"/>
                  <a:pt x="36" y="294"/>
                  <a:pt x="36" y="294"/>
                </a:cubicBezTo>
                <a:cubicBezTo>
                  <a:pt x="20" y="294"/>
                  <a:pt x="20" y="294"/>
                  <a:pt x="20" y="294"/>
                </a:cubicBezTo>
                <a:cubicBezTo>
                  <a:pt x="18" y="294"/>
                  <a:pt x="16" y="292"/>
                  <a:pt x="16" y="288"/>
                </a:cubicBezTo>
                <a:cubicBezTo>
                  <a:pt x="16" y="288"/>
                  <a:pt x="16" y="224"/>
                  <a:pt x="16" y="196"/>
                </a:cubicBezTo>
                <a:cubicBezTo>
                  <a:pt x="16" y="186"/>
                  <a:pt x="20" y="174"/>
                  <a:pt x="28" y="163"/>
                </a:cubicBezTo>
                <a:cubicBezTo>
                  <a:pt x="35" y="154"/>
                  <a:pt x="45" y="147"/>
                  <a:pt x="54" y="143"/>
                </a:cubicBezTo>
                <a:cubicBezTo>
                  <a:pt x="54" y="144"/>
                  <a:pt x="54" y="144"/>
                  <a:pt x="54" y="144"/>
                </a:cubicBezTo>
                <a:cubicBezTo>
                  <a:pt x="59" y="147"/>
                  <a:pt x="64" y="150"/>
                  <a:pt x="69" y="153"/>
                </a:cubicBezTo>
                <a:cubicBezTo>
                  <a:pt x="69" y="153"/>
                  <a:pt x="70" y="153"/>
                  <a:pt x="70" y="153"/>
                </a:cubicBezTo>
                <a:cubicBezTo>
                  <a:pt x="72" y="154"/>
                  <a:pt x="73" y="154"/>
                  <a:pt x="74" y="155"/>
                </a:cubicBezTo>
                <a:cubicBezTo>
                  <a:pt x="75" y="155"/>
                  <a:pt x="76" y="156"/>
                  <a:pt x="77" y="156"/>
                </a:cubicBezTo>
                <a:cubicBezTo>
                  <a:pt x="78" y="156"/>
                  <a:pt x="80" y="157"/>
                  <a:pt x="81" y="157"/>
                </a:cubicBezTo>
                <a:cubicBezTo>
                  <a:pt x="82" y="157"/>
                  <a:pt x="83" y="158"/>
                  <a:pt x="85" y="158"/>
                </a:cubicBezTo>
                <a:cubicBezTo>
                  <a:pt x="86" y="158"/>
                  <a:pt x="87" y="159"/>
                  <a:pt x="88" y="159"/>
                </a:cubicBezTo>
                <a:cubicBezTo>
                  <a:pt x="89" y="159"/>
                  <a:pt x="91" y="159"/>
                  <a:pt x="93" y="159"/>
                </a:cubicBezTo>
                <a:cubicBezTo>
                  <a:pt x="93" y="160"/>
                  <a:pt x="94" y="160"/>
                  <a:pt x="95" y="160"/>
                </a:cubicBezTo>
                <a:cubicBezTo>
                  <a:pt x="98" y="160"/>
                  <a:pt x="100" y="160"/>
                  <a:pt x="103" y="160"/>
                </a:cubicBezTo>
                <a:cubicBezTo>
                  <a:pt x="105" y="160"/>
                  <a:pt x="108" y="160"/>
                  <a:pt x="110" y="160"/>
                </a:cubicBezTo>
                <a:cubicBezTo>
                  <a:pt x="111" y="160"/>
                  <a:pt x="112" y="160"/>
                  <a:pt x="113" y="159"/>
                </a:cubicBezTo>
                <a:cubicBezTo>
                  <a:pt x="114" y="159"/>
                  <a:pt x="116" y="159"/>
                  <a:pt x="118" y="159"/>
                </a:cubicBezTo>
                <a:cubicBezTo>
                  <a:pt x="119" y="159"/>
                  <a:pt x="120" y="158"/>
                  <a:pt x="121" y="158"/>
                </a:cubicBezTo>
                <a:cubicBezTo>
                  <a:pt x="122" y="158"/>
                  <a:pt x="123" y="157"/>
                  <a:pt x="125" y="157"/>
                </a:cubicBezTo>
                <a:cubicBezTo>
                  <a:pt x="126" y="157"/>
                  <a:pt x="127" y="156"/>
                  <a:pt x="128" y="156"/>
                </a:cubicBezTo>
                <a:cubicBezTo>
                  <a:pt x="129" y="156"/>
                  <a:pt x="130" y="155"/>
                  <a:pt x="131" y="155"/>
                </a:cubicBezTo>
                <a:cubicBezTo>
                  <a:pt x="132" y="154"/>
                  <a:pt x="134" y="154"/>
                  <a:pt x="135" y="153"/>
                </a:cubicBezTo>
                <a:cubicBezTo>
                  <a:pt x="135" y="153"/>
                  <a:pt x="136" y="153"/>
                  <a:pt x="136" y="153"/>
                </a:cubicBezTo>
                <a:cubicBezTo>
                  <a:pt x="142" y="150"/>
                  <a:pt x="146" y="147"/>
                  <a:pt x="151" y="144"/>
                </a:cubicBezTo>
                <a:cubicBezTo>
                  <a:pt x="151" y="144"/>
                  <a:pt x="151" y="144"/>
                  <a:pt x="152" y="143"/>
                </a:cubicBezTo>
                <a:cubicBezTo>
                  <a:pt x="161" y="147"/>
                  <a:pt x="170" y="154"/>
                  <a:pt x="177" y="163"/>
                </a:cubicBezTo>
                <a:cubicBezTo>
                  <a:pt x="185" y="174"/>
                  <a:pt x="190" y="186"/>
                  <a:pt x="190" y="196"/>
                </a:cubicBezTo>
                <a:cubicBezTo>
                  <a:pt x="190" y="224"/>
                  <a:pt x="190" y="288"/>
                  <a:pt x="190" y="288"/>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1509" name="TextBox 7"/>
          <p:cNvSpPr txBox="1">
            <a:spLocks noChangeArrowheads="1"/>
          </p:cNvSpPr>
          <p:nvPr/>
        </p:nvSpPr>
        <p:spPr bwMode="auto">
          <a:xfrm>
            <a:off x="2411413" y="3862388"/>
            <a:ext cx="1212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Ericsson</a:t>
            </a:r>
            <a:br>
              <a:rPr lang="en-US" altLang="fr-FR" smtClean="0">
                <a:solidFill>
                  <a:srgbClr val="58585A"/>
                </a:solidFill>
                <a:cs typeface="+mn-cs"/>
              </a:rPr>
            </a:br>
            <a:r>
              <a:rPr lang="en-US" altLang="fr-FR" smtClean="0">
                <a:solidFill>
                  <a:srgbClr val="58585A"/>
                </a:solidFill>
                <a:cs typeface="+mn-cs"/>
              </a:rPr>
              <a:t>Engineer</a:t>
            </a:r>
          </a:p>
        </p:txBody>
      </p:sp>
      <p:sp>
        <p:nvSpPr>
          <p:cNvPr id="21510" name="TextBox 8"/>
          <p:cNvSpPr txBox="1">
            <a:spLocks noChangeArrowheads="1"/>
          </p:cNvSpPr>
          <p:nvPr/>
        </p:nvSpPr>
        <p:spPr bwMode="auto">
          <a:xfrm>
            <a:off x="5337175" y="3878263"/>
            <a:ext cx="1212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Papyrus</a:t>
            </a:r>
            <a:br>
              <a:rPr lang="en-US" altLang="fr-FR" smtClean="0">
                <a:solidFill>
                  <a:srgbClr val="58585A"/>
                </a:solidFill>
                <a:cs typeface="+mn-cs"/>
              </a:rPr>
            </a:br>
            <a:r>
              <a:rPr lang="en-US" altLang="fr-FR" smtClean="0">
                <a:solidFill>
                  <a:srgbClr val="58585A"/>
                </a:solidFill>
                <a:cs typeface="+mn-cs"/>
              </a:rPr>
              <a:t>Engineer</a:t>
            </a:r>
          </a:p>
        </p:txBody>
      </p:sp>
      <p:sp>
        <p:nvSpPr>
          <p:cNvPr id="10" name="Freeform 3"/>
          <p:cNvSpPr>
            <a:spLocks noChangeAspect="1" noEditPoints="1"/>
          </p:cNvSpPr>
          <p:nvPr/>
        </p:nvSpPr>
        <p:spPr bwMode="auto">
          <a:xfrm>
            <a:off x="522288" y="1449388"/>
            <a:ext cx="1525587" cy="1120775"/>
          </a:xfrm>
          <a:custGeom>
            <a:avLst/>
            <a:gdLst>
              <a:gd name="T0" fmla="*/ 2147483647 w 407"/>
              <a:gd name="T1" fmla="*/ 2147483647 h 299"/>
              <a:gd name="T2" fmla="*/ 2147483647 w 407"/>
              <a:gd name="T3" fmla="*/ 2147483647 h 299"/>
              <a:gd name="T4" fmla="*/ 2147483647 w 407"/>
              <a:gd name="T5" fmla="*/ 2147483647 h 299"/>
              <a:gd name="T6" fmla="*/ 2147483647 w 407"/>
              <a:gd name="T7" fmla="*/ 2147483647 h 299"/>
              <a:gd name="T8" fmla="*/ 2147483647 w 407"/>
              <a:gd name="T9" fmla="*/ 2147483647 h 299"/>
              <a:gd name="T10" fmla="*/ 2147483647 w 407"/>
              <a:gd name="T11" fmla="*/ 2147483647 h 299"/>
              <a:gd name="T12" fmla="*/ 2147483647 w 407"/>
              <a:gd name="T13" fmla="*/ 2147483647 h 299"/>
              <a:gd name="T14" fmla="*/ 2147483647 w 407"/>
              <a:gd name="T15" fmla="*/ 2147483647 h 299"/>
              <a:gd name="T16" fmla="*/ 2147483647 w 407"/>
              <a:gd name="T17" fmla="*/ 2147483647 h 299"/>
              <a:gd name="T18" fmla="*/ 2147483647 w 407"/>
              <a:gd name="T19" fmla="*/ 2147483647 h 299"/>
              <a:gd name="T20" fmla="*/ 2147483647 w 407"/>
              <a:gd name="T21" fmla="*/ 2147483647 h 299"/>
              <a:gd name="T22" fmla="*/ 2147483647 w 407"/>
              <a:gd name="T23" fmla="*/ 0 h 299"/>
              <a:gd name="T24" fmla="*/ 2147483647 w 407"/>
              <a:gd name="T25" fmla="*/ 0 h 299"/>
              <a:gd name="T26" fmla="*/ 0 w 407"/>
              <a:gd name="T27" fmla="*/ 2147483647 h 299"/>
              <a:gd name="T28" fmla="*/ 0 w 407"/>
              <a:gd name="T29" fmla="*/ 2147483647 h 299"/>
              <a:gd name="T30" fmla="*/ 2147483647 w 407"/>
              <a:gd name="T31" fmla="*/ 2147483647 h 299"/>
              <a:gd name="T32" fmla="*/ 2147483647 w 407"/>
              <a:gd name="T33" fmla="*/ 2147483647 h 299"/>
              <a:gd name="T34" fmla="*/ 2147483647 w 407"/>
              <a:gd name="T35" fmla="*/ 2147483647 h 299"/>
              <a:gd name="T36" fmla="*/ 2147483647 w 407"/>
              <a:gd name="T37" fmla="*/ 2147483647 h 299"/>
              <a:gd name="T38" fmla="*/ 2147483647 w 407"/>
              <a:gd name="T39" fmla="*/ 2147483647 h 299"/>
              <a:gd name="T40" fmla="*/ 2147483647 w 407"/>
              <a:gd name="T41" fmla="*/ 2147483647 h 299"/>
              <a:gd name="T42" fmla="*/ 2147483647 w 407"/>
              <a:gd name="T43" fmla="*/ 2147483647 h 299"/>
              <a:gd name="T44" fmla="*/ 2147483647 w 407"/>
              <a:gd name="T45" fmla="*/ 2147483647 h 299"/>
              <a:gd name="T46" fmla="*/ 2147483647 w 407"/>
              <a:gd name="T47" fmla="*/ 2147483647 h 299"/>
              <a:gd name="T48" fmla="*/ 2147483647 w 407"/>
              <a:gd name="T49" fmla="*/ 2147483647 h 299"/>
              <a:gd name="T50" fmla="*/ 2147483647 w 407"/>
              <a:gd name="T51" fmla="*/ 2147483647 h 299"/>
              <a:gd name="T52" fmla="*/ 2147483647 w 407"/>
              <a:gd name="T53" fmla="*/ 2147483647 h 299"/>
              <a:gd name="T54" fmla="*/ 2147483647 w 407"/>
              <a:gd name="T55" fmla="*/ 2147483647 h 299"/>
              <a:gd name="T56" fmla="*/ 2147483647 w 407"/>
              <a:gd name="T57" fmla="*/ 2147483647 h 299"/>
              <a:gd name="T58" fmla="*/ 2147483647 w 407"/>
              <a:gd name="T59" fmla="*/ 2147483647 h 299"/>
              <a:gd name="T60" fmla="*/ 2147483647 w 407"/>
              <a:gd name="T61" fmla="*/ 2147483647 h 299"/>
              <a:gd name="T62" fmla="*/ 2147483647 w 407"/>
              <a:gd name="T63" fmla="*/ 2147483647 h 299"/>
              <a:gd name="T64" fmla="*/ 2147483647 w 407"/>
              <a:gd name="T65" fmla="*/ 2147483647 h 299"/>
              <a:gd name="T66" fmla="*/ 2147483647 w 407"/>
              <a:gd name="T67" fmla="*/ 2147483647 h 299"/>
              <a:gd name="T68" fmla="*/ 2147483647 w 407"/>
              <a:gd name="T69" fmla="*/ 2147483647 h 299"/>
              <a:gd name="T70" fmla="*/ 2147483647 w 407"/>
              <a:gd name="T71" fmla="*/ 2147483647 h 299"/>
              <a:gd name="T72" fmla="*/ 2147483647 w 407"/>
              <a:gd name="T73" fmla="*/ 2147483647 h 299"/>
              <a:gd name="T74" fmla="*/ 2147483647 w 407"/>
              <a:gd name="T75" fmla="*/ 2147483647 h 299"/>
              <a:gd name="T76" fmla="*/ 2147483647 w 407"/>
              <a:gd name="T77" fmla="*/ 2147483647 h 299"/>
              <a:gd name="T78" fmla="*/ 2147483647 w 407"/>
              <a:gd name="T79" fmla="*/ 2147483647 h 299"/>
              <a:gd name="T80" fmla="*/ 2147483647 w 407"/>
              <a:gd name="T81" fmla="*/ 2147483647 h 299"/>
              <a:gd name="T82" fmla="*/ 2147483647 w 407"/>
              <a:gd name="T83" fmla="*/ 2147483647 h 299"/>
              <a:gd name="T84" fmla="*/ 2147483647 w 407"/>
              <a:gd name="T85" fmla="*/ 2147483647 h 299"/>
              <a:gd name="T86" fmla="*/ 2147483647 w 407"/>
              <a:gd name="T87" fmla="*/ 2147483647 h 299"/>
              <a:gd name="T88" fmla="*/ 2147483647 w 407"/>
              <a:gd name="T89" fmla="*/ 2147483647 h 299"/>
              <a:gd name="T90" fmla="*/ 2147483647 w 407"/>
              <a:gd name="T91" fmla="*/ 2147483647 h 299"/>
              <a:gd name="T92" fmla="*/ 2147483647 w 407"/>
              <a:gd name="T93" fmla="*/ 2147483647 h 299"/>
              <a:gd name="T94" fmla="*/ 2147483647 w 407"/>
              <a:gd name="T95" fmla="*/ 2147483647 h 299"/>
              <a:gd name="T96" fmla="*/ 2147483647 w 407"/>
              <a:gd name="T97" fmla="*/ 2147483647 h 299"/>
              <a:gd name="T98" fmla="*/ 2147483647 w 407"/>
              <a:gd name="T99" fmla="*/ 2147483647 h 299"/>
              <a:gd name="T100" fmla="*/ 2147483647 w 407"/>
              <a:gd name="T101" fmla="*/ 2147483647 h 2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7"/>
              <a:gd name="T154" fmla="*/ 0 h 299"/>
              <a:gd name="T155" fmla="*/ 407 w 407"/>
              <a:gd name="T156" fmla="*/ 299 h 29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7" h="299">
                <a:moveTo>
                  <a:pt x="399" y="89"/>
                </a:moveTo>
                <a:cubicBezTo>
                  <a:pt x="395" y="89"/>
                  <a:pt x="391" y="93"/>
                  <a:pt x="391" y="97"/>
                </a:cubicBezTo>
                <a:cubicBezTo>
                  <a:pt x="391" y="244"/>
                  <a:pt x="391" y="244"/>
                  <a:pt x="391" y="244"/>
                </a:cubicBezTo>
                <a:cubicBezTo>
                  <a:pt x="391" y="251"/>
                  <a:pt x="389" y="257"/>
                  <a:pt x="386" y="263"/>
                </a:cubicBezTo>
                <a:cubicBezTo>
                  <a:pt x="257" y="149"/>
                  <a:pt x="257" y="149"/>
                  <a:pt x="257" y="149"/>
                </a:cubicBezTo>
                <a:cubicBezTo>
                  <a:pt x="386" y="36"/>
                  <a:pt x="386" y="36"/>
                  <a:pt x="386" y="36"/>
                </a:cubicBezTo>
                <a:cubicBezTo>
                  <a:pt x="389" y="41"/>
                  <a:pt x="391" y="48"/>
                  <a:pt x="391" y="55"/>
                </a:cubicBezTo>
                <a:cubicBezTo>
                  <a:pt x="391" y="66"/>
                  <a:pt x="391" y="66"/>
                  <a:pt x="391" y="66"/>
                </a:cubicBezTo>
                <a:cubicBezTo>
                  <a:pt x="391" y="71"/>
                  <a:pt x="395" y="74"/>
                  <a:pt x="399" y="74"/>
                </a:cubicBezTo>
                <a:cubicBezTo>
                  <a:pt x="404" y="74"/>
                  <a:pt x="407" y="71"/>
                  <a:pt x="407" y="66"/>
                </a:cubicBezTo>
                <a:cubicBezTo>
                  <a:pt x="407" y="55"/>
                  <a:pt x="407" y="55"/>
                  <a:pt x="407" y="55"/>
                </a:cubicBezTo>
                <a:cubicBezTo>
                  <a:pt x="407" y="25"/>
                  <a:pt x="383" y="0"/>
                  <a:pt x="352" y="0"/>
                </a:cubicBezTo>
                <a:cubicBezTo>
                  <a:pt x="56" y="0"/>
                  <a:pt x="56" y="0"/>
                  <a:pt x="56" y="0"/>
                </a:cubicBezTo>
                <a:cubicBezTo>
                  <a:pt x="25" y="0"/>
                  <a:pt x="0" y="25"/>
                  <a:pt x="0" y="55"/>
                </a:cubicBezTo>
                <a:cubicBezTo>
                  <a:pt x="0" y="244"/>
                  <a:pt x="0" y="244"/>
                  <a:pt x="0" y="244"/>
                </a:cubicBezTo>
                <a:cubicBezTo>
                  <a:pt x="0" y="258"/>
                  <a:pt x="6" y="271"/>
                  <a:pt x="14" y="280"/>
                </a:cubicBezTo>
                <a:cubicBezTo>
                  <a:pt x="14" y="280"/>
                  <a:pt x="14" y="280"/>
                  <a:pt x="14" y="280"/>
                </a:cubicBezTo>
                <a:cubicBezTo>
                  <a:pt x="14" y="280"/>
                  <a:pt x="14" y="280"/>
                  <a:pt x="14" y="280"/>
                </a:cubicBezTo>
                <a:cubicBezTo>
                  <a:pt x="25" y="292"/>
                  <a:pt x="39" y="299"/>
                  <a:pt x="56" y="299"/>
                </a:cubicBezTo>
                <a:cubicBezTo>
                  <a:pt x="352" y="299"/>
                  <a:pt x="352" y="299"/>
                  <a:pt x="352" y="299"/>
                </a:cubicBezTo>
                <a:cubicBezTo>
                  <a:pt x="368" y="299"/>
                  <a:pt x="383" y="292"/>
                  <a:pt x="393" y="280"/>
                </a:cubicBezTo>
                <a:cubicBezTo>
                  <a:pt x="393" y="280"/>
                  <a:pt x="393" y="280"/>
                  <a:pt x="393" y="280"/>
                </a:cubicBezTo>
                <a:cubicBezTo>
                  <a:pt x="393" y="280"/>
                  <a:pt x="393" y="280"/>
                  <a:pt x="393" y="280"/>
                </a:cubicBezTo>
                <a:cubicBezTo>
                  <a:pt x="402" y="271"/>
                  <a:pt x="407" y="258"/>
                  <a:pt x="407" y="244"/>
                </a:cubicBezTo>
                <a:cubicBezTo>
                  <a:pt x="407" y="97"/>
                  <a:pt x="407" y="97"/>
                  <a:pt x="407" y="97"/>
                </a:cubicBezTo>
                <a:cubicBezTo>
                  <a:pt x="407" y="93"/>
                  <a:pt x="404" y="89"/>
                  <a:pt x="399" y="89"/>
                </a:cubicBezTo>
                <a:close/>
                <a:moveTo>
                  <a:pt x="22" y="263"/>
                </a:moveTo>
                <a:cubicBezTo>
                  <a:pt x="18" y="257"/>
                  <a:pt x="16" y="251"/>
                  <a:pt x="16" y="244"/>
                </a:cubicBezTo>
                <a:cubicBezTo>
                  <a:pt x="16" y="55"/>
                  <a:pt x="16" y="55"/>
                  <a:pt x="16" y="55"/>
                </a:cubicBezTo>
                <a:cubicBezTo>
                  <a:pt x="16" y="48"/>
                  <a:pt x="18" y="41"/>
                  <a:pt x="22" y="36"/>
                </a:cubicBezTo>
                <a:cubicBezTo>
                  <a:pt x="151" y="149"/>
                  <a:pt x="151" y="149"/>
                  <a:pt x="151" y="149"/>
                </a:cubicBezTo>
                <a:lnTo>
                  <a:pt x="22" y="263"/>
                </a:lnTo>
                <a:close/>
                <a:moveTo>
                  <a:pt x="352" y="16"/>
                </a:moveTo>
                <a:cubicBezTo>
                  <a:pt x="361" y="16"/>
                  <a:pt x="369" y="19"/>
                  <a:pt x="375" y="24"/>
                </a:cubicBezTo>
                <a:cubicBezTo>
                  <a:pt x="204" y="175"/>
                  <a:pt x="204" y="175"/>
                  <a:pt x="204" y="175"/>
                </a:cubicBezTo>
                <a:cubicBezTo>
                  <a:pt x="32" y="24"/>
                  <a:pt x="32" y="24"/>
                  <a:pt x="32" y="24"/>
                </a:cubicBezTo>
                <a:cubicBezTo>
                  <a:pt x="39" y="19"/>
                  <a:pt x="47" y="16"/>
                  <a:pt x="56" y="16"/>
                </a:cubicBezTo>
                <a:lnTo>
                  <a:pt x="352" y="16"/>
                </a:lnTo>
                <a:close/>
                <a:moveTo>
                  <a:pt x="56" y="283"/>
                </a:moveTo>
                <a:cubicBezTo>
                  <a:pt x="47" y="283"/>
                  <a:pt x="39" y="280"/>
                  <a:pt x="32" y="275"/>
                </a:cubicBezTo>
                <a:cubicBezTo>
                  <a:pt x="163" y="160"/>
                  <a:pt x="163" y="160"/>
                  <a:pt x="163" y="160"/>
                </a:cubicBezTo>
                <a:cubicBezTo>
                  <a:pt x="199" y="192"/>
                  <a:pt x="199" y="192"/>
                  <a:pt x="199" y="192"/>
                </a:cubicBezTo>
                <a:cubicBezTo>
                  <a:pt x="199" y="192"/>
                  <a:pt x="199" y="192"/>
                  <a:pt x="199" y="192"/>
                </a:cubicBezTo>
                <a:cubicBezTo>
                  <a:pt x="199" y="192"/>
                  <a:pt x="200" y="193"/>
                  <a:pt x="200" y="193"/>
                </a:cubicBezTo>
                <a:cubicBezTo>
                  <a:pt x="200" y="193"/>
                  <a:pt x="200" y="193"/>
                  <a:pt x="200" y="193"/>
                </a:cubicBezTo>
                <a:cubicBezTo>
                  <a:pt x="201" y="193"/>
                  <a:pt x="202" y="194"/>
                  <a:pt x="202" y="194"/>
                </a:cubicBezTo>
                <a:cubicBezTo>
                  <a:pt x="205" y="194"/>
                  <a:pt x="207" y="194"/>
                  <a:pt x="209" y="192"/>
                </a:cubicBezTo>
                <a:cubicBezTo>
                  <a:pt x="245" y="160"/>
                  <a:pt x="245" y="160"/>
                  <a:pt x="245" y="160"/>
                </a:cubicBezTo>
                <a:cubicBezTo>
                  <a:pt x="375" y="275"/>
                  <a:pt x="375" y="275"/>
                  <a:pt x="375" y="275"/>
                </a:cubicBezTo>
                <a:cubicBezTo>
                  <a:pt x="369" y="280"/>
                  <a:pt x="361" y="283"/>
                  <a:pt x="352" y="283"/>
                </a:cubicBezTo>
                <a:lnTo>
                  <a:pt x="56" y="283"/>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1" name="Freeform 3"/>
          <p:cNvSpPr>
            <a:spLocks noChangeAspect="1" noEditPoints="1"/>
          </p:cNvSpPr>
          <p:nvPr/>
        </p:nvSpPr>
        <p:spPr bwMode="auto">
          <a:xfrm>
            <a:off x="746125" y="3878263"/>
            <a:ext cx="1200150" cy="1420812"/>
          </a:xfrm>
          <a:custGeom>
            <a:avLst/>
            <a:gdLst>
              <a:gd name="T0" fmla="*/ 2147483647 w 320"/>
              <a:gd name="T1" fmla="*/ 2147483647 h 379"/>
              <a:gd name="T2" fmla="*/ 2147483647 w 320"/>
              <a:gd name="T3" fmla="*/ 2147483647 h 379"/>
              <a:gd name="T4" fmla="*/ 2147483647 w 320"/>
              <a:gd name="T5" fmla="*/ 2147483647 h 379"/>
              <a:gd name="T6" fmla="*/ 2147483647 w 320"/>
              <a:gd name="T7" fmla="*/ 2147483647 h 379"/>
              <a:gd name="T8" fmla="*/ 2147483647 w 320"/>
              <a:gd name="T9" fmla="*/ 2147483647 h 379"/>
              <a:gd name="T10" fmla="*/ 2147483647 w 320"/>
              <a:gd name="T11" fmla="*/ 2147483647 h 379"/>
              <a:gd name="T12" fmla="*/ 2147483647 w 320"/>
              <a:gd name="T13" fmla="*/ 2147483647 h 379"/>
              <a:gd name="T14" fmla="*/ 2147483647 w 320"/>
              <a:gd name="T15" fmla="*/ 2147483647 h 379"/>
              <a:gd name="T16" fmla="*/ 2147483647 w 320"/>
              <a:gd name="T17" fmla="*/ 2147483647 h 379"/>
              <a:gd name="T18" fmla="*/ 2147483647 w 320"/>
              <a:gd name="T19" fmla="*/ 2147483647 h 379"/>
              <a:gd name="T20" fmla="*/ 2147483647 w 320"/>
              <a:gd name="T21" fmla="*/ 2147483647 h 379"/>
              <a:gd name="T22" fmla="*/ 2147483647 w 320"/>
              <a:gd name="T23" fmla="*/ 2147483647 h 379"/>
              <a:gd name="T24" fmla="*/ 2147483647 w 320"/>
              <a:gd name="T25" fmla="*/ 2147483647 h 379"/>
              <a:gd name="T26" fmla="*/ 2147483647 w 320"/>
              <a:gd name="T27" fmla="*/ 2147483647 h 379"/>
              <a:gd name="T28" fmla="*/ 2147483647 w 320"/>
              <a:gd name="T29" fmla="*/ 2147483647 h 379"/>
              <a:gd name="T30" fmla="*/ 2147483647 w 320"/>
              <a:gd name="T31" fmla="*/ 2147483647 h 379"/>
              <a:gd name="T32" fmla="*/ 2147483647 w 320"/>
              <a:gd name="T33" fmla="*/ 2147483647 h 379"/>
              <a:gd name="T34" fmla="*/ 2147483647 w 320"/>
              <a:gd name="T35" fmla="*/ 2147483647 h 379"/>
              <a:gd name="T36" fmla="*/ 2147483647 w 320"/>
              <a:gd name="T37" fmla="*/ 2147483647 h 379"/>
              <a:gd name="T38" fmla="*/ 2147483647 w 320"/>
              <a:gd name="T39" fmla="*/ 2147483647 h 379"/>
              <a:gd name="T40" fmla="*/ 2147483647 w 320"/>
              <a:gd name="T41" fmla="*/ 2147483647 h 379"/>
              <a:gd name="T42" fmla="*/ 2147483647 w 320"/>
              <a:gd name="T43" fmla="*/ 2147483647 h 379"/>
              <a:gd name="T44" fmla="*/ 2147483647 w 320"/>
              <a:gd name="T45" fmla="*/ 2147483647 h 379"/>
              <a:gd name="T46" fmla="*/ 2147483647 w 320"/>
              <a:gd name="T47" fmla="*/ 2147483647 h 379"/>
              <a:gd name="T48" fmla="*/ 2147483647 w 320"/>
              <a:gd name="T49" fmla="*/ 2147483647 h 379"/>
              <a:gd name="T50" fmla="*/ 2147483647 w 320"/>
              <a:gd name="T51" fmla="*/ 2147483647 h 379"/>
              <a:gd name="T52" fmla="*/ 2147483647 w 320"/>
              <a:gd name="T53" fmla="*/ 2147483647 h 379"/>
              <a:gd name="T54" fmla="*/ 2147483647 w 320"/>
              <a:gd name="T55" fmla="*/ 2147483647 h 379"/>
              <a:gd name="T56" fmla="*/ 2147483647 w 320"/>
              <a:gd name="T57" fmla="*/ 2147483647 h 379"/>
              <a:gd name="T58" fmla="*/ 2147483647 w 320"/>
              <a:gd name="T59" fmla="*/ 2147483647 h 379"/>
              <a:gd name="T60" fmla="*/ 2147483647 w 320"/>
              <a:gd name="T61" fmla="*/ 2147483647 h 379"/>
              <a:gd name="T62" fmla="*/ 2147483647 w 320"/>
              <a:gd name="T63" fmla="*/ 2147483647 h 379"/>
              <a:gd name="T64" fmla="*/ 2147483647 w 320"/>
              <a:gd name="T65" fmla="*/ 2147483647 h 379"/>
              <a:gd name="T66" fmla="*/ 2147483647 w 320"/>
              <a:gd name="T67" fmla="*/ 2147483647 h 379"/>
              <a:gd name="T68" fmla="*/ 2147483647 w 320"/>
              <a:gd name="T69" fmla="*/ 2147483647 h 379"/>
              <a:gd name="T70" fmla="*/ 2147483647 w 320"/>
              <a:gd name="T71" fmla="*/ 2147483647 h 379"/>
              <a:gd name="T72" fmla="*/ 2147483647 w 320"/>
              <a:gd name="T73" fmla="*/ 0 h 379"/>
              <a:gd name="T74" fmla="*/ 2147483647 w 320"/>
              <a:gd name="T75" fmla="*/ 0 h 379"/>
              <a:gd name="T76" fmla="*/ 0 w 320"/>
              <a:gd name="T77" fmla="*/ 2147483647 h 379"/>
              <a:gd name="T78" fmla="*/ 0 w 320"/>
              <a:gd name="T79" fmla="*/ 2147483647 h 379"/>
              <a:gd name="T80" fmla="*/ 2147483647 w 320"/>
              <a:gd name="T81" fmla="*/ 2147483647 h 379"/>
              <a:gd name="T82" fmla="*/ 2147483647 w 320"/>
              <a:gd name="T83" fmla="*/ 2147483647 h 379"/>
              <a:gd name="T84" fmla="*/ 2147483647 w 320"/>
              <a:gd name="T85" fmla="*/ 2147483647 h 379"/>
              <a:gd name="T86" fmla="*/ 2147483647 w 320"/>
              <a:gd name="T87" fmla="*/ 2147483647 h 379"/>
              <a:gd name="T88" fmla="*/ 2147483647 w 320"/>
              <a:gd name="T89" fmla="*/ 2147483647 h 37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0"/>
              <a:gd name="T136" fmla="*/ 0 h 379"/>
              <a:gd name="T137" fmla="*/ 320 w 320"/>
              <a:gd name="T138" fmla="*/ 379 h 37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0" h="379">
                <a:moveTo>
                  <a:pt x="267" y="101"/>
                </a:moveTo>
                <a:cubicBezTo>
                  <a:pt x="53" y="101"/>
                  <a:pt x="53" y="101"/>
                  <a:pt x="53" y="101"/>
                </a:cubicBezTo>
                <a:cubicBezTo>
                  <a:pt x="48" y="101"/>
                  <a:pt x="45" y="105"/>
                  <a:pt x="45" y="109"/>
                </a:cubicBezTo>
                <a:cubicBezTo>
                  <a:pt x="45" y="114"/>
                  <a:pt x="48" y="117"/>
                  <a:pt x="53" y="117"/>
                </a:cubicBezTo>
                <a:cubicBezTo>
                  <a:pt x="267" y="117"/>
                  <a:pt x="267" y="117"/>
                  <a:pt x="267" y="117"/>
                </a:cubicBezTo>
                <a:cubicBezTo>
                  <a:pt x="272" y="117"/>
                  <a:pt x="275" y="114"/>
                  <a:pt x="275" y="109"/>
                </a:cubicBezTo>
                <a:cubicBezTo>
                  <a:pt x="275" y="105"/>
                  <a:pt x="272" y="101"/>
                  <a:pt x="267" y="101"/>
                </a:cubicBezTo>
                <a:close/>
                <a:moveTo>
                  <a:pt x="267" y="181"/>
                </a:moveTo>
                <a:cubicBezTo>
                  <a:pt x="53" y="181"/>
                  <a:pt x="53" y="181"/>
                  <a:pt x="53" y="181"/>
                </a:cubicBezTo>
                <a:cubicBezTo>
                  <a:pt x="48" y="181"/>
                  <a:pt x="45" y="185"/>
                  <a:pt x="45" y="189"/>
                </a:cubicBezTo>
                <a:cubicBezTo>
                  <a:pt x="45" y="194"/>
                  <a:pt x="48" y="197"/>
                  <a:pt x="53" y="197"/>
                </a:cubicBezTo>
                <a:cubicBezTo>
                  <a:pt x="267" y="197"/>
                  <a:pt x="267" y="197"/>
                  <a:pt x="267" y="197"/>
                </a:cubicBezTo>
                <a:cubicBezTo>
                  <a:pt x="272" y="197"/>
                  <a:pt x="275" y="194"/>
                  <a:pt x="275" y="189"/>
                </a:cubicBezTo>
                <a:cubicBezTo>
                  <a:pt x="275" y="185"/>
                  <a:pt x="272" y="181"/>
                  <a:pt x="267" y="181"/>
                </a:cubicBezTo>
                <a:close/>
                <a:moveTo>
                  <a:pt x="267" y="261"/>
                </a:moveTo>
                <a:cubicBezTo>
                  <a:pt x="53" y="261"/>
                  <a:pt x="53" y="261"/>
                  <a:pt x="53" y="261"/>
                </a:cubicBezTo>
                <a:cubicBezTo>
                  <a:pt x="48" y="261"/>
                  <a:pt x="45" y="265"/>
                  <a:pt x="45" y="269"/>
                </a:cubicBezTo>
                <a:cubicBezTo>
                  <a:pt x="45" y="274"/>
                  <a:pt x="48" y="277"/>
                  <a:pt x="53" y="277"/>
                </a:cubicBezTo>
                <a:cubicBezTo>
                  <a:pt x="267" y="277"/>
                  <a:pt x="267" y="277"/>
                  <a:pt x="267" y="277"/>
                </a:cubicBezTo>
                <a:cubicBezTo>
                  <a:pt x="272" y="277"/>
                  <a:pt x="275" y="274"/>
                  <a:pt x="275" y="269"/>
                </a:cubicBezTo>
                <a:cubicBezTo>
                  <a:pt x="275" y="265"/>
                  <a:pt x="272" y="261"/>
                  <a:pt x="267" y="261"/>
                </a:cubicBezTo>
                <a:close/>
                <a:moveTo>
                  <a:pt x="312" y="74"/>
                </a:moveTo>
                <a:cubicBezTo>
                  <a:pt x="307" y="74"/>
                  <a:pt x="304" y="78"/>
                  <a:pt x="304" y="82"/>
                </a:cubicBezTo>
                <a:cubicBezTo>
                  <a:pt x="304" y="82"/>
                  <a:pt x="304" y="82"/>
                  <a:pt x="304" y="82"/>
                </a:cubicBezTo>
                <a:cubicBezTo>
                  <a:pt x="304" y="354"/>
                  <a:pt x="304" y="354"/>
                  <a:pt x="304" y="354"/>
                </a:cubicBezTo>
                <a:cubicBezTo>
                  <a:pt x="304" y="359"/>
                  <a:pt x="300" y="363"/>
                  <a:pt x="295" y="363"/>
                </a:cubicBezTo>
                <a:cubicBezTo>
                  <a:pt x="25" y="363"/>
                  <a:pt x="25" y="363"/>
                  <a:pt x="25" y="363"/>
                </a:cubicBezTo>
                <a:cubicBezTo>
                  <a:pt x="20" y="363"/>
                  <a:pt x="16" y="359"/>
                  <a:pt x="16" y="354"/>
                </a:cubicBezTo>
                <a:cubicBezTo>
                  <a:pt x="16" y="24"/>
                  <a:pt x="16" y="24"/>
                  <a:pt x="16" y="24"/>
                </a:cubicBezTo>
                <a:cubicBezTo>
                  <a:pt x="16" y="20"/>
                  <a:pt x="20" y="16"/>
                  <a:pt x="25" y="16"/>
                </a:cubicBezTo>
                <a:cubicBezTo>
                  <a:pt x="295" y="16"/>
                  <a:pt x="295" y="16"/>
                  <a:pt x="295" y="16"/>
                </a:cubicBezTo>
                <a:cubicBezTo>
                  <a:pt x="300" y="16"/>
                  <a:pt x="304" y="20"/>
                  <a:pt x="304" y="24"/>
                </a:cubicBezTo>
                <a:cubicBezTo>
                  <a:pt x="304" y="51"/>
                  <a:pt x="304" y="51"/>
                  <a:pt x="304" y="51"/>
                </a:cubicBezTo>
                <a:cubicBezTo>
                  <a:pt x="304" y="56"/>
                  <a:pt x="307" y="59"/>
                  <a:pt x="312" y="59"/>
                </a:cubicBezTo>
                <a:cubicBezTo>
                  <a:pt x="316" y="59"/>
                  <a:pt x="320" y="56"/>
                  <a:pt x="320" y="51"/>
                </a:cubicBezTo>
                <a:cubicBezTo>
                  <a:pt x="320" y="24"/>
                  <a:pt x="320" y="24"/>
                  <a:pt x="320" y="24"/>
                </a:cubicBezTo>
                <a:cubicBezTo>
                  <a:pt x="320" y="11"/>
                  <a:pt x="309" y="0"/>
                  <a:pt x="295" y="0"/>
                </a:cubicBezTo>
                <a:cubicBezTo>
                  <a:pt x="25" y="0"/>
                  <a:pt x="25" y="0"/>
                  <a:pt x="25" y="0"/>
                </a:cubicBezTo>
                <a:cubicBezTo>
                  <a:pt x="11" y="0"/>
                  <a:pt x="0" y="11"/>
                  <a:pt x="0" y="24"/>
                </a:cubicBezTo>
                <a:cubicBezTo>
                  <a:pt x="0" y="354"/>
                  <a:pt x="0" y="354"/>
                  <a:pt x="0" y="354"/>
                </a:cubicBezTo>
                <a:cubicBezTo>
                  <a:pt x="0" y="368"/>
                  <a:pt x="11" y="379"/>
                  <a:pt x="25" y="379"/>
                </a:cubicBezTo>
                <a:cubicBezTo>
                  <a:pt x="295" y="379"/>
                  <a:pt x="295" y="379"/>
                  <a:pt x="295" y="379"/>
                </a:cubicBezTo>
                <a:cubicBezTo>
                  <a:pt x="309" y="379"/>
                  <a:pt x="320" y="368"/>
                  <a:pt x="320" y="354"/>
                </a:cubicBezTo>
                <a:cubicBezTo>
                  <a:pt x="320" y="82"/>
                  <a:pt x="320" y="82"/>
                  <a:pt x="320" y="82"/>
                </a:cubicBezTo>
                <a:cubicBezTo>
                  <a:pt x="320" y="78"/>
                  <a:pt x="316" y="74"/>
                  <a:pt x="312" y="74"/>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2" name="TextBox 11"/>
          <p:cNvSpPr txBox="1">
            <a:spLocks noChangeArrowheads="1"/>
          </p:cNvSpPr>
          <p:nvPr/>
        </p:nvSpPr>
        <p:spPr bwMode="auto">
          <a:xfrm>
            <a:off x="549275" y="2593975"/>
            <a:ext cx="1470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Long	 Email</a:t>
            </a:r>
          </a:p>
        </p:txBody>
      </p:sp>
      <p:sp>
        <p:nvSpPr>
          <p:cNvPr id="13" name="TextBox 12"/>
          <p:cNvSpPr txBox="1">
            <a:spLocks noChangeArrowheads="1"/>
          </p:cNvSpPr>
          <p:nvPr/>
        </p:nvSpPr>
        <p:spPr bwMode="auto">
          <a:xfrm>
            <a:off x="341313" y="5278438"/>
            <a:ext cx="1993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Long Document</a:t>
            </a:r>
          </a:p>
        </p:txBody>
      </p:sp>
      <p:grpSp>
        <p:nvGrpSpPr>
          <p:cNvPr id="6" name="Group 5"/>
          <p:cNvGrpSpPr>
            <a:grpSpLocks/>
          </p:cNvGrpSpPr>
          <p:nvPr/>
        </p:nvGrpSpPr>
        <p:grpSpPr bwMode="auto">
          <a:xfrm>
            <a:off x="403225" y="1089025"/>
            <a:ext cx="1768475" cy="1768475"/>
            <a:chOff x="6708311" y="4817112"/>
            <a:chExt cx="1768463" cy="1768463"/>
          </a:xfrm>
        </p:grpSpPr>
        <p:sp>
          <p:nvSpPr>
            <p:cNvPr id="23576" name="Rounded Rectangle 2"/>
            <p:cNvSpPr>
              <a:spLocks noChangeArrowheads="1"/>
            </p:cNvSpPr>
            <p:nvPr/>
          </p:nvSpPr>
          <p:spPr bwMode="auto">
            <a:xfrm rot="-2738136">
              <a:off x="6662274" y="5588632"/>
              <a:ext cx="1768463" cy="225423"/>
            </a:xfrm>
            <a:prstGeom prst="roundRect">
              <a:avLst>
                <a:gd name="adj" fmla="val 16667"/>
              </a:avLst>
            </a:prstGeom>
            <a:solidFill>
              <a:srgbClr val="FF0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a:solidFill>
                  <a:srgbClr val="58585A"/>
                </a:solidFill>
                <a:latin typeface="Arial" charset="0"/>
                <a:ea typeface="ＭＳ Ｐゴシック" charset="0"/>
                <a:cs typeface="Arial" charset="0"/>
              </a:endParaRPr>
            </a:p>
          </p:txBody>
        </p:sp>
        <p:sp>
          <p:nvSpPr>
            <p:cNvPr id="23577" name="Rounded Rectangle 14"/>
            <p:cNvSpPr>
              <a:spLocks noChangeArrowheads="1"/>
            </p:cNvSpPr>
            <p:nvPr/>
          </p:nvSpPr>
          <p:spPr bwMode="auto">
            <a:xfrm rot="2603481">
              <a:off x="6708311" y="5579107"/>
              <a:ext cx="1768463" cy="225423"/>
            </a:xfrm>
            <a:prstGeom prst="roundRect">
              <a:avLst>
                <a:gd name="adj" fmla="val 16667"/>
              </a:avLst>
            </a:prstGeom>
            <a:solidFill>
              <a:srgbClr val="FF0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a:solidFill>
                  <a:srgbClr val="58585A"/>
                </a:solidFill>
                <a:latin typeface="Arial" charset="0"/>
                <a:ea typeface="ＭＳ Ｐゴシック" charset="0"/>
                <a:cs typeface="Arial" charset="0"/>
              </a:endParaRPr>
            </a:p>
          </p:txBody>
        </p:sp>
      </p:grpSp>
      <p:grpSp>
        <p:nvGrpSpPr>
          <p:cNvPr id="17" name="Group 16"/>
          <p:cNvGrpSpPr>
            <a:grpSpLocks/>
          </p:cNvGrpSpPr>
          <p:nvPr/>
        </p:nvGrpSpPr>
        <p:grpSpPr bwMode="auto">
          <a:xfrm>
            <a:off x="509588" y="3768725"/>
            <a:ext cx="1768475" cy="1768475"/>
            <a:chOff x="6708311" y="4817112"/>
            <a:chExt cx="1768463" cy="1768463"/>
          </a:xfrm>
        </p:grpSpPr>
        <p:sp>
          <p:nvSpPr>
            <p:cNvPr id="23574" name="Rounded Rectangle 17"/>
            <p:cNvSpPr>
              <a:spLocks noChangeArrowheads="1"/>
            </p:cNvSpPr>
            <p:nvPr/>
          </p:nvSpPr>
          <p:spPr bwMode="auto">
            <a:xfrm rot="-2738136">
              <a:off x="6662273" y="5588632"/>
              <a:ext cx="1768463" cy="225423"/>
            </a:xfrm>
            <a:prstGeom prst="roundRect">
              <a:avLst>
                <a:gd name="adj" fmla="val 16667"/>
              </a:avLst>
            </a:prstGeom>
            <a:solidFill>
              <a:srgbClr val="FF0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a:solidFill>
                  <a:srgbClr val="58585A"/>
                </a:solidFill>
                <a:latin typeface="Arial" charset="0"/>
                <a:ea typeface="ＭＳ Ｐゴシック" charset="0"/>
                <a:cs typeface="Arial" charset="0"/>
              </a:endParaRPr>
            </a:p>
          </p:txBody>
        </p:sp>
        <p:sp>
          <p:nvSpPr>
            <p:cNvPr id="23575" name="Rounded Rectangle 18"/>
            <p:cNvSpPr>
              <a:spLocks noChangeArrowheads="1"/>
            </p:cNvSpPr>
            <p:nvPr/>
          </p:nvSpPr>
          <p:spPr bwMode="auto">
            <a:xfrm rot="2603481">
              <a:off x="6708311" y="5579107"/>
              <a:ext cx="1768463" cy="225423"/>
            </a:xfrm>
            <a:prstGeom prst="roundRect">
              <a:avLst>
                <a:gd name="adj" fmla="val 16667"/>
              </a:avLst>
            </a:prstGeom>
            <a:solidFill>
              <a:srgbClr val="FF0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a:solidFill>
                  <a:srgbClr val="58585A"/>
                </a:solidFill>
                <a:latin typeface="Arial" charset="0"/>
                <a:ea typeface="ＭＳ Ｐゴシック" charset="0"/>
                <a:cs typeface="Arial" charset="0"/>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7525" y="1206500"/>
            <a:ext cx="16192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3"/>
          <p:cNvSpPr>
            <a:spLocks noChangeAspect="1" noEditPoints="1"/>
          </p:cNvSpPr>
          <p:nvPr/>
        </p:nvSpPr>
        <p:spPr bwMode="auto">
          <a:xfrm>
            <a:off x="6384925" y="5062538"/>
            <a:ext cx="1201738" cy="1246187"/>
          </a:xfrm>
          <a:custGeom>
            <a:avLst/>
            <a:gdLst>
              <a:gd name="T0" fmla="*/ 2147483647 w 428"/>
              <a:gd name="T1" fmla="*/ 2147483647 h 443"/>
              <a:gd name="T2" fmla="*/ 2147483647 w 428"/>
              <a:gd name="T3" fmla="*/ 2147483647 h 443"/>
              <a:gd name="T4" fmla="*/ 2147483647 w 428"/>
              <a:gd name="T5" fmla="*/ 2147483647 h 443"/>
              <a:gd name="T6" fmla="*/ 2147483647 w 428"/>
              <a:gd name="T7" fmla="*/ 2147483647 h 443"/>
              <a:gd name="T8" fmla="*/ 2147483647 w 428"/>
              <a:gd name="T9" fmla="*/ 2147483647 h 443"/>
              <a:gd name="T10" fmla="*/ 2147483647 w 428"/>
              <a:gd name="T11" fmla="*/ 2147483647 h 443"/>
              <a:gd name="T12" fmla="*/ 2147483647 w 428"/>
              <a:gd name="T13" fmla="*/ 2147483647 h 443"/>
              <a:gd name="T14" fmla="*/ 2147483647 w 428"/>
              <a:gd name="T15" fmla="*/ 2147483647 h 443"/>
              <a:gd name="T16" fmla="*/ 2147483647 w 428"/>
              <a:gd name="T17" fmla="*/ 2147483647 h 443"/>
              <a:gd name="T18" fmla="*/ 2147483647 w 428"/>
              <a:gd name="T19" fmla="*/ 2147483647 h 443"/>
              <a:gd name="T20" fmla="*/ 2147483647 w 428"/>
              <a:gd name="T21" fmla="*/ 2147483647 h 443"/>
              <a:gd name="T22" fmla="*/ 2147483647 w 428"/>
              <a:gd name="T23" fmla="*/ 2147483647 h 443"/>
              <a:gd name="T24" fmla="*/ 2147483647 w 428"/>
              <a:gd name="T25" fmla="*/ 2147483647 h 443"/>
              <a:gd name="T26" fmla="*/ 2147483647 w 428"/>
              <a:gd name="T27" fmla="*/ 2147483647 h 443"/>
              <a:gd name="T28" fmla="*/ 2147483647 w 428"/>
              <a:gd name="T29" fmla="*/ 2147483647 h 443"/>
              <a:gd name="T30" fmla="*/ 2147483647 w 428"/>
              <a:gd name="T31" fmla="*/ 2147483647 h 443"/>
              <a:gd name="T32" fmla="*/ 2147483647 w 428"/>
              <a:gd name="T33" fmla="*/ 2147483647 h 443"/>
              <a:gd name="T34" fmla="*/ 2147483647 w 428"/>
              <a:gd name="T35" fmla="*/ 2147483647 h 443"/>
              <a:gd name="T36" fmla="*/ 2147483647 w 428"/>
              <a:gd name="T37" fmla="*/ 2147483647 h 443"/>
              <a:gd name="T38" fmla="*/ 2147483647 w 428"/>
              <a:gd name="T39" fmla="*/ 2147483647 h 443"/>
              <a:gd name="T40" fmla="*/ 2147483647 w 428"/>
              <a:gd name="T41" fmla="*/ 2147483647 h 443"/>
              <a:gd name="T42" fmla="*/ 2147483647 w 428"/>
              <a:gd name="T43" fmla="*/ 2147483647 h 443"/>
              <a:gd name="T44" fmla="*/ 2147483647 w 428"/>
              <a:gd name="T45" fmla="*/ 2147483647 h 443"/>
              <a:gd name="T46" fmla="*/ 2147483647 w 428"/>
              <a:gd name="T47" fmla="*/ 2147483647 h 443"/>
              <a:gd name="T48" fmla="*/ 2147483647 w 428"/>
              <a:gd name="T49" fmla="*/ 2147483647 h 443"/>
              <a:gd name="T50" fmla="*/ 2147483647 w 428"/>
              <a:gd name="T51" fmla="*/ 2147483647 h 443"/>
              <a:gd name="T52" fmla="*/ 2147483647 w 428"/>
              <a:gd name="T53" fmla="*/ 2147483647 h 443"/>
              <a:gd name="T54" fmla="*/ 2147483647 w 428"/>
              <a:gd name="T55" fmla="*/ 2147483647 h 443"/>
              <a:gd name="T56" fmla="*/ 2147483647 w 428"/>
              <a:gd name="T57" fmla="*/ 2147483647 h 443"/>
              <a:gd name="T58" fmla="*/ 2147483647 w 428"/>
              <a:gd name="T59" fmla="*/ 2147483647 h 443"/>
              <a:gd name="T60" fmla="*/ 2147483647 w 428"/>
              <a:gd name="T61" fmla="*/ 2147483647 h 443"/>
              <a:gd name="T62" fmla="*/ 2147483647 w 428"/>
              <a:gd name="T63" fmla="*/ 2147483647 h 443"/>
              <a:gd name="T64" fmla="*/ 2147483647 w 428"/>
              <a:gd name="T65" fmla="*/ 2147483647 h 443"/>
              <a:gd name="T66" fmla="*/ 2147483647 w 428"/>
              <a:gd name="T67" fmla="*/ 0 h 443"/>
              <a:gd name="T68" fmla="*/ 2147483647 w 428"/>
              <a:gd name="T69" fmla="*/ 2147483647 h 443"/>
              <a:gd name="T70" fmla="*/ 2147483647 w 428"/>
              <a:gd name="T71" fmla="*/ 2147483647 h 443"/>
              <a:gd name="T72" fmla="*/ 2147483647 w 428"/>
              <a:gd name="T73" fmla="*/ 2147483647 h 443"/>
              <a:gd name="T74" fmla="*/ 2147483647 w 428"/>
              <a:gd name="T75" fmla="*/ 2147483647 h 443"/>
              <a:gd name="T76" fmla="*/ 2147483647 w 428"/>
              <a:gd name="T77" fmla="*/ 2147483647 h 443"/>
              <a:gd name="T78" fmla="*/ 2147483647 w 428"/>
              <a:gd name="T79" fmla="*/ 2147483647 h 443"/>
              <a:gd name="T80" fmla="*/ 2147483647 w 428"/>
              <a:gd name="T81" fmla="*/ 2147483647 h 443"/>
              <a:gd name="T82" fmla="*/ 2147483647 w 428"/>
              <a:gd name="T83" fmla="*/ 2147483647 h 443"/>
              <a:gd name="T84" fmla="*/ 2147483647 w 428"/>
              <a:gd name="T85" fmla="*/ 2147483647 h 443"/>
              <a:gd name="T86" fmla="*/ 2147483647 w 428"/>
              <a:gd name="T87" fmla="*/ 2147483647 h 443"/>
              <a:gd name="T88" fmla="*/ 2147483647 w 428"/>
              <a:gd name="T89" fmla="*/ 2147483647 h 443"/>
              <a:gd name="T90" fmla="*/ 2147483647 w 428"/>
              <a:gd name="T91" fmla="*/ 2147483647 h 443"/>
              <a:gd name="T92" fmla="*/ 2147483647 w 428"/>
              <a:gd name="T93" fmla="*/ 2147483647 h 443"/>
              <a:gd name="T94" fmla="*/ 2147483647 w 428"/>
              <a:gd name="T95" fmla="*/ 2147483647 h 443"/>
              <a:gd name="T96" fmla="*/ 2147483647 w 428"/>
              <a:gd name="T97" fmla="*/ 2147483647 h 443"/>
              <a:gd name="T98" fmla="*/ 2147483647 w 428"/>
              <a:gd name="T99" fmla="*/ 2147483647 h 443"/>
              <a:gd name="T100" fmla="*/ 2147483647 w 428"/>
              <a:gd name="T101" fmla="*/ 2147483647 h 443"/>
              <a:gd name="T102" fmla="*/ 2147483647 w 428"/>
              <a:gd name="T103" fmla="*/ 2147483647 h 443"/>
              <a:gd name="T104" fmla="*/ 2147483647 w 428"/>
              <a:gd name="T105" fmla="*/ 2147483647 h 443"/>
              <a:gd name="T106" fmla="*/ 2147483647 w 428"/>
              <a:gd name="T107" fmla="*/ 2147483647 h 443"/>
              <a:gd name="T108" fmla="*/ 2147483647 w 428"/>
              <a:gd name="T109" fmla="*/ 2147483647 h 443"/>
              <a:gd name="T110" fmla="*/ 2147483647 w 428"/>
              <a:gd name="T111" fmla="*/ 2147483647 h 443"/>
              <a:gd name="T112" fmla="*/ 2147483647 w 428"/>
              <a:gd name="T113" fmla="*/ 2147483647 h 443"/>
              <a:gd name="T114" fmla="*/ 2147483647 w 428"/>
              <a:gd name="T115" fmla="*/ 2147483647 h 443"/>
              <a:gd name="T116" fmla="*/ 2147483647 w 428"/>
              <a:gd name="T117" fmla="*/ 2147483647 h 443"/>
              <a:gd name="T118" fmla="*/ 2147483647 w 428"/>
              <a:gd name="T119" fmla="*/ 2147483647 h 4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8"/>
              <a:gd name="T181" fmla="*/ 0 h 443"/>
              <a:gd name="T182" fmla="*/ 428 w 428"/>
              <a:gd name="T183" fmla="*/ 443 h 4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8" h="443">
                <a:moveTo>
                  <a:pt x="318" y="294"/>
                </a:moveTo>
                <a:cubicBezTo>
                  <a:pt x="318" y="298"/>
                  <a:pt x="322" y="302"/>
                  <a:pt x="326" y="302"/>
                </a:cubicBezTo>
                <a:cubicBezTo>
                  <a:pt x="330" y="302"/>
                  <a:pt x="333" y="298"/>
                  <a:pt x="333" y="294"/>
                </a:cubicBezTo>
                <a:cubicBezTo>
                  <a:pt x="333" y="290"/>
                  <a:pt x="330" y="287"/>
                  <a:pt x="326" y="287"/>
                </a:cubicBezTo>
                <a:cubicBezTo>
                  <a:pt x="322" y="287"/>
                  <a:pt x="318" y="290"/>
                  <a:pt x="318" y="294"/>
                </a:cubicBezTo>
                <a:close/>
                <a:moveTo>
                  <a:pt x="345" y="294"/>
                </a:moveTo>
                <a:cubicBezTo>
                  <a:pt x="345" y="298"/>
                  <a:pt x="348" y="302"/>
                  <a:pt x="352" y="302"/>
                </a:cubicBezTo>
                <a:cubicBezTo>
                  <a:pt x="356" y="302"/>
                  <a:pt x="359" y="298"/>
                  <a:pt x="359" y="294"/>
                </a:cubicBezTo>
                <a:cubicBezTo>
                  <a:pt x="359" y="290"/>
                  <a:pt x="356" y="287"/>
                  <a:pt x="352" y="287"/>
                </a:cubicBezTo>
                <a:cubicBezTo>
                  <a:pt x="348" y="287"/>
                  <a:pt x="345" y="290"/>
                  <a:pt x="345" y="294"/>
                </a:cubicBezTo>
                <a:close/>
                <a:moveTo>
                  <a:pt x="371" y="294"/>
                </a:moveTo>
                <a:cubicBezTo>
                  <a:pt x="371" y="298"/>
                  <a:pt x="374" y="302"/>
                  <a:pt x="378" y="302"/>
                </a:cubicBezTo>
                <a:cubicBezTo>
                  <a:pt x="383" y="302"/>
                  <a:pt x="386" y="298"/>
                  <a:pt x="386" y="294"/>
                </a:cubicBezTo>
                <a:cubicBezTo>
                  <a:pt x="386" y="290"/>
                  <a:pt x="383" y="287"/>
                  <a:pt x="378" y="287"/>
                </a:cubicBezTo>
                <a:cubicBezTo>
                  <a:pt x="374" y="287"/>
                  <a:pt x="371" y="290"/>
                  <a:pt x="371" y="294"/>
                </a:cubicBezTo>
                <a:close/>
                <a:moveTo>
                  <a:pt x="386" y="260"/>
                </a:moveTo>
                <a:cubicBezTo>
                  <a:pt x="386" y="46"/>
                  <a:pt x="386" y="46"/>
                  <a:pt x="386" y="46"/>
                </a:cubicBezTo>
                <a:cubicBezTo>
                  <a:pt x="386" y="37"/>
                  <a:pt x="379" y="30"/>
                  <a:pt x="370" y="30"/>
                </a:cubicBezTo>
                <a:cubicBezTo>
                  <a:pt x="58" y="30"/>
                  <a:pt x="58" y="30"/>
                  <a:pt x="58" y="30"/>
                </a:cubicBezTo>
                <a:cubicBezTo>
                  <a:pt x="49" y="30"/>
                  <a:pt x="42" y="37"/>
                  <a:pt x="42" y="46"/>
                </a:cubicBezTo>
                <a:cubicBezTo>
                  <a:pt x="42" y="260"/>
                  <a:pt x="42" y="260"/>
                  <a:pt x="42" y="260"/>
                </a:cubicBezTo>
                <a:cubicBezTo>
                  <a:pt x="42" y="269"/>
                  <a:pt x="49" y="276"/>
                  <a:pt x="58" y="276"/>
                </a:cubicBezTo>
                <a:cubicBezTo>
                  <a:pt x="370" y="276"/>
                  <a:pt x="370" y="276"/>
                  <a:pt x="370" y="276"/>
                </a:cubicBezTo>
                <a:cubicBezTo>
                  <a:pt x="379" y="276"/>
                  <a:pt x="386" y="269"/>
                  <a:pt x="386" y="260"/>
                </a:cubicBezTo>
                <a:close/>
                <a:moveTo>
                  <a:pt x="370" y="260"/>
                </a:moveTo>
                <a:cubicBezTo>
                  <a:pt x="370" y="260"/>
                  <a:pt x="370" y="260"/>
                  <a:pt x="370" y="260"/>
                </a:cubicBezTo>
                <a:cubicBezTo>
                  <a:pt x="58" y="260"/>
                  <a:pt x="58" y="260"/>
                  <a:pt x="58" y="260"/>
                </a:cubicBezTo>
                <a:cubicBezTo>
                  <a:pt x="58" y="260"/>
                  <a:pt x="58" y="260"/>
                  <a:pt x="58" y="260"/>
                </a:cubicBezTo>
                <a:cubicBezTo>
                  <a:pt x="58" y="46"/>
                  <a:pt x="58" y="46"/>
                  <a:pt x="58" y="46"/>
                </a:cubicBezTo>
                <a:cubicBezTo>
                  <a:pt x="58" y="46"/>
                  <a:pt x="58" y="46"/>
                  <a:pt x="58" y="46"/>
                </a:cubicBezTo>
                <a:cubicBezTo>
                  <a:pt x="370" y="46"/>
                  <a:pt x="370" y="46"/>
                  <a:pt x="370" y="46"/>
                </a:cubicBezTo>
                <a:cubicBezTo>
                  <a:pt x="370" y="46"/>
                  <a:pt x="370" y="46"/>
                  <a:pt x="370" y="46"/>
                </a:cubicBezTo>
                <a:lnTo>
                  <a:pt x="370" y="260"/>
                </a:lnTo>
                <a:close/>
                <a:moveTo>
                  <a:pt x="423" y="421"/>
                </a:moveTo>
                <a:cubicBezTo>
                  <a:pt x="423" y="420"/>
                  <a:pt x="423" y="420"/>
                  <a:pt x="423" y="420"/>
                </a:cubicBezTo>
                <a:cubicBezTo>
                  <a:pt x="383" y="393"/>
                  <a:pt x="383" y="393"/>
                  <a:pt x="383" y="393"/>
                </a:cubicBezTo>
                <a:cubicBezTo>
                  <a:pt x="379" y="391"/>
                  <a:pt x="376" y="388"/>
                  <a:pt x="373" y="386"/>
                </a:cubicBezTo>
                <a:cubicBezTo>
                  <a:pt x="369" y="384"/>
                  <a:pt x="364" y="383"/>
                  <a:pt x="359" y="383"/>
                </a:cubicBezTo>
                <a:cubicBezTo>
                  <a:pt x="316" y="383"/>
                  <a:pt x="316" y="383"/>
                  <a:pt x="316" y="383"/>
                </a:cubicBezTo>
                <a:cubicBezTo>
                  <a:pt x="316" y="379"/>
                  <a:pt x="315" y="376"/>
                  <a:pt x="313" y="372"/>
                </a:cubicBezTo>
                <a:cubicBezTo>
                  <a:pt x="312" y="371"/>
                  <a:pt x="311" y="369"/>
                  <a:pt x="309" y="367"/>
                </a:cubicBezTo>
                <a:cubicBezTo>
                  <a:pt x="307" y="366"/>
                  <a:pt x="305" y="365"/>
                  <a:pt x="302" y="364"/>
                </a:cubicBezTo>
                <a:cubicBezTo>
                  <a:pt x="302" y="364"/>
                  <a:pt x="300" y="364"/>
                  <a:pt x="299" y="363"/>
                </a:cubicBezTo>
                <a:cubicBezTo>
                  <a:pt x="295" y="362"/>
                  <a:pt x="289" y="360"/>
                  <a:pt x="285" y="357"/>
                </a:cubicBezTo>
                <a:cubicBezTo>
                  <a:pt x="283" y="356"/>
                  <a:pt x="281" y="355"/>
                  <a:pt x="280" y="354"/>
                </a:cubicBezTo>
                <a:cubicBezTo>
                  <a:pt x="280" y="353"/>
                  <a:pt x="279" y="353"/>
                  <a:pt x="279" y="353"/>
                </a:cubicBezTo>
                <a:cubicBezTo>
                  <a:pt x="279" y="353"/>
                  <a:pt x="279" y="353"/>
                  <a:pt x="279" y="353"/>
                </a:cubicBezTo>
                <a:cubicBezTo>
                  <a:pt x="279" y="328"/>
                  <a:pt x="279" y="328"/>
                  <a:pt x="279" y="328"/>
                </a:cubicBezTo>
                <a:cubicBezTo>
                  <a:pt x="396" y="328"/>
                  <a:pt x="396" y="328"/>
                  <a:pt x="396" y="328"/>
                </a:cubicBezTo>
                <a:cubicBezTo>
                  <a:pt x="406" y="328"/>
                  <a:pt x="414" y="320"/>
                  <a:pt x="414" y="310"/>
                </a:cubicBezTo>
                <a:cubicBezTo>
                  <a:pt x="414" y="108"/>
                  <a:pt x="414" y="108"/>
                  <a:pt x="414" y="108"/>
                </a:cubicBezTo>
                <a:cubicBezTo>
                  <a:pt x="414" y="104"/>
                  <a:pt x="411" y="100"/>
                  <a:pt x="406" y="100"/>
                </a:cubicBezTo>
                <a:cubicBezTo>
                  <a:pt x="402" y="100"/>
                  <a:pt x="398" y="104"/>
                  <a:pt x="398" y="108"/>
                </a:cubicBezTo>
                <a:cubicBezTo>
                  <a:pt x="398" y="310"/>
                  <a:pt x="398" y="310"/>
                  <a:pt x="398" y="310"/>
                </a:cubicBezTo>
                <a:cubicBezTo>
                  <a:pt x="398" y="311"/>
                  <a:pt x="397" y="312"/>
                  <a:pt x="396" y="312"/>
                </a:cubicBezTo>
                <a:cubicBezTo>
                  <a:pt x="32" y="312"/>
                  <a:pt x="32" y="312"/>
                  <a:pt x="32" y="312"/>
                </a:cubicBezTo>
                <a:cubicBezTo>
                  <a:pt x="31" y="312"/>
                  <a:pt x="30" y="311"/>
                  <a:pt x="30" y="310"/>
                </a:cubicBezTo>
                <a:cubicBezTo>
                  <a:pt x="30" y="18"/>
                  <a:pt x="30" y="18"/>
                  <a:pt x="30" y="18"/>
                </a:cubicBezTo>
                <a:cubicBezTo>
                  <a:pt x="30" y="17"/>
                  <a:pt x="31" y="16"/>
                  <a:pt x="32" y="16"/>
                </a:cubicBezTo>
                <a:cubicBezTo>
                  <a:pt x="396" y="16"/>
                  <a:pt x="396" y="16"/>
                  <a:pt x="396" y="16"/>
                </a:cubicBezTo>
                <a:cubicBezTo>
                  <a:pt x="397" y="16"/>
                  <a:pt x="398" y="17"/>
                  <a:pt x="398" y="18"/>
                </a:cubicBezTo>
                <a:cubicBezTo>
                  <a:pt x="398" y="76"/>
                  <a:pt x="398" y="76"/>
                  <a:pt x="398" y="76"/>
                </a:cubicBezTo>
                <a:cubicBezTo>
                  <a:pt x="398" y="80"/>
                  <a:pt x="402" y="84"/>
                  <a:pt x="406" y="84"/>
                </a:cubicBezTo>
                <a:cubicBezTo>
                  <a:pt x="411" y="84"/>
                  <a:pt x="414" y="80"/>
                  <a:pt x="414" y="76"/>
                </a:cubicBezTo>
                <a:cubicBezTo>
                  <a:pt x="414" y="76"/>
                  <a:pt x="414" y="76"/>
                  <a:pt x="414" y="76"/>
                </a:cubicBezTo>
                <a:cubicBezTo>
                  <a:pt x="414" y="18"/>
                  <a:pt x="414" y="18"/>
                  <a:pt x="414" y="18"/>
                </a:cubicBezTo>
                <a:cubicBezTo>
                  <a:pt x="414" y="8"/>
                  <a:pt x="406" y="0"/>
                  <a:pt x="396" y="0"/>
                </a:cubicBezTo>
                <a:cubicBezTo>
                  <a:pt x="32" y="0"/>
                  <a:pt x="32" y="0"/>
                  <a:pt x="32" y="0"/>
                </a:cubicBezTo>
                <a:cubicBezTo>
                  <a:pt x="22" y="0"/>
                  <a:pt x="14" y="8"/>
                  <a:pt x="14" y="18"/>
                </a:cubicBezTo>
                <a:cubicBezTo>
                  <a:pt x="14" y="310"/>
                  <a:pt x="14" y="310"/>
                  <a:pt x="14" y="310"/>
                </a:cubicBezTo>
                <a:cubicBezTo>
                  <a:pt x="14" y="320"/>
                  <a:pt x="22" y="328"/>
                  <a:pt x="32" y="328"/>
                </a:cubicBezTo>
                <a:cubicBezTo>
                  <a:pt x="152" y="328"/>
                  <a:pt x="152" y="328"/>
                  <a:pt x="152" y="328"/>
                </a:cubicBezTo>
                <a:cubicBezTo>
                  <a:pt x="152" y="353"/>
                  <a:pt x="152" y="353"/>
                  <a:pt x="152" y="353"/>
                </a:cubicBezTo>
                <a:cubicBezTo>
                  <a:pt x="152" y="353"/>
                  <a:pt x="152" y="353"/>
                  <a:pt x="151" y="354"/>
                </a:cubicBezTo>
                <a:cubicBezTo>
                  <a:pt x="150" y="356"/>
                  <a:pt x="144" y="359"/>
                  <a:pt x="139" y="361"/>
                </a:cubicBezTo>
                <a:cubicBezTo>
                  <a:pt x="136" y="362"/>
                  <a:pt x="134" y="363"/>
                  <a:pt x="132" y="364"/>
                </a:cubicBezTo>
                <a:cubicBezTo>
                  <a:pt x="131" y="364"/>
                  <a:pt x="130" y="364"/>
                  <a:pt x="130" y="364"/>
                </a:cubicBezTo>
                <a:cubicBezTo>
                  <a:pt x="127" y="365"/>
                  <a:pt x="125" y="366"/>
                  <a:pt x="123" y="367"/>
                </a:cubicBezTo>
                <a:cubicBezTo>
                  <a:pt x="118" y="372"/>
                  <a:pt x="117" y="377"/>
                  <a:pt x="116" y="383"/>
                </a:cubicBezTo>
                <a:cubicBezTo>
                  <a:pt x="67" y="383"/>
                  <a:pt x="67" y="383"/>
                  <a:pt x="67" y="383"/>
                </a:cubicBezTo>
                <a:cubicBezTo>
                  <a:pt x="62" y="383"/>
                  <a:pt x="58" y="385"/>
                  <a:pt x="55" y="387"/>
                </a:cubicBezTo>
                <a:cubicBezTo>
                  <a:pt x="52" y="388"/>
                  <a:pt x="49" y="391"/>
                  <a:pt x="45" y="393"/>
                </a:cubicBezTo>
                <a:cubicBezTo>
                  <a:pt x="5" y="420"/>
                  <a:pt x="5" y="420"/>
                  <a:pt x="5" y="420"/>
                </a:cubicBezTo>
                <a:cubicBezTo>
                  <a:pt x="5" y="421"/>
                  <a:pt x="5" y="421"/>
                  <a:pt x="5" y="421"/>
                </a:cubicBezTo>
                <a:cubicBezTo>
                  <a:pt x="2" y="422"/>
                  <a:pt x="0" y="426"/>
                  <a:pt x="0" y="430"/>
                </a:cubicBezTo>
                <a:cubicBezTo>
                  <a:pt x="0" y="434"/>
                  <a:pt x="2" y="436"/>
                  <a:pt x="3" y="438"/>
                </a:cubicBezTo>
                <a:cubicBezTo>
                  <a:pt x="8" y="442"/>
                  <a:pt x="13" y="443"/>
                  <a:pt x="18" y="443"/>
                </a:cubicBezTo>
                <a:cubicBezTo>
                  <a:pt x="410" y="443"/>
                  <a:pt x="410" y="443"/>
                  <a:pt x="410" y="443"/>
                </a:cubicBezTo>
                <a:cubicBezTo>
                  <a:pt x="413" y="443"/>
                  <a:pt x="417" y="443"/>
                  <a:pt x="420" y="441"/>
                </a:cubicBezTo>
                <a:cubicBezTo>
                  <a:pt x="421" y="440"/>
                  <a:pt x="423" y="440"/>
                  <a:pt x="425" y="438"/>
                </a:cubicBezTo>
                <a:cubicBezTo>
                  <a:pt x="426" y="436"/>
                  <a:pt x="428" y="434"/>
                  <a:pt x="428" y="430"/>
                </a:cubicBezTo>
                <a:cubicBezTo>
                  <a:pt x="428" y="425"/>
                  <a:pt x="426" y="422"/>
                  <a:pt x="423" y="421"/>
                </a:cubicBezTo>
                <a:close/>
                <a:moveTo>
                  <a:pt x="133" y="380"/>
                </a:moveTo>
                <a:cubicBezTo>
                  <a:pt x="133" y="380"/>
                  <a:pt x="133" y="380"/>
                  <a:pt x="134" y="380"/>
                </a:cubicBezTo>
                <a:cubicBezTo>
                  <a:pt x="134" y="380"/>
                  <a:pt x="134" y="380"/>
                  <a:pt x="134" y="380"/>
                </a:cubicBezTo>
                <a:cubicBezTo>
                  <a:pt x="134" y="380"/>
                  <a:pt x="141" y="378"/>
                  <a:pt x="149" y="374"/>
                </a:cubicBezTo>
                <a:cubicBezTo>
                  <a:pt x="153" y="372"/>
                  <a:pt x="157" y="370"/>
                  <a:pt x="161" y="367"/>
                </a:cubicBezTo>
                <a:cubicBezTo>
                  <a:pt x="164" y="364"/>
                  <a:pt x="168" y="359"/>
                  <a:pt x="168" y="353"/>
                </a:cubicBezTo>
                <a:cubicBezTo>
                  <a:pt x="168" y="328"/>
                  <a:pt x="168" y="328"/>
                  <a:pt x="168" y="328"/>
                </a:cubicBezTo>
                <a:cubicBezTo>
                  <a:pt x="263" y="328"/>
                  <a:pt x="263" y="328"/>
                  <a:pt x="263" y="328"/>
                </a:cubicBezTo>
                <a:cubicBezTo>
                  <a:pt x="263" y="353"/>
                  <a:pt x="263" y="353"/>
                  <a:pt x="263" y="353"/>
                </a:cubicBezTo>
                <a:cubicBezTo>
                  <a:pt x="263" y="360"/>
                  <a:pt x="267" y="364"/>
                  <a:pt x="271" y="367"/>
                </a:cubicBezTo>
                <a:cubicBezTo>
                  <a:pt x="282" y="376"/>
                  <a:pt x="298" y="380"/>
                  <a:pt x="299" y="380"/>
                </a:cubicBezTo>
                <a:cubicBezTo>
                  <a:pt x="299" y="380"/>
                  <a:pt x="299" y="380"/>
                  <a:pt x="299" y="380"/>
                </a:cubicBezTo>
                <a:cubicBezTo>
                  <a:pt x="299" y="381"/>
                  <a:pt x="300" y="382"/>
                  <a:pt x="300" y="383"/>
                </a:cubicBezTo>
                <a:cubicBezTo>
                  <a:pt x="258" y="383"/>
                  <a:pt x="258" y="383"/>
                  <a:pt x="258" y="383"/>
                </a:cubicBezTo>
                <a:cubicBezTo>
                  <a:pt x="132" y="383"/>
                  <a:pt x="132" y="383"/>
                  <a:pt x="132" y="383"/>
                </a:cubicBezTo>
                <a:cubicBezTo>
                  <a:pt x="132" y="382"/>
                  <a:pt x="133" y="381"/>
                  <a:pt x="133" y="380"/>
                </a:cubicBezTo>
                <a:close/>
                <a:moveTo>
                  <a:pt x="23" y="427"/>
                </a:moveTo>
                <a:cubicBezTo>
                  <a:pt x="54" y="406"/>
                  <a:pt x="54" y="406"/>
                  <a:pt x="54" y="406"/>
                </a:cubicBezTo>
                <a:cubicBezTo>
                  <a:pt x="58" y="404"/>
                  <a:pt x="61" y="402"/>
                  <a:pt x="63" y="400"/>
                </a:cubicBezTo>
                <a:cubicBezTo>
                  <a:pt x="65" y="399"/>
                  <a:pt x="66" y="399"/>
                  <a:pt x="67" y="399"/>
                </a:cubicBezTo>
                <a:cubicBezTo>
                  <a:pt x="131" y="399"/>
                  <a:pt x="131" y="399"/>
                  <a:pt x="131" y="399"/>
                </a:cubicBezTo>
                <a:cubicBezTo>
                  <a:pt x="132" y="399"/>
                  <a:pt x="132" y="399"/>
                  <a:pt x="132" y="399"/>
                </a:cubicBezTo>
                <a:cubicBezTo>
                  <a:pt x="301" y="399"/>
                  <a:pt x="301" y="399"/>
                  <a:pt x="301" y="399"/>
                </a:cubicBezTo>
                <a:cubicBezTo>
                  <a:pt x="301" y="399"/>
                  <a:pt x="301" y="399"/>
                  <a:pt x="301" y="399"/>
                </a:cubicBezTo>
                <a:cubicBezTo>
                  <a:pt x="359" y="399"/>
                  <a:pt x="359" y="399"/>
                  <a:pt x="359" y="399"/>
                </a:cubicBezTo>
                <a:cubicBezTo>
                  <a:pt x="362" y="399"/>
                  <a:pt x="363" y="400"/>
                  <a:pt x="365" y="401"/>
                </a:cubicBezTo>
                <a:cubicBezTo>
                  <a:pt x="367" y="402"/>
                  <a:pt x="370" y="404"/>
                  <a:pt x="374" y="406"/>
                </a:cubicBezTo>
                <a:cubicBezTo>
                  <a:pt x="405" y="427"/>
                  <a:pt x="405" y="427"/>
                  <a:pt x="405" y="427"/>
                </a:cubicBezTo>
                <a:lnTo>
                  <a:pt x="23" y="427"/>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3" name="Freeform 3"/>
          <p:cNvSpPr>
            <a:spLocks noChangeAspect="1" noEditPoints="1"/>
          </p:cNvSpPr>
          <p:nvPr/>
        </p:nvSpPr>
        <p:spPr bwMode="auto">
          <a:xfrm>
            <a:off x="7599363" y="5062538"/>
            <a:ext cx="1203325" cy="1246187"/>
          </a:xfrm>
          <a:custGeom>
            <a:avLst/>
            <a:gdLst>
              <a:gd name="T0" fmla="*/ 2147483647 w 428"/>
              <a:gd name="T1" fmla="*/ 2147483647 h 443"/>
              <a:gd name="T2" fmla="*/ 2147483647 w 428"/>
              <a:gd name="T3" fmla="*/ 2147483647 h 443"/>
              <a:gd name="T4" fmla="*/ 2147483647 w 428"/>
              <a:gd name="T5" fmla="*/ 2147483647 h 443"/>
              <a:gd name="T6" fmla="*/ 2147483647 w 428"/>
              <a:gd name="T7" fmla="*/ 2147483647 h 443"/>
              <a:gd name="T8" fmla="*/ 2147483647 w 428"/>
              <a:gd name="T9" fmla="*/ 2147483647 h 443"/>
              <a:gd name="T10" fmla="*/ 2147483647 w 428"/>
              <a:gd name="T11" fmla="*/ 2147483647 h 443"/>
              <a:gd name="T12" fmla="*/ 2147483647 w 428"/>
              <a:gd name="T13" fmla="*/ 2147483647 h 443"/>
              <a:gd name="T14" fmla="*/ 2147483647 w 428"/>
              <a:gd name="T15" fmla="*/ 2147483647 h 443"/>
              <a:gd name="T16" fmla="*/ 2147483647 w 428"/>
              <a:gd name="T17" fmla="*/ 2147483647 h 443"/>
              <a:gd name="T18" fmla="*/ 2147483647 w 428"/>
              <a:gd name="T19" fmla="*/ 2147483647 h 443"/>
              <a:gd name="T20" fmla="*/ 2147483647 w 428"/>
              <a:gd name="T21" fmla="*/ 2147483647 h 443"/>
              <a:gd name="T22" fmla="*/ 2147483647 w 428"/>
              <a:gd name="T23" fmla="*/ 2147483647 h 443"/>
              <a:gd name="T24" fmla="*/ 2147483647 w 428"/>
              <a:gd name="T25" fmla="*/ 2147483647 h 443"/>
              <a:gd name="T26" fmla="*/ 2147483647 w 428"/>
              <a:gd name="T27" fmla="*/ 2147483647 h 443"/>
              <a:gd name="T28" fmla="*/ 2147483647 w 428"/>
              <a:gd name="T29" fmla="*/ 2147483647 h 443"/>
              <a:gd name="T30" fmla="*/ 2147483647 w 428"/>
              <a:gd name="T31" fmla="*/ 2147483647 h 443"/>
              <a:gd name="T32" fmla="*/ 2147483647 w 428"/>
              <a:gd name="T33" fmla="*/ 2147483647 h 443"/>
              <a:gd name="T34" fmla="*/ 2147483647 w 428"/>
              <a:gd name="T35" fmla="*/ 2147483647 h 443"/>
              <a:gd name="T36" fmla="*/ 2147483647 w 428"/>
              <a:gd name="T37" fmla="*/ 2147483647 h 443"/>
              <a:gd name="T38" fmla="*/ 2147483647 w 428"/>
              <a:gd name="T39" fmla="*/ 2147483647 h 443"/>
              <a:gd name="T40" fmla="*/ 2147483647 w 428"/>
              <a:gd name="T41" fmla="*/ 2147483647 h 443"/>
              <a:gd name="T42" fmla="*/ 2147483647 w 428"/>
              <a:gd name="T43" fmla="*/ 2147483647 h 443"/>
              <a:gd name="T44" fmla="*/ 2147483647 w 428"/>
              <a:gd name="T45" fmla="*/ 2147483647 h 443"/>
              <a:gd name="T46" fmla="*/ 2147483647 w 428"/>
              <a:gd name="T47" fmla="*/ 2147483647 h 443"/>
              <a:gd name="T48" fmla="*/ 2147483647 w 428"/>
              <a:gd name="T49" fmla="*/ 2147483647 h 443"/>
              <a:gd name="T50" fmla="*/ 2147483647 w 428"/>
              <a:gd name="T51" fmla="*/ 2147483647 h 443"/>
              <a:gd name="T52" fmla="*/ 2147483647 w 428"/>
              <a:gd name="T53" fmla="*/ 2147483647 h 443"/>
              <a:gd name="T54" fmla="*/ 2147483647 w 428"/>
              <a:gd name="T55" fmla="*/ 2147483647 h 443"/>
              <a:gd name="T56" fmla="*/ 2147483647 w 428"/>
              <a:gd name="T57" fmla="*/ 2147483647 h 443"/>
              <a:gd name="T58" fmla="*/ 2147483647 w 428"/>
              <a:gd name="T59" fmla="*/ 2147483647 h 443"/>
              <a:gd name="T60" fmla="*/ 2147483647 w 428"/>
              <a:gd name="T61" fmla="*/ 2147483647 h 443"/>
              <a:gd name="T62" fmla="*/ 2147483647 w 428"/>
              <a:gd name="T63" fmla="*/ 2147483647 h 443"/>
              <a:gd name="T64" fmla="*/ 2147483647 w 428"/>
              <a:gd name="T65" fmla="*/ 2147483647 h 443"/>
              <a:gd name="T66" fmla="*/ 2147483647 w 428"/>
              <a:gd name="T67" fmla="*/ 0 h 443"/>
              <a:gd name="T68" fmla="*/ 2147483647 w 428"/>
              <a:gd name="T69" fmla="*/ 2147483647 h 443"/>
              <a:gd name="T70" fmla="*/ 2147483647 w 428"/>
              <a:gd name="T71" fmla="*/ 2147483647 h 443"/>
              <a:gd name="T72" fmla="*/ 2147483647 w 428"/>
              <a:gd name="T73" fmla="*/ 2147483647 h 443"/>
              <a:gd name="T74" fmla="*/ 2147483647 w 428"/>
              <a:gd name="T75" fmla="*/ 2147483647 h 443"/>
              <a:gd name="T76" fmla="*/ 2147483647 w 428"/>
              <a:gd name="T77" fmla="*/ 2147483647 h 443"/>
              <a:gd name="T78" fmla="*/ 2147483647 w 428"/>
              <a:gd name="T79" fmla="*/ 2147483647 h 443"/>
              <a:gd name="T80" fmla="*/ 2147483647 w 428"/>
              <a:gd name="T81" fmla="*/ 2147483647 h 443"/>
              <a:gd name="T82" fmla="*/ 2147483647 w 428"/>
              <a:gd name="T83" fmla="*/ 2147483647 h 443"/>
              <a:gd name="T84" fmla="*/ 2147483647 w 428"/>
              <a:gd name="T85" fmla="*/ 2147483647 h 443"/>
              <a:gd name="T86" fmla="*/ 2147483647 w 428"/>
              <a:gd name="T87" fmla="*/ 2147483647 h 443"/>
              <a:gd name="T88" fmla="*/ 2147483647 w 428"/>
              <a:gd name="T89" fmla="*/ 2147483647 h 443"/>
              <a:gd name="T90" fmla="*/ 2147483647 w 428"/>
              <a:gd name="T91" fmla="*/ 2147483647 h 443"/>
              <a:gd name="T92" fmla="*/ 2147483647 w 428"/>
              <a:gd name="T93" fmla="*/ 2147483647 h 443"/>
              <a:gd name="T94" fmla="*/ 2147483647 w 428"/>
              <a:gd name="T95" fmla="*/ 2147483647 h 443"/>
              <a:gd name="T96" fmla="*/ 2147483647 w 428"/>
              <a:gd name="T97" fmla="*/ 2147483647 h 443"/>
              <a:gd name="T98" fmla="*/ 2147483647 w 428"/>
              <a:gd name="T99" fmla="*/ 2147483647 h 443"/>
              <a:gd name="T100" fmla="*/ 2147483647 w 428"/>
              <a:gd name="T101" fmla="*/ 2147483647 h 443"/>
              <a:gd name="T102" fmla="*/ 2147483647 w 428"/>
              <a:gd name="T103" fmla="*/ 2147483647 h 443"/>
              <a:gd name="T104" fmla="*/ 2147483647 w 428"/>
              <a:gd name="T105" fmla="*/ 2147483647 h 443"/>
              <a:gd name="T106" fmla="*/ 2147483647 w 428"/>
              <a:gd name="T107" fmla="*/ 2147483647 h 443"/>
              <a:gd name="T108" fmla="*/ 2147483647 w 428"/>
              <a:gd name="T109" fmla="*/ 2147483647 h 443"/>
              <a:gd name="T110" fmla="*/ 2147483647 w 428"/>
              <a:gd name="T111" fmla="*/ 2147483647 h 443"/>
              <a:gd name="T112" fmla="*/ 2147483647 w 428"/>
              <a:gd name="T113" fmla="*/ 2147483647 h 443"/>
              <a:gd name="T114" fmla="*/ 2147483647 w 428"/>
              <a:gd name="T115" fmla="*/ 2147483647 h 443"/>
              <a:gd name="T116" fmla="*/ 2147483647 w 428"/>
              <a:gd name="T117" fmla="*/ 2147483647 h 443"/>
              <a:gd name="T118" fmla="*/ 2147483647 w 428"/>
              <a:gd name="T119" fmla="*/ 2147483647 h 4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8"/>
              <a:gd name="T181" fmla="*/ 0 h 443"/>
              <a:gd name="T182" fmla="*/ 428 w 428"/>
              <a:gd name="T183" fmla="*/ 443 h 4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8" h="443">
                <a:moveTo>
                  <a:pt x="318" y="294"/>
                </a:moveTo>
                <a:cubicBezTo>
                  <a:pt x="318" y="298"/>
                  <a:pt x="322" y="302"/>
                  <a:pt x="326" y="302"/>
                </a:cubicBezTo>
                <a:cubicBezTo>
                  <a:pt x="330" y="302"/>
                  <a:pt x="333" y="298"/>
                  <a:pt x="333" y="294"/>
                </a:cubicBezTo>
                <a:cubicBezTo>
                  <a:pt x="333" y="290"/>
                  <a:pt x="330" y="287"/>
                  <a:pt x="326" y="287"/>
                </a:cubicBezTo>
                <a:cubicBezTo>
                  <a:pt x="322" y="287"/>
                  <a:pt x="318" y="290"/>
                  <a:pt x="318" y="294"/>
                </a:cubicBezTo>
                <a:close/>
                <a:moveTo>
                  <a:pt x="345" y="294"/>
                </a:moveTo>
                <a:cubicBezTo>
                  <a:pt x="345" y="298"/>
                  <a:pt x="348" y="302"/>
                  <a:pt x="352" y="302"/>
                </a:cubicBezTo>
                <a:cubicBezTo>
                  <a:pt x="356" y="302"/>
                  <a:pt x="359" y="298"/>
                  <a:pt x="359" y="294"/>
                </a:cubicBezTo>
                <a:cubicBezTo>
                  <a:pt x="359" y="290"/>
                  <a:pt x="356" y="287"/>
                  <a:pt x="352" y="287"/>
                </a:cubicBezTo>
                <a:cubicBezTo>
                  <a:pt x="348" y="287"/>
                  <a:pt x="345" y="290"/>
                  <a:pt x="345" y="294"/>
                </a:cubicBezTo>
                <a:close/>
                <a:moveTo>
                  <a:pt x="371" y="294"/>
                </a:moveTo>
                <a:cubicBezTo>
                  <a:pt x="371" y="298"/>
                  <a:pt x="374" y="302"/>
                  <a:pt x="378" y="302"/>
                </a:cubicBezTo>
                <a:cubicBezTo>
                  <a:pt x="383" y="302"/>
                  <a:pt x="386" y="298"/>
                  <a:pt x="386" y="294"/>
                </a:cubicBezTo>
                <a:cubicBezTo>
                  <a:pt x="386" y="290"/>
                  <a:pt x="383" y="287"/>
                  <a:pt x="378" y="287"/>
                </a:cubicBezTo>
                <a:cubicBezTo>
                  <a:pt x="374" y="287"/>
                  <a:pt x="371" y="290"/>
                  <a:pt x="371" y="294"/>
                </a:cubicBezTo>
                <a:close/>
                <a:moveTo>
                  <a:pt x="386" y="260"/>
                </a:moveTo>
                <a:cubicBezTo>
                  <a:pt x="386" y="46"/>
                  <a:pt x="386" y="46"/>
                  <a:pt x="386" y="46"/>
                </a:cubicBezTo>
                <a:cubicBezTo>
                  <a:pt x="386" y="37"/>
                  <a:pt x="379" y="30"/>
                  <a:pt x="370" y="30"/>
                </a:cubicBezTo>
                <a:cubicBezTo>
                  <a:pt x="58" y="30"/>
                  <a:pt x="58" y="30"/>
                  <a:pt x="58" y="30"/>
                </a:cubicBezTo>
                <a:cubicBezTo>
                  <a:pt x="49" y="30"/>
                  <a:pt x="42" y="37"/>
                  <a:pt x="42" y="46"/>
                </a:cubicBezTo>
                <a:cubicBezTo>
                  <a:pt x="42" y="260"/>
                  <a:pt x="42" y="260"/>
                  <a:pt x="42" y="260"/>
                </a:cubicBezTo>
                <a:cubicBezTo>
                  <a:pt x="42" y="269"/>
                  <a:pt x="49" y="276"/>
                  <a:pt x="58" y="276"/>
                </a:cubicBezTo>
                <a:cubicBezTo>
                  <a:pt x="370" y="276"/>
                  <a:pt x="370" y="276"/>
                  <a:pt x="370" y="276"/>
                </a:cubicBezTo>
                <a:cubicBezTo>
                  <a:pt x="379" y="276"/>
                  <a:pt x="386" y="269"/>
                  <a:pt x="386" y="260"/>
                </a:cubicBezTo>
                <a:close/>
                <a:moveTo>
                  <a:pt x="370" y="260"/>
                </a:moveTo>
                <a:cubicBezTo>
                  <a:pt x="370" y="260"/>
                  <a:pt x="370" y="260"/>
                  <a:pt x="370" y="260"/>
                </a:cubicBezTo>
                <a:cubicBezTo>
                  <a:pt x="58" y="260"/>
                  <a:pt x="58" y="260"/>
                  <a:pt x="58" y="260"/>
                </a:cubicBezTo>
                <a:cubicBezTo>
                  <a:pt x="58" y="260"/>
                  <a:pt x="58" y="260"/>
                  <a:pt x="58" y="260"/>
                </a:cubicBezTo>
                <a:cubicBezTo>
                  <a:pt x="58" y="46"/>
                  <a:pt x="58" y="46"/>
                  <a:pt x="58" y="46"/>
                </a:cubicBezTo>
                <a:cubicBezTo>
                  <a:pt x="58" y="46"/>
                  <a:pt x="58" y="46"/>
                  <a:pt x="58" y="46"/>
                </a:cubicBezTo>
                <a:cubicBezTo>
                  <a:pt x="370" y="46"/>
                  <a:pt x="370" y="46"/>
                  <a:pt x="370" y="46"/>
                </a:cubicBezTo>
                <a:cubicBezTo>
                  <a:pt x="370" y="46"/>
                  <a:pt x="370" y="46"/>
                  <a:pt x="370" y="46"/>
                </a:cubicBezTo>
                <a:lnTo>
                  <a:pt x="370" y="260"/>
                </a:lnTo>
                <a:close/>
                <a:moveTo>
                  <a:pt x="423" y="421"/>
                </a:moveTo>
                <a:cubicBezTo>
                  <a:pt x="423" y="420"/>
                  <a:pt x="423" y="420"/>
                  <a:pt x="423" y="420"/>
                </a:cubicBezTo>
                <a:cubicBezTo>
                  <a:pt x="383" y="393"/>
                  <a:pt x="383" y="393"/>
                  <a:pt x="383" y="393"/>
                </a:cubicBezTo>
                <a:cubicBezTo>
                  <a:pt x="379" y="391"/>
                  <a:pt x="376" y="388"/>
                  <a:pt x="373" y="386"/>
                </a:cubicBezTo>
                <a:cubicBezTo>
                  <a:pt x="369" y="384"/>
                  <a:pt x="364" y="383"/>
                  <a:pt x="359" y="383"/>
                </a:cubicBezTo>
                <a:cubicBezTo>
                  <a:pt x="316" y="383"/>
                  <a:pt x="316" y="383"/>
                  <a:pt x="316" y="383"/>
                </a:cubicBezTo>
                <a:cubicBezTo>
                  <a:pt x="316" y="379"/>
                  <a:pt x="315" y="376"/>
                  <a:pt x="313" y="372"/>
                </a:cubicBezTo>
                <a:cubicBezTo>
                  <a:pt x="312" y="371"/>
                  <a:pt x="311" y="369"/>
                  <a:pt x="309" y="367"/>
                </a:cubicBezTo>
                <a:cubicBezTo>
                  <a:pt x="307" y="366"/>
                  <a:pt x="305" y="365"/>
                  <a:pt x="302" y="364"/>
                </a:cubicBezTo>
                <a:cubicBezTo>
                  <a:pt x="302" y="364"/>
                  <a:pt x="300" y="364"/>
                  <a:pt x="299" y="363"/>
                </a:cubicBezTo>
                <a:cubicBezTo>
                  <a:pt x="295" y="362"/>
                  <a:pt x="289" y="360"/>
                  <a:pt x="285" y="357"/>
                </a:cubicBezTo>
                <a:cubicBezTo>
                  <a:pt x="283" y="356"/>
                  <a:pt x="281" y="355"/>
                  <a:pt x="280" y="354"/>
                </a:cubicBezTo>
                <a:cubicBezTo>
                  <a:pt x="280" y="353"/>
                  <a:pt x="279" y="353"/>
                  <a:pt x="279" y="353"/>
                </a:cubicBezTo>
                <a:cubicBezTo>
                  <a:pt x="279" y="353"/>
                  <a:pt x="279" y="353"/>
                  <a:pt x="279" y="353"/>
                </a:cubicBezTo>
                <a:cubicBezTo>
                  <a:pt x="279" y="328"/>
                  <a:pt x="279" y="328"/>
                  <a:pt x="279" y="328"/>
                </a:cubicBezTo>
                <a:cubicBezTo>
                  <a:pt x="396" y="328"/>
                  <a:pt x="396" y="328"/>
                  <a:pt x="396" y="328"/>
                </a:cubicBezTo>
                <a:cubicBezTo>
                  <a:pt x="406" y="328"/>
                  <a:pt x="414" y="320"/>
                  <a:pt x="414" y="310"/>
                </a:cubicBezTo>
                <a:cubicBezTo>
                  <a:pt x="414" y="108"/>
                  <a:pt x="414" y="108"/>
                  <a:pt x="414" y="108"/>
                </a:cubicBezTo>
                <a:cubicBezTo>
                  <a:pt x="414" y="104"/>
                  <a:pt x="411" y="100"/>
                  <a:pt x="406" y="100"/>
                </a:cubicBezTo>
                <a:cubicBezTo>
                  <a:pt x="402" y="100"/>
                  <a:pt x="398" y="104"/>
                  <a:pt x="398" y="108"/>
                </a:cubicBezTo>
                <a:cubicBezTo>
                  <a:pt x="398" y="310"/>
                  <a:pt x="398" y="310"/>
                  <a:pt x="398" y="310"/>
                </a:cubicBezTo>
                <a:cubicBezTo>
                  <a:pt x="398" y="311"/>
                  <a:pt x="397" y="312"/>
                  <a:pt x="396" y="312"/>
                </a:cubicBezTo>
                <a:cubicBezTo>
                  <a:pt x="32" y="312"/>
                  <a:pt x="32" y="312"/>
                  <a:pt x="32" y="312"/>
                </a:cubicBezTo>
                <a:cubicBezTo>
                  <a:pt x="31" y="312"/>
                  <a:pt x="30" y="311"/>
                  <a:pt x="30" y="310"/>
                </a:cubicBezTo>
                <a:cubicBezTo>
                  <a:pt x="30" y="18"/>
                  <a:pt x="30" y="18"/>
                  <a:pt x="30" y="18"/>
                </a:cubicBezTo>
                <a:cubicBezTo>
                  <a:pt x="30" y="17"/>
                  <a:pt x="31" y="16"/>
                  <a:pt x="32" y="16"/>
                </a:cubicBezTo>
                <a:cubicBezTo>
                  <a:pt x="396" y="16"/>
                  <a:pt x="396" y="16"/>
                  <a:pt x="396" y="16"/>
                </a:cubicBezTo>
                <a:cubicBezTo>
                  <a:pt x="397" y="16"/>
                  <a:pt x="398" y="17"/>
                  <a:pt x="398" y="18"/>
                </a:cubicBezTo>
                <a:cubicBezTo>
                  <a:pt x="398" y="76"/>
                  <a:pt x="398" y="76"/>
                  <a:pt x="398" y="76"/>
                </a:cubicBezTo>
                <a:cubicBezTo>
                  <a:pt x="398" y="80"/>
                  <a:pt x="402" y="84"/>
                  <a:pt x="406" y="84"/>
                </a:cubicBezTo>
                <a:cubicBezTo>
                  <a:pt x="411" y="84"/>
                  <a:pt x="414" y="80"/>
                  <a:pt x="414" y="76"/>
                </a:cubicBezTo>
                <a:cubicBezTo>
                  <a:pt x="414" y="76"/>
                  <a:pt x="414" y="76"/>
                  <a:pt x="414" y="76"/>
                </a:cubicBezTo>
                <a:cubicBezTo>
                  <a:pt x="414" y="18"/>
                  <a:pt x="414" y="18"/>
                  <a:pt x="414" y="18"/>
                </a:cubicBezTo>
                <a:cubicBezTo>
                  <a:pt x="414" y="8"/>
                  <a:pt x="406" y="0"/>
                  <a:pt x="396" y="0"/>
                </a:cubicBezTo>
                <a:cubicBezTo>
                  <a:pt x="32" y="0"/>
                  <a:pt x="32" y="0"/>
                  <a:pt x="32" y="0"/>
                </a:cubicBezTo>
                <a:cubicBezTo>
                  <a:pt x="22" y="0"/>
                  <a:pt x="14" y="8"/>
                  <a:pt x="14" y="18"/>
                </a:cubicBezTo>
                <a:cubicBezTo>
                  <a:pt x="14" y="310"/>
                  <a:pt x="14" y="310"/>
                  <a:pt x="14" y="310"/>
                </a:cubicBezTo>
                <a:cubicBezTo>
                  <a:pt x="14" y="320"/>
                  <a:pt x="22" y="328"/>
                  <a:pt x="32" y="328"/>
                </a:cubicBezTo>
                <a:cubicBezTo>
                  <a:pt x="152" y="328"/>
                  <a:pt x="152" y="328"/>
                  <a:pt x="152" y="328"/>
                </a:cubicBezTo>
                <a:cubicBezTo>
                  <a:pt x="152" y="353"/>
                  <a:pt x="152" y="353"/>
                  <a:pt x="152" y="353"/>
                </a:cubicBezTo>
                <a:cubicBezTo>
                  <a:pt x="152" y="353"/>
                  <a:pt x="152" y="353"/>
                  <a:pt x="151" y="354"/>
                </a:cubicBezTo>
                <a:cubicBezTo>
                  <a:pt x="150" y="356"/>
                  <a:pt x="144" y="359"/>
                  <a:pt x="139" y="361"/>
                </a:cubicBezTo>
                <a:cubicBezTo>
                  <a:pt x="136" y="362"/>
                  <a:pt x="134" y="363"/>
                  <a:pt x="132" y="364"/>
                </a:cubicBezTo>
                <a:cubicBezTo>
                  <a:pt x="131" y="364"/>
                  <a:pt x="130" y="364"/>
                  <a:pt x="130" y="364"/>
                </a:cubicBezTo>
                <a:cubicBezTo>
                  <a:pt x="127" y="365"/>
                  <a:pt x="125" y="366"/>
                  <a:pt x="123" y="367"/>
                </a:cubicBezTo>
                <a:cubicBezTo>
                  <a:pt x="118" y="372"/>
                  <a:pt x="117" y="377"/>
                  <a:pt x="116" y="383"/>
                </a:cubicBezTo>
                <a:cubicBezTo>
                  <a:pt x="67" y="383"/>
                  <a:pt x="67" y="383"/>
                  <a:pt x="67" y="383"/>
                </a:cubicBezTo>
                <a:cubicBezTo>
                  <a:pt x="62" y="383"/>
                  <a:pt x="58" y="385"/>
                  <a:pt x="55" y="387"/>
                </a:cubicBezTo>
                <a:cubicBezTo>
                  <a:pt x="52" y="388"/>
                  <a:pt x="49" y="391"/>
                  <a:pt x="45" y="393"/>
                </a:cubicBezTo>
                <a:cubicBezTo>
                  <a:pt x="5" y="420"/>
                  <a:pt x="5" y="420"/>
                  <a:pt x="5" y="420"/>
                </a:cubicBezTo>
                <a:cubicBezTo>
                  <a:pt x="5" y="421"/>
                  <a:pt x="5" y="421"/>
                  <a:pt x="5" y="421"/>
                </a:cubicBezTo>
                <a:cubicBezTo>
                  <a:pt x="2" y="422"/>
                  <a:pt x="0" y="426"/>
                  <a:pt x="0" y="430"/>
                </a:cubicBezTo>
                <a:cubicBezTo>
                  <a:pt x="0" y="434"/>
                  <a:pt x="2" y="436"/>
                  <a:pt x="3" y="438"/>
                </a:cubicBezTo>
                <a:cubicBezTo>
                  <a:pt x="8" y="442"/>
                  <a:pt x="13" y="443"/>
                  <a:pt x="18" y="443"/>
                </a:cubicBezTo>
                <a:cubicBezTo>
                  <a:pt x="410" y="443"/>
                  <a:pt x="410" y="443"/>
                  <a:pt x="410" y="443"/>
                </a:cubicBezTo>
                <a:cubicBezTo>
                  <a:pt x="413" y="443"/>
                  <a:pt x="417" y="443"/>
                  <a:pt x="420" y="441"/>
                </a:cubicBezTo>
                <a:cubicBezTo>
                  <a:pt x="421" y="440"/>
                  <a:pt x="423" y="440"/>
                  <a:pt x="425" y="438"/>
                </a:cubicBezTo>
                <a:cubicBezTo>
                  <a:pt x="426" y="436"/>
                  <a:pt x="428" y="434"/>
                  <a:pt x="428" y="430"/>
                </a:cubicBezTo>
                <a:cubicBezTo>
                  <a:pt x="428" y="425"/>
                  <a:pt x="426" y="422"/>
                  <a:pt x="423" y="421"/>
                </a:cubicBezTo>
                <a:close/>
                <a:moveTo>
                  <a:pt x="133" y="380"/>
                </a:moveTo>
                <a:cubicBezTo>
                  <a:pt x="133" y="380"/>
                  <a:pt x="133" y="380"/>
                  <a:pt x="134" y="380"/>
                </a:cubicBezTo>
                <a:cubicBezTo>
                  <a:pt x="134" y="380"/>
                  <a:pt x="134" y="380"/>
                  <a:pt x="134" y="380"/>
                </a:cubicBezTo>
                <a:cubicBezTo>
                  <a:pt x="134" y="380"/>
                  <a:pt x="141" y="378"/>
                  <a:pt x="149" y="374"/>
                </a:cubicBezTo>
                <a:cubicBezTo>
                  <a:pt x="153" y="372"/>
                  <a:pt x="157" y="370"/>
                  <a:pt x="161" y="367"/>
                </a:cubicBezTo>
                <a:cubicBezTo>
                  <a:pt x="164" y="364"/>
                  <a:pt x="168" y="359"/>
                  <a:pt x="168" y="353"/>
                </a:cubicBezTo>
                <a:cubicBezTo>
                  <a:pt x="168" y="328"/>
                  <a:pt x="168" y="328"/>
                  <a:pt x="168" y="328"/>
                </a:cubicBezTo>
                <a:cubicBezTo>
                  <a:pt x="263" y="328"/>
                  <a:pt x="263" y="328"/>
                  <a:pt x="263" y="328"/>
                </a:cubicBezTo>
                <a:cubicBezTo>
                  <a:pt x="263" y="353"/>
                  <a:pt x="263" y="353"/>
                  <a:pt x="263" y="353"/>
                </a:cubicBezTo>
                <a:cubicBezTo>
                  <a:pt x="263" y="360"/>
                  <a:pt x="267" y="364"/>
                  <a:pt x="271" y="367"/>
                </a:cubicBezTo>
                <a:cubicBezTo>
                  <a:pt x="282" y="376"/>
                  <a:pt x="298" y="380"/>
                  <a:pt x="299" y="380"/>
                </a:cubicBezTo>
                <a:cubicBezTo>
                  <a:pt x="299" y="380"/>
                  <a:pt x="299" y="380"/>
                  <a:pt x="299" y="380"/>
                </a:cubicBezTo>
                <a:cubicBezTo>
                  <a:pt x="299" y="381"/>
                  <a:pt x="300" y="382"/>
                  <a:pt x="300" y="383"/>
                </a:cubicBezTo>
                <a:cubicBezTo>
                  <a:pt x="258" y="383"/>
                  <a:pt x="258" y="383"/>
                  <a:pt x="258" y="383"/>
                </a:cubicBezTo>
                <a:cubicBezTo>
                  <a:pt x="132" y="383"/>
                  <a:pt x="132" y="383"/>
                  <a:pt x="132" y="383"/>
                </a:cubicBezTo>
                <a:cubicBezTo>
                  <a:pt x="132" y="382"/>
                  <a:pt x="133" y="381"/>
                  <a:pt x="133" y="380"/>
                </a:cubicBezTo>
                <a:close/>
                <a:moveTo>
                  <a:pt x="23" y="427"/>
                </a:moveTo>
                <a:cubicBezTo>
                  <a:pt x="54" y="406"/>
                  <a:pt x="54" y="406"/>
                  <a:pt x="54" y="406"/>
                </a:cubicBezTo>
                <a:cubicBezTo>
                  <a:pt x="58" y="404"/>
                  <a:pt x="61" y="402"/>
                  <a:pt x="63" y="400"/>
                </a:cubicBezTo>
                <a:cubicBezTo>
                  <a:pt x="65" y="399"/>
                  <a:pt x="66" y="399"/>
                  <a:pt x="67" y="399"/>
                </a:cubicBezTo>
                <a:cubicBezTo>
                  <a:pt x="131" y="399"/>
                  <a:pt x="131" y="399"/>
                  <a:pt x="131" y="399"/>
                </a:cubicBezTo>
                <a:cubicBezTo>
                  <a:pt x="132" y="399"/>
                  <a:pt x="132" y="399"/>
                  <a:pt x="132" y="399"/>
                </a:cubicBezTo>
                <a:cubicBezTo>
                  <a:pt x="301" y="399"/>
                  <a:pt x="301" y="399"/>
                  <a:pt x="301" y="399"/>
                </a:cubicBezTo>
                <a:cubicBezTo>
                  <a:pt x="301" y="399"/>
                  <a:pt x="301" y="399"/>
                  <a:pt x="301" y="399"/>
                </a:cubicBezTo>
                <a:cubicBezTo>
                  <a:pt x="359" y="399"/>
                  <a:pt x="359" y="399"/>
                  <a:pt x="359" y="399"/>
                </a:cubicBezTo>
                <a:cubicBezTo>
                  <a:pt x="362" y="399"/>
                  <a:pt x="363" y="400"/>
                  <a:pt x="365" y="401"/>
                </a:cubicBezTo>
                <a:cubicBezTo>
                  <a:pt x="367" y="402"/>
                  <a:pt x="370" y="404"/>
                  <a:pt x="374" y="406"/>
                </a:cubicBezTo>
                <a:cubicBezTo>
                  <a:pt x="405" y="427"/>
                  <a:pt x="405" y="427"/>
                  <a:pt x="405" y="427"/>
                </a:cubicBezTo>
                <a:lnTo>
                  <a:pt x="23" y="427"/>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4" name="Freeform 3"/>
          <p:cNvSpPr>
            <a:spLocks noEditPoints="1"/>
          </p:cNvSpPr>
          <p:nvPr/>
        </p:nvSpPr>
        <p:spPr bwMode="auto">
          <a:xfrm>
            <a:off x="6869113" y="3217863"/>
            <a:ext cx="1752600" cy="1289050"/>
          </a:xfrm>
          <a:custGeom>
            <a:avLst/>
            <a:gdLst>
              <a:gd name="T0" fmla="*/ 2147483647 w 467"/>
              <a:gd name="T1" fmla="*/ 2147483647 h 344"/>
              <a:gd name="T2" fmla="*/ 2147483647 w 467"/>
              <a:gd name="T3" fmla="*/ 2147483647 h 344"/>
              <a:gd name="T4" fmla="*/ 2147483647 w 467"/>
              <a:gd name="T5" fmla="*/ 2147483647 h 344"/>
              <a:gd name="T6" fmla="*/ 2147483647 w 467"/>
              <a:gd name="T7" fmla="*/ 2147483647 h 344"/>
              <a:gd name="T8" fmla="*/ 2147483647 w 467"/>
              <a:gd name="T9" fmla="*/ 2147483647 h 344"/>
              <a:gd name="T10" fmla="*/ 2147483647 w 467"/>
              <a:gd name="T11" fmla="*/ 2147483647 h 344"/>
              <a:gd name="T12" fmla="*/ 2147483647 w 467"/>
              <a:gd name="T13" fmla="*/ 2147483647 h 344"/>
              <a:gd name="T14" fmla="*/ 2147483647 w 467"/>
              <a:gd name="T15" fmla="*/ 2147483647 h 344"/>
              <a:gd name="T16" fmla="*/ 2147483647 w 467"/>
              <a:gd name="T17" fmla="*/ 0 h 344"/>
              <a:gd name="T18" fmla="*/ 2147483647 w 467"/>
              <a:gd name="T19" fmla="*/ 2147483647 h 344"/>
              <a:gd name="T20" fmla="*/ 2147483647 w 467"/>
              <a:gd name="T21" fmla="*/ 2147483647 h 344"/>
              <a:gd name="T22" fmla="*/ 2147483647 w 467"/>
              <a:gd name="T23" fmla="*/ 2147483647 h 344"/>
              <a:gd name="T24" fmla="*/ 0 w 467"/>
              <a:gd name="T25" fmla="*/ 2147483647 h 344"/>
              <a:gd name="T26" fmla="*/ 2147483647 w 467"/>
              <a:gd name="T27" fmla="*/ 2147483647 h 344"/>
              <a:gd name="T28" fmla="*/ 2147483647 w 467"/>
              <a:gd name="T29" fmla="*/ 2147483647 h 344"/>
              <a:gd name="T30" fmla="*/ 2147483647 w 467"/>
              <a:gd name="T31" fmla="*/ 2147483647 h 344"/>
              <a:gd name="T32" fmla="*/ 2147483647 w 467"/>
              <a:gd name="T33" fmla="*/ 2147483647 h 344"/>
              <a:gd name="T34" fmla="*/ 2147483647 w 467"/>
              <a:gd name="T35" fmla="*/ 2147483647 h 344"/>
              <a:gd name="T36" fmla="*/ 2147483647 w 467"/>
              <a:gd name="T37" fmla="*/ 2147483647 h 344"/>
              <a:gd name="T38" fmla="*/ 2147483647 w 467"/>
              <a:gd name="T39" fmla="*/ 2147483647 h 344"/>
              <a:gd name="T40" fmla="*/ 2147483647 w 467"/>
              <a:gd name="T41" fmla="*/ 2147483647 h 344"/>
              <a:gd name="T42" fmla="*/ 2147483647 w 467"/>
              <a:gd name="T43" fmla="*/ 2147483647 h 344"/>
              <a:gd name="T44" fmla="*/ 2147483647 w 467"/>
              <a:gd name="T45" fmla="*/ 2147483647 h 344"/>
              <a:gd name="T46" fmla="*/ 2147483647 w 467"/>
              <a:gd name="T47" fmla="*/ 2147483647 h 344"/>
              <a:gd name="T48" fmla="*/ 2147483647 w 467"/>
              <a:gd name="T49" fmla="*/ 2147483647 h 344"/>
              <a:gd name="T50" fmla="*/ 2147483647 w 467"/>
              <a:gd name="T51" fmla="*/ 2147483647 h 344"/>
              <a:gd name="T52" fmla="*/ 2147483647 w 467"/>
              <a:gd name="T53" fmla="*/ 2147483647 h 344"/>
              <a:gd name="T54" fmla="*/ 2147483647 w 467"/>
              <a:gd name="T55" fmla="*/ 2147483647 h 344"/>
              <a:gd name="T56" fmla="*/ 2147483647 w 467"/>
              <a:gd name="T57" fmla="*/ 2147483647 h 344"/>
              <a:gd name="T58" fmla="*/ 2147483647 w 467"/>
              <a:gd name="T59" fmla="*/ 2147483647 h 344"/>
              <a:gd name="T60" fmla="*/ 2147483647 w 467"/>
              <a:gd name="T61" fmla="*/ 2147483647 h 344"/>
              <a:gd name="T62" fmla="*/ 2147483647 w 467"/>
              <a:gd name="T63" fmla="*/ 2147483647 h 344"/>
              <a:gd name="T64" fmla="*/ 2147483647 w 467"/>
              <a:gd name="T65" fmla="*/ 2147483647 h 344"/>
              <a:gd name="T66" fmla="*/ 2147483647 w 467"/>
              <a:gd name="T67" fmla="*/ 2147483647 h 344"/>
              <a:gd name="T68" fmla="*/ 2147483647 w 467"/>
              <a:gd name="T69" fmla="*/ 2147483647 h 344"/>
              <a:gd name="T70" fmla="*/ 2147483647 w 467"/>
              <a:gd name="T71" fmla="*/ 2147483647 h 344"/>
              <a:gd name="T72" fmla="*/ 2147483647 w 467"/>
              <a:gd name="T73" fmla="*/ 2147483647 h 344"/>
              <a:gd name="T74" fmla="*/ 2147483647 w 467"/>
              <a:gd name="T75" fmla="*/ 2147483647 h 344"/>
              <a:gd name="T76" fmla="*/ 2147483647 w 467"/>
              <a:gd name="T77" fmla="*/ 2147483647 h 344"/>
              <a:gd name="T78" fmla="*/ 2147483647 w 467"/>
              <a:gd name="T79" fmla="*/ 2147483647 h 344"/>
              <a:gd name="T80" fmla="*/ 2147483647 w 467"/>
              <a:gd name="T81" fmla="*/ 2147483647 h 344"/>
              <a:gd name="T82" fmla="*/ 2147483647 w 467"/>
              <a:gd name="T83" fmla="*/ 2147483647 h 344"/>
              <a:gd name="T84" fmla="*/ 2147483647 w 467"/>
              <a:gd name="T85" fmla="*/ 2147483647 h 344"/>
              <a:gd name="T86" fmla="*/ 2147483647 w 467"/>
              <a:gd name="T87" fmla="*/ 2147483647 h 344"/>
              <a:gd name="T88" fmla="*/ 2147483647 w 467"/>
              <a:gd name="T89" fmla="*/ 2147483647 h 344"/>
              <a:gd name="T90" fmla="*/ 2147483647 w 467"/>
              <a:gd name="T91" fmla="*/ 2147483647 h 344"/>
              <a:gd name="T92" fmla="*/ 2147483647 w 467"/>
              <a:gd name="T93" fmla="*/ 2147483647 h 344"/>
              <a:gd name="T94" fmla="*/ 2147483647 w 467"/>
              <a:gd name="T95" fmla="*/ 2147483647 h 344"/>
              <a:gd name="T96" fmla="*/ 2147483647 w 467"/>
              <a:gd name="T97" fmla="*/ 2147483647 h 344"/>
              <a:gd name="T98" fmla="*/ 2147483647 w 467"/>
              <a:gd name="T99" fmla="*/ 2147483647 h 344"/>
              <a:gd name="T100" fmla="*/ 2147483647 w 467"/>
              <a:gd name="T101" fmla="*/ 2147483647 h 344"/>
              <a:gd name="T102" fmla="*/ 2147483647 w 467"/>
              <a:gd name="T103" fmla="*/ 2147483647 h 344"/>
              <a:gd name="T104" fmla="*/ 2147483647 w 467"/>
              <a:gd name="T105" fmla="*/ 2147483647 h 344"/>
              <a:gd name="T106" fmla="*/ 2147483647 w 467"/>
              <a:gd name="T107" fmla="*/ 2147483647 h 344"/>
              <a:gd name="T108" fmla="*/ 2147483647 w 467"/>
              <a:gd name="T109" fmla="*/ 2147483647 h 344"/>
              <a:gd name="T110" fmla="*/ 2147483647 w 467"/>
              <a:gd name="T111" fmla="*/ 2147483647 h 344"/>
              <a:gd name="T112" fmla="*/ 2147483647 w 467"/>
              <a:gd name="T113" fmla="*/ 2147483647 h 344"/>
              <a:gd name="T114" fmla="*/ 2147483647 w 467"/>
              <a:gd name="T115" fmla="*/ 2147483647 h 344"/>
              <a:gd name="T116" fmla="*/ 2147483647 w 467"/>
              <a:gd name="T117" fmla="*/ 2147483647 h 344"/>
              <a:gd name="T118" fmla="*/ 2147483647 w 467"/>
              <a:gd name="T119" fmla="*/ 2147483647 h 344"/>
              <a:gd name="T120" fmla="*/ 2147483647 w 467"/>
              <a:gd name="T121" fmla="*/ 2147483647 h 344"/>
              <a:gd name="T122" fmla="*/ 2147483647 w 467"/>
              <a:gd name="T123" fmla="*/ 2147483647 h 344"/>
              <a:gd name="T124" fmla="*/ 2147483647 w 467"/>
              <a:gd name="T125" fmla="*/ 2147483647 h 3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67"/>
              <a:gd name="T190" fmla="*/ 0 h 344"/>
              <a:gd name="T191" fmla="*/ 467 w 467"/>
              <a:gd name="T192" fmla="*/ 344 h 3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67" h="344">
                <a:moveTo>
                  <a:pt x="86" y="172"/>
                </a:moveTo>
                <a:cubicBezTo>
                  <a:pt x="86" y="167"/>
                  <a:pt x="80" y="162"/>
                  <a:pt x="72" y="162"/>
                </a:cubicBezTo>
                <a:cubicBezTo>
                  <a:pt x="64" y="162"/>
                  <a:pt x="58" y="167"/>
                  <a:pt x="58" y="172"/>
                </a:cubicBezTo>
                <a:cubicBezTo>
                  <a:pt x="58" y="178"/>
                  <a:pt x="64" y="182"/>
                  <a:pt x="72" y="182"/>
                </a:cubicBezTo>
                <a:cubicBezTo>
                  <a:pt x="80" y="182"/>
                  <a:pt x="86" y="178"/>
                  <a:pt x="86" y="172"/>
                </a:cubicBezTo>
                <a:close/>
                <a:moveTo>
                  <a:pt x="136" y="200"/>
                </a:moveTo>
                <a:cubicBezTo>
                  <a:pt x="128" y="200"/>
                  <a:pt x="122" y="205"/>
                  <a:pt x="122" y="210"/>
                </a:cubicBezTo>
                <a:cubicBezTo>
                  <a:pt x="122" y="216"/>
                  <a:pt x="128" y="220"/>
                  <a:pt x="136" y="220"/>
                </a:cubicBezTo>
                <a:cubicBezTo>
                  <a:pt x="144" y="220"/>
                  <a:pt x="150" y="216"/>
                  <a:pt x="150" y="210"/>
                </a:cubicBezTo>
                <a:cubicBezTo>
                  <a:pt x="150" y="205"/>
                  <a:pt x="144" y="200"/>
                  <a:pt x="136" y="200"/>
                </a:cubicBezTo>
                <a:close/>
                <a:moveTo>
                  <a:pt x="98" y="187"/>
                </a:moveTo>
                <a:cubicBezTo>
                  <a:pt x="90" y="187"/>
                  <a:pt x="84" y="191"/>
                  <a:pt x="84" y="197"/>
                </a:cubicBezTo>
                <a:cubicBezTo>
                  <a:pt x="84" y="202"/>
                  <a:pt x="90" y="207"/>
                  <a:pt x="98" y="207"/>
                </a:cubicBezTo>
                <a:cubicBezTo>
                  <a:pt x="106" y="207"/>
                  <a:pt x="112" y="202"/>
                  <a:pt x="112" y="197"/>
                </a:cubicBezTo>
                <a:cubicBezTo>
                  <a:pt x="112" y="191"/>
                  <a:pt x="106" y="187"/>
                  <a:pt x="98" y="187"/>
                </a:cubicBezTo>
                <a:close/>
                <a:moveTo>
                  <a:pt x="220" y="187"/>
                </a:moveTo>
                <a:cubicBezTo>
                  <a:pt x="212" y="187"/>
                  <a:pt x="206" y="191"/>
                  <a:pt x="206" y="197"/>
                </a:cubicBezTo>
                <a:cubicBezTo>
                  <a:pt x="206" y="202"/>
                  <a:pt x="212" y="207"/>
                  <a:pt x="220" y="207"/>
                </a:cubicBezTo>
                <a:cubicBezTo>
                  <a:pt x="228" y="207"/>
                  <a:pt x="234" y="202"/>
                  <a:pt x="234" y="197"/>
                </a:cubicBezTo>
                <a:cubicBezTo>
                  <a:pt x="234" y="191"/>
                  <a:pt x="228" y="187"/>
                  <a:pt x="220" y="187"/>
                </a:cubicBezTo>
                <a:close/>
                <a:moveTo>
                  <a:pt x="465" y="242"/>
                </a:moveTo>
                <a:cubicBezTo>
                  <a:pt x="462" y="231"/>
                  <a:pt x="456" y="222"/>
                  <a:pt x="448" y="216"/>
                </a:cubicBezTo>
                <a:cubicBezTo>
                  <a:pt x="452" y="207"/>
                  <a:pt x="454" y="197"/>
                  <a:pt x="454" y="186"/>
                </a:cubicBezTo>
                <a:cubicBezTo>
                  <a:pt x="454" y="181"/>
                  <a:pt x="454" y="175"/>
                  <a:pt x="452" y="169"/>
                </a:cubicBezTo>
                <a:cubicBezTo>
                  <a:pt x="448" y="156"/>
                  <a:pt x="439" y="146"/>
                  <a:pt x="428" y="141"/>
                </a:cubicBezTo>
                <a:cubicBezTo>
                  <a:pt x="427" y="140"/>
                  <a:pt x="425" y="139"/>
                  <a:pt x="423" y="139"/>
                </a:cubicBezTo>
                <a:cubicBezTo>
                  <a:pt x="423" y="138"/>
                  <a:pt x="423" y="138"/>
                  <a:pt x="423" y="138"/>
                </a:cubicBezTo>
                <a:cubicBezTo>
                  <a:pt x="423" y="136"/>
                  <a:pt x="423" y="135"/>
                  <a:pt x="423" y="133"/>
                </a:cubicBezTo>
                <a:cubicBezTo>
                  <a:pt x="421" y="121"/>
                  <a:pt x="418" y="107"/>
                  <a:pt x="409" y="95"/>
                </a:cubicBezTo>
                <a:cubicBezTo>
                  <a:pt x="405" y="89"/>
                  <a:pt x="398" y="83"/>
                  <a:pt x="389" y="80"/>
                </a:cubicBezTo>
                <a:cubicBezTo>
                  <a:pt x="388" y="72"/>
                  <a:pt x="384" y="64"/>
                  <a:pt x="378" y="57"/>
                </a:cubicBezTo>
                <a:cubicBezTo>
                  <a:pt x="369" y="48"/>
                  <a:pt x="355" y="41"/>
                  <a:pt x="338" y="41"/>
                </a:cubicBezTo>
                <a:cubicBezTo>
                  <a:pt x="327" y="41"/>
                  <a:pt x="314" y="44"/>
                  <a:pt x="300" y="49"/>
                </a:cubicBezTo>
                <a:cubicBezTo>
                  <a:pt x="297" y="43"/>
                  <a:pt x="293" y="36"/>
                  <a:pt x="287" y="29"/>
                </a:cubicBezTo>
                <a:cubicBezTo>
                  <a:pt x="274" y="14"/>
                  <a:pt x="254" y="0"/>
                  <a:pt x="223" y="0"/>
                </a:cubicBezTo>
                <a:cubicBezTo>
                  <a:pt x="94" y="0"/>
                  <a:pt x="94" y="0"/>
                  <a:pt x="94" y="0"/>
                </a:cubicBezTo>
                <a:cubicBezTo>
                  <a:pt x="72" y="0"/>
                  <a:pt x="54" y="9"/>
                  <a:pt x="40" y="21"/>
                </a:cubicBezTo>
                <a:cubicBezTo>
                  <a:pt x="27" y="33"/>
                  <a:pt x="18" y="48"/>
                  <a:pt x="13" y="61"/>
                </a:cubicBezTo>
                <a:cubicBezTo>
                  <a:pt x="11" y="66"/>
                  <a:pt x="10" y="70"/>
                  <a:pt x="10" y="74"/>
                </a:cubicBezTo>
                <a:cubicBezTo>
                  <a:pt x="10" y="80"/>
                  <a:pt x="12" y="86"/>
                  <a:pt x="15" y="90"/>
                </a:cubicBezTo>
                <a:cubicBezTo>
                  <a:pt x="17" y="94"/>
                  <a:pt x="22" y="98"/>
                  <a:pt x="28" y="98"/>
                </a:cubicBezTo>
                <a:cubicBezTo>
                  <a:pt x="80" y="98"/>
                  <a:pt x="80" y="98"/>
                  <a:pt x="80" y="98"/>
                </a:cubicBezTo>
                <a:cubicBezTo>
                  <a:pt x="81" y="102"/>
                  <a:pt x="83" y="107"/>
                  <a:pt x="88" y="113"/>
                </a:cubicBezTo>
                <a:cubicBezTo>
                  <a:pt x="81" y="115"/>
                  <a:pt x="74" y="118"/>
                  <a:pt x="68" y="121"/>
                </a:cubicBezTo>
                <a:cubicBezTo>
                  <a:pt x="44" y="134"/>
                  <a:pt x="28" y="152"/>
                  <a:pt x="28" y="175"/>
                </a:cubicBezTo>
                <a:cubicBezTo>
                  <a:pt x="28" y="197"/>
                  <a:pt x="44" y="215"/>
                  <a:pt x="68" y="228"/>
                </a:cubicBezTo>
                <a:cubicBezTo>
                  <a:pt x="67" y="228"/>
                  <a:pt x="67" y="227"/>
                  <a:pt x="66" y="227"/>
                </a:cubicBezTo>
                <a:cubicBezTo>
                  <a:pt x="55" y="243"/>
                  <a:pt x="41" y="255"/>
                  <a:pt x="21" y="255"/>
                </a:cubicBezTo>
                <a:cubicBezTo>
                  <a:pt x="21" y="255"/>
                  <a:pt x="21" y="255"/>
                  <a:pt x="21" y="255"/>
                </a:cubicBezTo>
                <a:cubicBezTo>
                  <a:pt x="20" y="255"/>
                  <a:pt x="19" y="256"/>
                  <a:pt x="17" y="256"/>
                </a:cubicBezTo>
                <a:cubicBezTo>
                  <a:pt x="7" y="259"/>
                  <a:pt x="0" y="269"/>
                  <a:pt x="0" y="279"/>
                </a:cubicBezTo>
                <a:cubicBezTo>
                  <a:pt x="0" y="320"/>
                  <a:pt x="0" y="320"/>
                  <a:pt x="0" y="320"/>
                </a:cubicBezTo>
                <a:cubicBezTo>
                  <a:pt x="0" y="333"/>
                  <a:pt x="11" y="344"/>
                  <a:pt x="24" y="344"/>
                </a:cubicBezTo>
                <a:cubicBezTo>
                  <a:pt x="34" y="344"/>
                  <a:pt x="34" y="344"/>
                  <a:pt x="34" y="344"/>
                </a:cubicBezTo>
                <a:cubicBezTo>
                  <a:pt x="39" y="344"/>
                  <a:pt x="42" y="340"/>
                  <a:pt x="42" y="336"/>
                </a:cubicBezTo>
                <a:cubicBezTo>
                  <a:pt x="42" y="331"/>
                  <a:pt x="39" y="328"/>
                  <a:pt x="34" y="328"/>
                </a:cubicBezTo>
                <a:cubicBezTo>
                  <a:pt x="24" y="328"/>
                  <a:pt x="24" y="328"/>
                  <a:pt x="24" y="328"/>
                </a:cubicBezTo>
                <a:cubicBezTo>
                  <a:pt x="20" y="328"/>
                  <a:pt x="16" y="324"/>
                  <a:pt x="16" y="320"/>
                </a:cubicBezTo>
                <a:cubicBezTo>
                  <a:pt x="16" y="279"/>
                  <a:pt x="16" y="279"/>
                  <a:pt x="16" y="279"/>
                </a:cubicBezTo>
                <a:cubicBezTo>
                  <a:pt x="16" y="275"/>
                  <a:pt x="20" y="271"/>
                  <a:pt x="24" y="271"/>
                </a:cubicBezTo>
                <a:cubicBezTo>
                  <a:pt x="39" y="271"/>
                  <a:pt x="65" y="271"/>
                  <a:pt x="91" y="271"/>
                </a:cubicBezTo>
                <a:cubicBezTo>
                  <a:pt x="141" y="271"/>
                  <a:pt x="141" y="271"/>
                  <a:pt x="141" y="271"/>
                </a:cubicBezTo>
                <a:cubicBezTo>
                  <a:pt x="152" y="271"/>
                  <a:pt x="159" y="271"/>
                  <a:pt x="159" y="271"/>
                </a:cubicBezTo>
                <a:cubicBezTo>
                  <a:pt x="159" y="271"/>
                  <a:pt x="162" y="271"/>
                  <a:pt x="169" y="271"/>
                </a:cubicBezTo>
                <a:cubicBezTo>
                  <a:pt x="293" y="271"/>
                  <a:pt x="293" y="271"/>
                  <a:pt x="293" y="271"/>
                </a:cubicBezTo>
                <a:cubicBezTo>
                  <a:pt x="297" y="271"/>
                  <a:pt x="301" y="275"/>
                  <a:pt x="301" y="279"/>
                </a:cubicBezTo>
                <a:cubicBezTo>
                  <a:pt x="301" y="320"/>
                  <a:pt x="301" y="320"/>
                  <a:pt x="301" y="320"/>
                </a:cubicBezTo>
                <a:cubicBezTo>
                  <a:pt x="301" y="324"/>
                  <a:pt x="297" y="328"/>
                  <a:pt x="293" y="328"/>
                </a:cubicBezTo>
                <a:cubicBezTo>
                  <a:pt x="68" y="328"/>
                  <a:pt x="68" y="328"/>
                  <a:pt x="68" y="328"/>
                </a:cubicBezTo>
                <a:cubicBezTo>
                  <a:pt x="63" y="328"/>
                  <a:pt x="60" y="331"/>
                  <a:pt x="60" y="336"/>
                </a:cubicBezTo>
                <a:cubicBezTo>
                  <a:pt x="60" y="340"/>
                  <a:pt x="63" y="344"/>
                  <a:pt x="68" y="344"/>
                </a:cubicBezTo>
                <a:cubicBezTo>
                  <a:pt x="293" y="344"/>
                  <a:pt x="293" y="344"/>
                  <a:pt x="293" y="344"/>
                </a:cubicBezTo>
                <a:cubicBezTo>
                  <a:pt x="306" y="344"/>
                  <a:pt x="317" y="333"/>
                  <a:pt x="317" y="320"/>
                </a:cubicBezTo>
                <a:cubicBezTo>
                  <a:pt x="317" y="318"/>
                  <a:pt x="317" y="318"/>
                  <a:pt x="317" y="318"/>
                </a:cubicBezTo>
                <a:cubicBezTo>
                  <a:pt x="325" y="319"/>
                  <a:pt x="344" y="320"/>
                  <a:pt x="371" y="323"/>
                </a:cubicBezTo>
                <a:cubicBezTo>
                  <a:pt x="373" y="323"/>
                  <a:pt x="376" y="323"/>
                  <a:pt x="378" y="323"/>
                </a:cubicBezTo>
                <a:cubicBezTo>
                  <a:pt x="397" y="323"/>
                  <a:pt x="419" y="317"/>
                  <a:pt x="436" y="305"/>
                </a:cubicBezTo>
                <a:cubicBezTo>
                  <a:pt x="453" y="294"/>
                  <a:pt x="467" y="277"/>
                  <a:pt x="467" y="255"/>
                </a:cubicBezTo>
                <a:cubicBezTo>
                  <a:pt x="467" y="251"/>
                  <a:pt x="467" y="246"/>
                  <a:pt x="465" y="242"/>
                </a:cubicBezTo>
                <a:close/>
                <a:moveTo>
                  <a:pt x="87" y="80"/>
                </a:moveTo>
                <a:cubicBezTo>
                  <a:pt x="86" y="81"/>
                  <a:pt x="84" y="82"/>
                  <a:pt x="81" y="82"/>
                </a:cubicBezTo>
                <a:cubicBezTo>
                  <a:pt x="29" y="82"/>
                  <a:pt x="29" y="82"/>
                  <a:pt x="29" y="82"/>
                </a:cubicBezTo>
                <a:cubicBezTo>
                  <a:pt x="28" y="81"/>
                  <a:pt x="26" y="78"/>
                  <a:pt x="26" y="74"/>
                </a:cubicBezTo>
                <a:cubicBezTo>
                  <a:pt x="26" y="72"/>
                  <a:pt x="26" y="70"/>
                  <a:pt x="27" y="67"/>
                </a:cubicBezTo>
                <a:cubicBezTo>
                  <a:pt x="32" y="56"/>
                  <a:pt x="40" y="43"/>
                  <a:pt x="51" y="33"/>
                </a:cubicBezTo>
                <a:cubicBezTo>
                  <a:pt x="62" y="23"/>
                  <a:pt x="76" y="16"/>
                  <a:pt x="94" y="16"/>
                </a:cubicBezTo>
                <a:cubicBezTo>
                  <a:pt x="223" y="16"/>
                  <a:pt x="223" y="16"/>
                  <a:pt x="223" y="16"/>
                </a:cubicBezTo>
                <a:cubicBezTo>
                  <a:pt x="249" y="16"/>
                  <a:pt x="264" y="27"/>
                  <a:pt x="274" y="39"/>
                </a:cubicBezTo>
                <a:cubicBezTo>
                  <a:pt x="285" y="51"/>
                  <a:pt x="288" y="63"/>
                  <a:pt x="290" y="67"/>
                </a:cubicBezTo>
                <a:cubicBezTo>
                  <a:pt x="291" y="70"/>
                  <a:pt x="291" y="72"/>
                  <a:pt x="291" y="74"/>
                </a:cubicBezTo>
                <a:cubicBezTo>
                  <a:pt x="291" y="77"/>
                  <a:pt x="290" y="80"/>
                  <a:pt x="289" y="81"/>
                </a:cubicBezTo>
                <a:cubicBezTo>
                  <a:pt x="289" y="82"/>
                  <a:pt x="289" y="82"/>
                  <a:pt x="289" y="82"/>
                </a:cubicBezTo>
                <a:cubicBezTo>
                  <a:pt x="236" y="82"/>
                  <a:pt x="236" y="82"/>
                  <a:pt x="236" y="82"/>
                </a:cubicBezTo>
                <a:cubicBezTo>
                  <a:pt x="232" y="82"/>
                  <a:pt x="231" y="81"/>
                  <a:pt x="229" y="79"/>
                </a:cubicBezTo>
                <a:cubicBezTo>
                  <a:pt x="226" y="75"/>
                  <a:pt x="223" y="67"/>
                  <a:pt x="220" y="60"/>
                </a:cubicBezTo>
                <a:cubicBezTo>
                  <a:pt x="218" y="56"/>
                  <a:pt x="215" y="51"/>
                  <a:pt x="211" y="48"/>
                </a:cubicBezTo>
                <a:cubicBezTo>
                  <a:pt x="207" y="45"/>
                  <a:pt x="201" y="42"/>
                  <a:pt x="195" y="43"/>
                </a:cubicBezTo>
                <a:cubicBezTo>
                  <a:pt x="122" y="43"/>
                  <a:pt x="122" y="43"/>
                  <a:pt x="122" y="43"/>
                </a:cubicBezTo>
                <a:cubicBezTo>
                  <a:pt x="114" y="42"/>
                  <a:pt x="107" y="46"/>
                  <a:pt x="103" y="52"/>
                </a:cubicBezTo>
                <a:cubicBezTo>
                  <a:pt x="97" y="59"/>
                  <a:pt x="94" y="68"/>
                  <a:pt x="91" y="74"/>
                </a:cubicBezTo>
                <a:cubicBezTo>
                  <a:pt x="90" y="77"/>
                  <a:pt x="88" y="79"/>
                  <a:pt x="87" y="80"/>
                </a:cubicBezTo>
                <a:close/>
                <a:moveTo>
                  <a:pt x="213" y="108"/>
                </a:moveTo>
                <a:cubicBezTo>
                  <a:pt x="196" y="104"/>
                  <a:pt x="178" y="101"/>
                  <a:pt x="159" y="101"/>
                </a:cubicBezTo>
                <a:cubicBezTo>
                  <a:pt x="139" y="101"/>
                  <a:pt x="121" y="103"/>
                  <a:pt x="105" y="107"/>
                </a:cubicBezTo>
                <a:cubicBezTo>
                  <a:pt x="104" y="107"/>
                  <a:pt x="103" y="106"/>
                  <a:pt x="102" y="105"/>
                </a:cubicBezTo>
                <a:cubicBezTo>
                  <a:pt x="99" y="102"/>
                  <a:pt x="97" y="98"/>
                  <a:pt x="96" y="96"/>
                </a:cubicBezTo>
                <a:cubicBezTo>
                  <a:pt x="96" y="95"/>
                  <a:pt x="96" y="94"/>
                  <a:pt x="95" y="94"/>
                </a:cubicBezTo>
                <a:cubicBezTo>
                  <a:pt x="98" y="93"/>
                  <a:pt x="99" y="91"/>
                  <a:pt x="101" y="89"/>
                </a:cubicBezTo>
                <a:cubicBezTo>
                  <a:pt x="107" y="81"/>
                  <a:pt x="109" y="72"/>
                  <a:pt x="112" y="67"/>
                </a:cubicBezTo>
                <a:cubicBezTo>
                  <a:pt x="114" y="64"/>
                  <a:pt x="115" y="61"/>
                  <a:pt x="116" y="60"/>
                </a:cubicBezTo>
                <a:cubicBezTo>
                  <a:pt x="118" y="59"/>
                  <a:pt x="119" y="59"/>
                  <a:pt x="122" y="59"/>
                </a:cubicBezTo>
                <a:cubicBezTo>
                  <a:pt x="195" y="59"/>
                  <a:pt x="195" y="59"/>
                  <a:pt x="195" y="59"/>
                </a:cubicBezTo>
                <a:cubicBezTo>
                  <a:pt x="199" y="59"/>
                  <a:pt x="200" y="60"/>
                  <a:pt x="202" y="62"/>
                </a:cubicBezTo>
                <a:cubicBezTo>
                  <a:pt x="205" y="65"/>
                  <a:pt x="208" y="73"/>
                  <a:pt x="211" y="81"/>
                </a:cubicBezTo>
                <a:cubicBezTo>
                  <a:pt x="213" y="85"/>
                  <a:pt x="216" y="89"/>
                  <a:pt x="220" y="93"/>
                </a:cubicBezTo>
                <a:cubicBezTo>
                  <a:pt x="221" y="93"/>
                  <a:pt x="221" y="94"/>
                  <a:pt x="222" y="94"/>
                </a:cubicBezTo>
                <a:cubicBezTo>
                  <a:pt x="222" y="96"/>
                  <a:pt x="220" y="101"/>
                  <a:pt x="214" y="107"/>
                </a:cubicBezTo>
                <a:cubicBezTo>
                  <a:pt x="214" y="107"/>
                  <a:pt x="213" y="107"/>
                  <a:pt x="213" y="108"/>
                </a:cubicBezTo>
                <a:cubicBezTo>
                  <a:pt x="213" y="108"/>
                  <a:pt x="213" y="108"/>
                  <a:pt x="213" y="108"/>
                </a:cubicBezTo>
                <a:close/>
                <a:moveTo>
                  <a:pt x="44" y="175"/>
                </a:moveTo>
                <a:cubicBezTo>
                  <a:pt x="43" y="161"/>
                  <a:pt x="54" y="147"/>
                  <a:pt x="75" y="135"/>
                </a:cubicBezTo>
                <a:cubicBezTo>
                  <a:pt x="96" y="124"/>
                  <a:pt x="126" y="117"/>
                  <a:pt x="159" y="117"/>
                </a:cubicBezTo>
                <a:cubicBezTo>
                  <a:pt x="159" y="117"/>
                  <a:pt x="159" y="117"/>
                  <a:pt x="159" y="117"/>
                </a:cubicBezTo>
                <a:cubicBezTo>
                  <a:pt x="191" y="117"/>
                  <a:pt x="221" y="124"/>
                  <a:pt x="242" y="135"/>
                </a:cubicBezTo>
                <a:cubicBezTo>
                  <a:pt x="263" y="147"/>
                  <a:pt x="274" y="161"/>
                  <a:pt x="274" y="175"/>
                </a:cubicBezTo>
                <a:cubicBezTo>
                  <a:pt x="274" y="188"/>
                  <a:pt x="263" y="203"/>
                  <a:pt x="242" y="214"/>
                </a:cubicBezTo>
                <a:cubicBezTo>
                  <a:pt x="221" y="225"/>
                  <a:pt x="191" y="232"/>
                  <a:pt x="159" y="232"/>
                </a:cubicBezTo>
                <a:cubicBezTo>
                  <a:pt x="126" y="232"/>
                  <a:pt x="96" y="225"/>
                  <a:pt x="75" y="214"/>
                </a:cubicBezTo>
                <a:cubicBezTo>
                  <a:pt x="54" y="203"/>
                  <a:pt x="43" y="188"/>
                  <a:pt x="44" y="175"/>
                </a:cubicBezTo>
                <a:close/>
                <a:moveTo>
                  <a:pt x="159" y="255"/>
                </a:moveTo>
                <a:cubicBezTo>
                  <a:pt x="62" y="255"/>
                  <a:pt x="62" y="255"/>
                  <a:pt x="62" y="255"/>
                </a:cubicBezTo>
                <a:cubicBezTo>
                  <a:pt x="63" y="255"/>
                  <a:pt x="63" y="255"/>
                  <a:pt x="63" y="255"/>
                </a:cubicBezTo>
                <a:cubicBezTo>
                  <a:pt x="70" y="249"/>
                  <a:pt x="76" y="242"/>
                  <a:pt x="81" y="234"/>
                </a:cubicBezTo>
                <a:cubicBezTo>
                  <a:pt x="103" y="243"/>
                  <a:pt x="130" y="248"/>
                  <a:pt x="159" y="248"/>
                </a:cubicBezTo>
                <a:cubicBezTo>
                  <a:pt x="188" y="248"/>
                  <a:pt x="215" y="243"/>
                  <a:pt x="236" y="234"/>
                </a:cubicBezTo>
                <a:cubicBezTo>
                  <a:pt x="241" y="242"/>
                  <a:pt x="247" y="249"/>
                  <a:pt x="255" y="255"/>
                </a:cubicBezTo>
                <a:cubicBezTo>
                  <a:pt x="255" y="255"/>
                  <a:pt x="255" y="255"/>
                  <a:pt x="255" y="255"/>
                </a:cubicBezTo>
                <a:lnTo>
                  <a:pt x="159" y="255"/>
                </a:lnTo>
                <a:close/>
                <a:moveTo>
                  <a:pt x="427" y="292"/>
                </a:moveTo>
                <a:cubicBezTo>
                  <a:pt x="413" y="302"/>
                  <a:pt x="394" y="307"/>
                  <a:pt x="378" y="307"/>
                </a:cubicBezTo>
                <a:cubicBezTo>
                  <a:pt x="376" y="307"/>
                  <a:pt x="374" y="307"/>
                  <a:pt x="373" y="307"/>
                </a:cubicBezTo>
                <a:cubicBezTo>
                  <a:pt x="344" y="304"/>
                  <a:pt x="325" y="302"/>
                  <a:pt x="317" y="302"/>
                </a:cubicBezTo>
                <a:cubicBezTo>
                  <a:pt x="317" y="279"/>
                  <a:pt x="317" y="279"/>
                  <a:pt x="317" y="279"/>
                </a:cubicBezTo>
                <a:cubicBezTo>
                  <a:pt x="317" y="269"/>
                  <a:pt x="310" y="259"/>
                  <a:pt x="300" y="256"/>
                </a:cubicBezTo>
                <a:cubicBezTo>
                  <a:pt x="299" y="256"/>
                  <a:pt x="297" y="255"/>
                  <a:pt x="296" y="255"/>
                </a:cubicBezTo>
                <a:cubicBezTo>
                  <a:pt x="284" y="255"/>
                  <a:pt x="274" y="251"/>
                  <a:pt x="265" y="243"/>
                </a:cubicBezTo>
                <a:cubicBezTo>
                  <a:pt x="260" y="239"/>
                  <a:pt x="255" y="233"/>
                  <a:pt x="251" y="227"/>
                </a:cubicBezTo>
                <a:cubicBezTo>
                  <a:pt x="250" y="227"/>
                  <a:pt x="250" y="228"/>
                  <a:pt x="249" y="228"/>
                </a:cubicBezTo>
                <a:cubicBezTo>
                  <a:pt x="273" y="215"/>
                  <a:pt x="290" y="197"/>
                  <a:pt x="290" y="175"/>
                </a:cubicBezTo>
                <a:cubicBezTo>
                  <a:pt x="290" y="152"/>
                  <a:pt x="273" y="134"/>
                  <a:pt x="249" y="121"/>
                </a:cubicBezTo>
                <a:cubicBezTo>
                  <a:pt x="243" y="118"/>
                  <a:pt x="237" y="115"/>
                  <a:pt x="230" y="113"/>
                </a:cubicBezTo>
                <a:cubicBezTo>
                  <a:pt x="235" y="107"/>
                  <a:pt x="237" y="102"/>
                  <a:pt x="238" y="98"/>
                </a:cubicBezTo>
                <a:cubicBezTo>
                  <a:pt x="290" y="98"/>
                  <a:pt x="290" y="98"/>
                  <a:pt x="290" y="98"/>
                </a:cubicBezTo>
                <a:cubicBezTo>
                  <a:pt x="296" y="98"/>
                  <a:pt x="300" y="94"/>
                  <a:pt x="303" y="90"/>
                </a:cubicBezTo>
                <a:cubicBezTo>
                  <a:pt x="306" y="86"/>
                  <a:pt x="307" y="80"/>
                  <a:pt x="307" y="74"/>
                </a:cubicBezTo>
                <a:cubicBezTo>
                  <a:pt x="307" y="71"/>
                  <a:pt x="307" y="68"/>
                  <a:pt x="306" y="64"/>
                </a:cubicBezTo>
                <a:cubicBezTo>
                  <a:pt x="319" y="59"/>
                  <a:pt x="329" y="57"/>
                  <a:pt x="338" y="57"/>
                </a:cubicBezTo>
                <a:cubicBezTo>
                  <a:pt x="352" y="57"/>
                  <a:pt x="360" y="62"/>
                  <a:pt x="366" y="68"/>
                </a:cubicBezTo>
                <a:cubicBezTo>
                  <a:pt x="368" y="70"/>
                  <a:pt x="370" y="73"/>
                  <a:pt x="371" y="75"/>
                </a:cubicBezTo>
                <a:cubicBezTo>
                  <a:pt x="370" y="75"/>
                  <a:pt x="368" y="75"/>
                  <a:pt x="366" y="75"/>
                </a:cubicBezTo>
                <a:cubicBezTo>
                  <a:pt x="359" y="75"/>
                  <a:pt x="351" y="76"/>
                  <a:pt x="342" y="79"/>
                </a:cubicBezTo>
                <a:cubicBezTo>
                  <a:pt x="325" y="83"/>
                  <a:pt x="314" y="94"/>
                  <a:pt x="314" y="106"/>
                </a:cubicBezTo>
                <a:cubicBezTo>
                  <a:pt x="314" y="113"/>
                  <a:pt x="318" y="120"/>
                  <a:pt x="323" y="124"/>
                </a:cubicBezTo>
                <a:cubicBezTo>
                  <a:pt x="328" y="129"/>
                  <a:pt x="335" y="132"/>
                  <a:pt x="344" y="132"/>
                </a:cubicBezTo>
                <a:cubicBezTo>
                  <a:pt x="346" y="132"/>
                  <a:pt x="348" y="132"/>
                  <a:pt x="351" y="131"/>
                </a:cubicBezTo>
                <a:cubicBezTo>
                  <a:pt x="372" y="127"/>
                  <a:pt x="385" y="112"/>
                  <a:pt x="389" y="98"/>
                </a:cubicBezTo>
                <a:cubicBezTo>
                  <a:pt x="392" y="100"/>
                  <a:pt x="394" y="102"/>
                  <a:pt x="397" y="105"/>
                </a:cubicBezTo>
                <a:cubicBezTo>
                  <a:pt x="403" y="113"/>
                  <a:pt x="406" y="124"/>
                  <a:pt x="407" y="134"/>
                </a:cubicBezTo>
                <a:cubicBezTo>
                  <a:pt x="403" y="134"/>
                  <a:pt x="399" y="133"/>
                  <a:pt x="395" y="133"/>
                </a:cubicBezTo>
                <a:cubicBezTo>
                  <a:pt x="378" y="134"/>
                  <a:pt x="363" y="137"/>
                  <a:pt x="354" y="146"/>
                </a:cubicBezTo>
                <a:cubicBezTo>
                  <a:pt x="349" y="151"/>
                  <a:pt x="346" y="158"/>
                  <a:pt x="346" y="164"/>
                </a:cubicBezTo>
                <a:cubicBezTo>
                  <a:pt x="346" y="171"/>
                  <a:pt x="350" y="178"/>
                  <a:pt x="354" y="181"/>
                </a:cubicBezTo>
                <a:cubicBezTo>
                  <a:pt x="359" y="185"/>
                  <a:pt x="365" y="188"/>
                  <a:pt x="372" y="189"/>
                </a:cubicBezTo>
                <a:cubicBezTo>
                  <a:pt x="372" y="189"/>
                  <a:pt x="373" y="189"/>
                  <a:pt x="374" y="189"/>
                </a:cubicBezTo>
                <a:cubicBezTo>
                  <a:pt x="384" y="188"/>
                  <a:pt x="394" y="183"/>
                  <a:pt x="405" y="174"/>
                </a:cubicBezTo>
                <a:cubicBezTo>
                  <a:pt x="411" y="169"/>
                  <a:pt x="416" y="162"/>
                  <a:pt x="420" y="155"/>
                </a:cubicBezTo>
                <a:cubicBezTo>
                  <a:pt x="420" y="155"/>
                  <a:pt x="420" y="155"/>
                  <a:pt x="421" y="155"/>
                </a:cubicBezTo>
                <a:cubicBezTo>
                  <a:pt x="428" y="159"/>
                  <a:pt x="434" y="165"/>
                  <a:pt x="437" y="174"/>
                </a:cubicBezTo>
                <a:cubicBezTo>
                  <a:pt x="438" y="178"/>
                  <a:pt x="438" y="182"/>
                  <a:pt x="438" y="186"/>
                </a:cubicBezTo>
                <a:cubicBezTo>
                  <a:pt x="438" y="194"/>
                  <a:pt x="437" y="202"/>
                  <a:pt x="434" y="209"/>
                </a:cubicBezTo>
                <a:cubicBezTo>
                  <a:pt x="426" y="207"/>
                  <a:pt x="418" y="206"/>
                  <a:pt x="411" y="206"/>
                </a:cubicBezTo>
                <a:cubicBezTo>
                  <a:pt x="401" y="206"/>
                  <a:pt x="392" y="207"/>
                  <a:pt x="385" y="209"/>
                </a:cubicBezTo>
                <a:cubicBezTo>
                  <a:pt x="378" y="211"/>
                  <a:pt x="372" y="213"/>
                  <a:pt x="368" y="218"/>
                </a:cubicBezTo>
                <a:cubicBezTo>
                  <a:pt x="362" y="223"/>
                  <a:pt x="358" y="230"/>
                  <a:pt x="358" y="239"/>
                </a:cubicBezTo>
                <a:cubicBezTo>
                  <a:pt x="358" y="245"/>
                  <a:pt x="360" y="252"/>
                  <a:pt x="366" y="256"/>
                </a:cubicBezTo>
                <a:cubicBezTo>
                  <a:pt x="371" y="260"/>
                  <a:pt x="378" y="263"/>
                  <a:pt x="387" y="264"/>
                </a:cubicBezTo>
                <a:cubicBezTo>
                  <a:pt x="389" y="264"/>
                  <a:pt x="390" y="264"/>
                  <a:pt x="391" y="264"/>
                </a:cubicBezTo>
                <a:cubicBezTo>
                  <a:pt x="407" y="264"/>
                  <a:pt x="423" y="253"/>
                  <a:pt x="434" y="239"/>
                </a:cubicBezTo>
                <a:cubicBezTo>
                  <a:pt x="437" y="236"/>
                  <a:pt x="439" y="233"/>
                  <a:pt x="440" y="231"/>
                </a:cubicBezTo>
                <a:cubicBezTo>
                  <a:pt x="445" y="234"/>
                  <a:pt x="448" y="239"/>
                  <a:pt x="450" y="246"/>
                </a:cubicBezTo>
                <a:cubicBezTo>
                  <a:pt x="451" y="249"/>
                  <a:pt x="451" y="252"/>
                  <a:pt x="451" y="255"/>
                </a:cubicBezTo>
                <a:cubicBezTo>
                  <a:pt x="451" y="269"/>
                  <a:pt x="442" y="282"/>
                  <a:pt x="427" y="292"/>
                </a:cubicBezTo>
                <a:close/>
                <a:moveTo>
                  <a:pt x="374" y="92"/>
                </a:moveTo>
                <a:cubicBezTo>
                  <a:pt x="372" y="101"/>
                  <a:pt x="364" y="112"/>
                  <a:pt x="348" y="115"/>
                </a:cubicBezTo>
                <a:cubicBezTo>
                  <a:pt x="346" y="116"/>
                  <a:pt x="345" y="116"/>
                  <a:pt x="344" y="116"/>
                </a:cubicBezTo>
                <a:cubicBezTo>
                  <a:pt x="334" y="116"/>
                  <a:pt x="330" y="110"/>
                  <a:pt x="330" y="106"/>
                </a:cubicBezTo>
                <a:cubicBezTo>
                  <a:pt x="331" y="103"/>
                  <a:pt x="333" y="98"/>
                  <a:pt x="346" y="94"/>
                </a:cubicBezTo>
                <a:cubicBezTo>
                  <a:pt x="354" y="92"/>
                  <a:pt x="360" y="91"/>
                  <a:pt x="366" y="91"/>
                </a:cubicBezTo>
                <a:cubicBezTo>
                  <a:pt x="369" y="91"/>
                  <a:pt x="372" y="91"/>
                  <a:pt x="374" y="92"/>
                </a:cubicBezTo>
                <a:close/>
                <a:moveTo>
                  <a:pt x="404" y="150"/>
                </a:moveTo>
                <a:cubicBezTo>
                  <a:pt x="402" y="155"/>
                  <a:pt x="398" y="159"/>
                  <a:pt x="394" y="162"/>
                </a:cubicBezTo>
                <a:cubicBezTo>
                  <a:pt x="387" y="169"/>
                  <a:pt x="377" y="173"/>
                  <a:pt x="374" y="173"/>
                </a:cubicBezTo>
                <a:cubicBezTo>
                  <a:pt x="373" y="173"/>
                  <a:pt x="373" y="173"/>
                  <a:pt x="373" y="173"/>
                </a:cubicBezTo>
                <a:cubicBezTo>
                  <a:pt x="370" y="172"/>
                  <a:pt x="367" y="171"/>
                  <a:pt x="365" y="169"/>
                </a:cubicBezTo>
                <a:cubicBezTo>
                  <a:pt x="362" y="167"/>
                  <a:pt x="362" y="165"/>
                  <a:pt x="362" y="164"/>
                </a:cubicBezTo>
                <a:cubicBezTo>
                  <a:pt x="362" y="163"/>
                  <a:pt x="362" y="161"/>
                  <a:pt x="365" y="157"/>
                </a:cubicBezTo>
                <a:cubicBezTo>
                  <a:pt x="368" y="154"/>
                  <a:pt x="381" y="149"/>
                  <a:pt x="395" y="149"/>
                </a:cubicBezTo>
                <a:cubicBezTo>
                  <a:pt x="398" y="149"/>
                  <a:pt x="401" y="150"/>
                  <a:pt x="404" y="150"/>
                </a:cubicBezTo>
                <a:close/>
                <a:moveTo>
                  <a:pt x="426" y="223"/>
                </a:moveTo>
                <a:cubicBezTo>
                  <a:pt x="425" y="225"/>
                  <a:pt x="423" y="227"/>
                  <a:pt x="422" y="229"/>
                </a:cubicBezTo>
                <a:cubicBezTo>
                  <a:pt x="412" y="241"/>
                  <a:pt x="400" y="248"/>
                  <a:pt x="391" y="248"/>
                </a:cubicBezTo>
                <a:cubicBezTo>
                  <a:pt x="390" y="248"/>
                  <a:pt x="389" y="248"/>
                  <a:pt x="389" y="248"/>
                </a:cubicBezTo>
                <a:cubicBezTo>
                  <a:pt x="382" y="247"/>
                  <a:pt x="378" y="245"/>
                  <a:pt x="376" y="244"/>
                </a:cubicBezTo>
                <a:cubicBezTo>
                  <a:pt x="374" y="242"/>
                  <a:pt x="374" y="241"/>
                  <a:pt x="374" y="239"/>
                </a:cubicBezTo>
                <a:cubicBezTo>
                  <a:pt x="374" y="237"/>
                  <a:pt x="376" y="232"/>
                  <a:pt x="379" y="229"/>
                </a:cubicBezTo>
                <a:cubicBezTo>
                  <a:pt x="379" y="229"/>
                  <a:pt x="383" y="226"/>
                  <a:pt x="389" y="224"/>
                </a:cubicBezTo>
                <a:cubicBezTo>
                  <a:pt x="395" y="223"/>
                  <a:pt x="403" y="222"/>
                  <a:pt x="410" y="222"/>
                </a:cubicBezTo>
                <a:cubicBezTo>
                  <a:pt x="410" y="222"/>
                  <a:pt x="410" y="222"/>
                  <a:pt x="411" y="222"/>
                </a:cubicBezTo>
                <a:cubicBezTo>
                  <a:pt x="416" y="222"/>
                  <a:pt x="421" y="222"/>
                  <a:pt x="426" y="223"/>
                </a:cubicBezTo>
                <a:close/>
                <a:moveTo>
                  <a:pt x="181" y="200"/>
                </a:moveTo>
                <a:cubicBezTo>
                  <a:pt x="173" y="200"/>
                  <a:pt x="167" y="205"/>
                  <a:pt x="167" y="210"/>
                </a:cubicBezTo>
                <a:cubicBezTo>
                  <a:pt x="167" y="216"/>
                  <a:pt x="173" y="220"/>
                  <a:pt x="181" y="220"/>
                </a:cubicBezTo>
                <a:cubicBezTo>
                  <a:pt x="188" y="220"/>
                  <a:pt x="195" y="216"/>
                  <a:pt x="195" y="210"/>
                </a:cubicBezTo>
                <a:cubicBezTo>
                  <a:pt x="195" y="205"/>
                  <a:pt x="188" y="200"/>
                  <a:pt x="181" y="200"/>
                </a:cubicBezTo>
                <a:close/>
                <a:moveTo>
                  <a:pt x="136" y="146"/>
                </a:moveTo>
                <a:cubicBezTo>
                  <a:pt x="144" y="146"/>
                  <a:pt x="150" y="142"/>
                  <a:pt x="150" y="136"/>
                </a:cubicBezTo>
                <a:cubicBezTo>
                  <a:pt x="150" y="131"/>
                  <a:pt x="144" y="126"/>
                  <a:pt x="136" y="126"/>
                </a:cubicBezTo>
                <a:cubicBezTo>
                  <a:pt x="128" y="126"/>
                  <a:pt x="122" y="131"/>
                  <a:pt x="122" y="136"/>
                </a:cubicBezTo>
                <a:cubicBezTo>
                  <a:pt x="122" y="142"/>
                  <a:pt x="128" y="146"/>
                  <a:pt x="136" y="146"/>
                </a:cubicBezTo>
                <a:close/>
                <a:moveTo>
                  <a:pt x="158" y="191"/>
                </a:moveTo>
                <a:cubicBezTo>
                  <a:pt x="186" y="191"/>
                  <a:pt x="208" y="183"/>
                  <a:pt x="208" y="172"/>
                </a:cubicBezTo>
                <a:cubicBezTo>
                  <a:pt x="208" y="162"/>
                  <a:pt x="186" y="154"/>
                  <a:pt x="158" y="154"/>
                </a:cubicBezTo>
                <a:cubicBezTo>
                  <a:pt x="131" y="154"/>
                  <a:pt x="109" y="162"/>
                  <a:pt x="109" y="172"/>
                </a:cubicBezTo>
                <a:cubicBezTo>
                  <a:pt x="109" y="183"/>
                  <a:pt x="131" y="191"/>
                  <a:pt x="158" y="191"/>
                </a:cubicBezTo>
                <a:close/>
                <a:moveTo>
                  <a:pt x="98" y="158"/>
                </a:moveTo>
                <a:cubicBezTo>
                  <a:pt x="106" y="158"/>
                  <a:pt x="112" y="154"/>
                  <a:pt x="112" y="148"/>
                </a:cubicBezTo>
                <a:cubicBezTo>
                  <a:pt x="112" y="143"/>
                  <a:pt x="106" y="138"/>
                  <a:pt x="98" y="138"/>
                </a:cubicBezTo>
                <a:cubicBezTo>
                  <a:pt x="90" y="138"/>
                  <a:pt x="84" y="143"/>
                  <a:pt x="84" y="148"/>
                </a:cubicBezTo>
                <a:cubicBezTo>
                  <a:pt x="84" y="154"/>
                  <a:pt x="90" y="158"/>
                  <a:pt x="98" y="158"/>
                </a:cubicBezTo>
                <a:close/>
                <a:moveTo>
                  <a:pt x="230" y="172"/>
                </a:moveTo>
                <a:cubicBezTo>
                  <a:pt x="230" y="178"/>
                  <a:pt x="236" y="182"/>
                  <a:pt x="244" y="182"/>
                </a:cubicBezTo>
                <a:cubicBezTo>
                  <a:pt x="252" y="182"/>
                  <a:pt x="258" y="178"/>
                  <a:pt x="258" y="172"/>
                </a:cubicBezTo>
                <a:cubicBezTo>
                  <a:pt x="258" y="167"/>
                  <a:pt x="252" y="162"/>
                  <a:pt x="244" y="162"/>
                </a:cubicBezTo>
                <a:cubicBezTo>
                  <a:pt x="236" y="162"/>
                  <a:pt x="230" y="167"/>
                  <a:pt x="230" y="172"/>
                </a:cubicBezTo>
                <a:close/>
                <a:moveTo>
                  <a:pt x="220" y="158"/>
                </a:moveTo>
                <a:cubicBezTo>
                  <a:pt x="228" y="158"/>
                  <a:pt x="234" y="154"/>
                  <a:pt x="234" y="148"/>
                </a:cubicBezTo>
                <a:cubicBezTo>
                  <a:pt x="234" y="143"/>
                  <a:pt x="228" y="138"/>
                  <a:pt x="220" y="138"/>
                </a:cubicBezTo>
                <a:cubicBezTo>
                  <a:pt x="212" y="138"/>
                  <a:pt x="206" y="143"/>
                  <a:pt x="206" y="148"/>
                </a:cubicBezTo>
                <a:cubicBezTo>
                  <a:pt x="206" y="154"/>
                  <a:pt x="212" y="158"/>
                  <a:pt x="220" y="158"/>
                </a:cubicBezTo>
                <a:close/>
                <a:moveTo>
                  <a:pt x="181" y="146"/>
                </a:moveTo>
                <a:cubicBezTo>
                  <a:pt x="188" y="146"/>
                  <a:pt x="195" y="142"/>
                  <a:pt x="195" y="136"/>
                </a:cubicBezTo>
                <a:cubicBezTo>
                  <a:pt x="195" y="131"/>
                  <a:pt x="188" y="126"/>
                  <a:pt x="181" y="126"/>
                </a:cubicBezTo>
                <a:cubicBezTo>
                  <a:pt x="173" y="126"/>
                  <a:pt x="167" y="131"/>
                  <a:pt x="167" y="136"/>
                </a:cubicBezTo>
                <a:cubicBezTo>
                  <a:pt x="167" y="142"/>
                  <a:pt x="173" y="146"/>
                  <a:pt x="181" y="146"/>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5" name="Freeform 8"/>
          <p:cNvSpPr>
            <a:spLocks noChangeAspect="1" noEditPoints="1"/>
          </p:cNvSpPr>
          <p:nvPr/>
        </p:nvSpPr>
        <p:spPr bwMode="auto">
          <a:xfrm>
            <a:off x="6924675" y="5229225"/>
            <a:ext cx="1352550" cy="561975"/>
          </a:xfrm>
          <a:custGeom>
            <a:avLst/>
            <a:gdLst>
              <a:gd name="T0" fmla="*/ 776351291 w 545"/>
              <a:gd name="T1" fmla="*/ 123542495 h 226"/>
              <a:gd name="T2" fmla="*/ 844130178 w 545"/>
              <a:gd name="T3" fmla="*/ 105012240 h 226"/>
              <a:gd name="T4" fmla="*/ 856452032 w 545"/>
              <a:gd name="T5" fmla="*/ 265617732 h 226"/>
              <a:gd name="T6" fmla="*/ 1244628919 w 545"/>
              <a:gd name="T7" fmla="*/ 315036720 h 226"/>
              <a:gd name="T8" fmla="*/ 1651289828 w 545"/>
              <a:gd name="T9" fmla="*/ 315036720 h 226"/>
              <a:gd name="T10" fmla="*/ 1836135019 w 545"/>
              <a:gd name="T11" fmla="*/ 315036720 h 226"/>
              <a:gd name="T12" fmla="*/ 2147483647 w 545"/>
              <a:gd name="T13" fmla="*/ 315036720 h 226"/>
              <a:gd name="T14" fmla="*/ 2147483647 w 545"/>
              <a:gd name="T15" fmla="*/ 166784731 h 226"/>
              <a:gd name="T16" fmla="*/ 2147483647 w 545"/>
              <a:gd name="T17" fmla="*/ 98835488 h 226"/>
              <a:gd name="T18" fmla="*/ 2147483647 w 545"/>
              <a:gd name="T19" fmla="*/ 247087477 h 226"/>
              <a:gd name="T20" fmla="*/ 2147483647 w 545"/>
              <a:gd name="T21" fmla="*/ 172961483 h 226"/>
              <a:gd name="T22" fmla="*/ 2147483647 w 545"/>
              <a:gd name="T23" fmla="*/ 80302746 h 226"/>
              <a:gd name="T24" fmla="*/ 2147483647 w 545"/>
              <a:gd name="T25" fmla="*/ 49416501 h 226"/>
              <a:gd name="T26" fmla="*/ 2147483647 w 545"/>
              <a:gd name="T27" fmla="*/ 0 h 226"/>
              <a:gd name="T28" fmla="*/ 2147483647 w 545"/>
              <a:gd name="T29" fmla="*/ 160605492 h 226"/>
              <a:gd name="T30" fmla="*/ 1706741896 w 545"/>
              <a:gd name="T31" fmla="*/ 216201232 h 226"/>
              <a:gd name="T32" fmla="*/ 955036796 w 545"/>
              <a:gd name="T33" fmla="*/ 216201232 h 226"/>
              <a:gd name="T34" fmla="*/ 924228437 w 545"/>
              <a:gd name="T35" fmla="*/ 49416501 h 226"/>
              <a:gd name="T36" fmla="*/ 720899223 w 545"/>
              <a:gd name="T37" fmla="*/ 43239749 h 226"/>
              <a:gd name="T38" fmla="*/ 702415200 w 545"/>
              <a:gd name="T39" fmla="*/ 55595739 h 226"/>
              <a:gd name="T40" fmla="*/ 554538055 w 545"/>
              <a:gd name="T41" fmla="*/ 172961483 h 226"/>
              <a:gd name="T42" fmla="*/ 548375887 w 545"/>
              <a:gd name="T43" fmla="*/ 240910725 h 226"/>
              <a:gd name="T44" fmla="*/ 2147483647 w 545"/>
              <a:gd name="T45" fmla="*/ 555947445 h 226"/>
              <a:gd name="T46" fmla="*/ 2147483647 w 545"/>
              <a:gd name="T47" fmla="*/ 290327226 h 226"/>
              <a:gd name="T48" fmla="*/ 2147483647 w 545"/>
              <a:gd name="T49" fmla="*/ 636250191 h 226"/>
              <a:gd name="T50" fmla="*/ 2147483647 w 545"/>
              <a:gd name="T51" fmla="*/ 765969438 h 226"/>
              <a:gd name="T52" fmla="*/ 2147483647 w 545"/>
              <a:gd name="T53" fmla="*/ 1297207390 h 226"/>
              <a:gd name="T54" fmla="*/ 2147483647 w 545"/>
              <a:gd name="T55" fmla="*/ 1235437386 h 226"/>
              <a:gd name="T56" fmla="*/ 2147483647 w 545"/>
              <a:gd name="T57" fmla="*/ 1081006158 h 226"/>
              <a:gd name="T58" fmla="*/ 1836135019 w 545"/>
              <a:gd name="T59" fmla="*/ 1081006158 h 226"/>
              <a:gd name="T60" fmla="*/ 1651289828 w 545"/>
              <a:gd name="T61" fmla="*/ 1081006158 h 226"/>
              <a:gd name="T62" fmla="*/ 1244628919 w 545"/>
              <a:gd name="T63" fmla="*/ 1081006158 h 226"/>
              <a:gd name="T64" fmla="*/ 856452032 w 545"/>
              <a:gd name="T65" fmla="*/ 1130425146 h 226"/>
              <a:gd name="T66" fmla="*/ 844130178 w 545"/>
              <a:gd name="T67" fmla="*/ 1291030638 h 226"/>
              <a:gd name="T68" fmla="*/ 776351291 w 545"/>
              <a:gd name="T69" fmla="*/ 1278677135 h 226"/>
              <a:gd name="T70" fmla="*/ 98584764 w 545"/>
              <a:gd name="T71" fmla="*/ 698022682 h 226"/>
              <a:gd name="T72" fmla="*/ 480599482 w 545"/>
              <a:gd name="T73" fmla="*/ 358276469 h 226"/>
              <a:gd name="T74" fmla="*/ 418982764 w 545"/>
              <a:gd name="T75" fmla="*/ 277973723 h 226"/>
              <a:gd name="T76" fmla="*/ 0 w 545"/>
              <a:gd name="T77" fmla="*/ 698022682 h 226"/>
              <a:gd name="T78" fmla="*/ 714737055 w 545"/>
              <a:gd name="T79" fmla="*/ 1352803129 h 226"/>
              <a:gd name="T80" fmla="*/ 831805841 w 545"/>
              <a:gd name="T81" fmla="*/ 1396042878 h 226"/>
              <a:gd name="T82" fmla="*/ 955036796 w 545"/>
              <a:gd name="T83" fmla="*/ 1235437386 h 226"/>
              <a:gd name="T84" fmla="*/ 1682095705 w 545"/>
              <a:gd name="T85" fmla="*/ 1179841646 h 226"/>
              <a:gd name="T86" fmla="*/ 2147483647 w 545"/>
              <a:gd name="T87" fmla="*/ 1235437386 h 226"/>
              <a:gd name="T88" fmla="*/ 2147483647 w 545"/>
              <a:gd name="T89" fmla="*/ 1396042878 h 226"/>
              <a:gd name="T90" fmla="*/ 2147483647 w 545"/>
              <a:gd name="T91" fmla="*/ 1352803129 h 226"/>
              <a:gd name="T92" fmla="*/ 2147483647 w 545"/>
              <a:gd name="T93" fmla="*/ 698022682 h 2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5"/>
              <a:gd name="T142" fmla="*/ 0 h 226"/>
              <a:gd name="T143" fmla="*/ 545 w 545"/>
              <a:gd name="T144" fmla="*/ 226 h 2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5" h="226">
                <a:moveTo>
                  <a:pt x="100" y="40"/>
                </a:moveTo>
                <a:cubicBezTo>
                  <a:pt x="114" y="29"/>
                  <a:pt x="125" y="21"/>
                  <a:pt x="126" y="20"/>
                </a:cubicBezTo>
                <a:cubicBezTo>
                  <a:pt x="130" y="17"/>
                  <a:pt x="134" y="16"/>
                  <a:pt x="135" y="16"/>
                </a:cubicBezTo>
                <a:cubicBezTo>
                  <a:pt x="136" y="16"/>
                  <a:pt x="136" y="16"/>
                  <a:pt x="137" y="17"/>
                </a:cubicBezTo>
                <a:cubicBezTo>
                  <a:pt x="137" y="18"/>
                  <a:pt x="139" y="21"/>
                  <a:pt x="139" y="27"/>
                </a:cubicBezTo>
                <a:cubicBezTo>
                  <a:pt x="139" y="31"/>
                  <a:pt x="139" y="36"/>
                  <a:pt x="139" y="43"/>
                </a:cubicBezTo>
                <a:cubicBezTo>
                  <a:pt x="139" y="47"/>
                  <a:pt x="142" y="51"/>
                  <a:pt x="147" y="51"/>
                </a:cubicBezTo>
                <a:cubicBezTo>
                  <a:pt x="202" y="51"/>
                  <a:pt x="202" y="51"/>
                  <a:pt x="202" y="51"/>
                </a:cubicBezTo>
                <a:cubicBezTo>
                  <a:pt x="247" y="51"/>
                  <a:pt x="247" y="51"/>
                  <a:pt x="247" y="51"/>
                </a:cubicBezTo>
                <a:cubicBezTo>
                  <a:pt x="268" y="51"/>
                  <a:pt x="268" y="51"/>
                  <a:pt x="268" y="51"/>
                </a:cubicBezTo>
                <a:cubicBezTo>
                  <a:pt x="277" y="51"/>
                  <a:pt x="277" y="51"/>
                  <a:pt x="277" y="51"/>
                </a:cubicBezTo>
                <a:cubicBezTo>
                  <a:pt x="298" y="51"/>
                  <a:pt x="298" y="51"/>
                  <a:pt x="298" y="51"/>
                </a:cubicBezTo>
                <a:cubicBezTo>
                  <a:pt x="355" y="51"/>
                  <a:pt x="355" y="51"/>
                  <a:pt x="355" y="51"/>
                </a:cubicBezTo>
                <a:cubicBezTo>
                  <a:pt x="398" y="51"/>
                  <a:pt x="398" y="51"/>
                  <a:pt x="398" y="51"/>
                </a:cubicBezTo>
                <a:cubicBezTo>
                  <a:pt x="403" y="51"/>
                  <a:pt x="406" y="47"/>
                  <a:pt x="406" y="43"/>
                </a:cubicBezTo>
                <a:cubicBezTo>
                  <a:pt x="406" y="36"/>
                  <a:pt x="406" y="31"/>
                  <a:pt x="406" y="27"/>
                </a:cubicBezTo>
                <a:cubicBezTo>
                  <a:pt x="407" y="21"/>
                  <a:pt x="408" y="18"/>
                  <a:pt x="408" y="17"/>
                </a:cubicBezTo>
                <a:cubicBezTo>
                  <a:pt x="409" y="16"/>
                  <a:pt x="409" y="16"/>
                  <a:pt x="410" y="16"/>
                </a:cubicBezTo>
                <a:cubicBezTo>
                  <a:pt x="411" y="16"/>
                  <a:pt x="415" y="17"/>
                  <a:pt x="419" y="20"/>
                </a:cubicBezTo>
                <a:cubicBezTo>
                  <a:pt x="420" y="21"/>
                  <a:pt x="431" y="29"/>
                  <a:pt x="445" y="40"/>
                </a:cubicBezTo>
                <a:cubicBezTo>
                  <a:pt x="448" y="43"/>
                  <a:pt x="453" y="43"/>
                  <a:pt x="456" y="39"/>
                </a:cubicBezTo>
                <a:cubicBezTo>
                  <a:pt x="459" y="36"/>
                  <a:pt x="458" y="31"/>
                  <a:pt x="455" y="28"/>
                </a:cubicBezTo>
                <a:cubicBezTo>
                  <a:pt x="455" y="28"/>
                  <a:pt x="455" y="28"/>
                  <a:pt x="455" y="28"/>
                </a:cubicBezTo>
                <a:cubicBezTo>
                  <a:pt x="447" y="22"/>
                  <a:pt x="441" y="17"/>
                  <a:pt x="436" y="13"/>
                </a:cubicBezTo>
                <a:cubicBezTo>
                  <a:pt x="434" y="11"/>
                  <a:pt x="432" y="10"/>
                  <a:pt x="431" y="9"/>
                </a:cubicBezTo>
                <a:cubicBezTo>
                  <a:pt x="430" y="8"/>
                  <a:pt x="430" y="8"/>
                  <a:pt x="429" y="8"/>
                </a:cubicBezTo>
                <a:cubicBezTo>
                  <a:pt x="429" y="7"/>
                  <a:pt x="429" y="7"/>
                  <a:pt x="428" y="7"/>
                </a:cubicBezTo>
                <a:cubicBezTo>
                  <a:pt x="422" y="3"/>
                  <a:pt x="417" y="0"/>
                  <a:pt x="410" y="0"/>
                </a:cubicBezTo>
                <a:cubicBezTo>
                  <a:pt x="404" y="0"/>
                  <a:pt x="398" y="3"/>
                  <a:pt x="395" y="8"/>
                </a:cubicBezTo>
                <a:cubicBezTo>
                  <a:pt x="392" y="13"/>
                  <a:pt x="391" y="19"/>
                  <a:pt x="390" y="26"/>
                </a:cubicBezTo>
                <a:cubicBezTo>
                  <a:pt x="390" y="29"/>
                  <a:pt x="390" y="32"/>
                  <a:pt x="390" y="35"/>
                </a:cubicBezTo>
                <a:cubicBezTo>
                  <a:pt x="277" y="35"/>
                  <a:pt x="277" y="35"/>
                  <a:pt x="277" y="35"/>
                </a:cubicBezTo>
                <a:cubicBezTo>
                  <a:pt x="268" y="35"/>
                  <a:pt x="268" y="35"/>
                  <a:pt x="268" y="35"/>
                </a:cubicBezTo>
                <a:cubicBezTo>
                  <a:pt x="155" y="35"/>
                  <a:pt x="155" y="35"/>
                  <a:pt x="155" y="35"/>
                </a:cubicBezTo>
                <a:cubicBezTo>
                  <a:pt x="155" y="32"/>
                  <a:pt x="155" y="29"/>
                  <a:pt x="155" y="26"/>
                </a:cubicBezTo>
                <a:cubicBezTo>
                  <a:pt x="155" y="19"/>
                  <a:pt x="153" y="13"/>
                  <a:pt x="150" y="8"/>
                </a:cubicBezTo>
                <a:cubicBezTo>
                  <a:pt x="147" y="3"/>
                  <a:pt x="141" y="0"/>
                  <a:pt x="135" y="0"/>
                </a:cubicBezTo>
                <a:cubicBezTo>
                  <a:pt x="129" y="0"/>
                  <a:pt x="123" y="3"/>
                  <a:pt x="117" y="7"/>
                </a:cubicBezTo>
                <a:cubicBezTo>
                  <a:pt x="116" y="7"/>
                  <a:pt x="116" y="7"/>
                  <a:pt x="116" y="8"/>
                </a:cubicBezTo>
                <a:cubicBezTo>
                  <a:pt x="116" y="8"/>
                  <a:pt x="115" y="8"/>
                  <a:pt x="114" y="9"/>
                </a:cubicBezTo>
                <a:cubicBezTo>
                  <a:pt x="113" y="10"/>
                  <a:pt x="111" y="11"/>
                  <a:pt x="109" y="13"/>
                </a:cubicBezTo>
                <a:cubicBezTo>
                  <a:pt x="104" y="17"/>
                  <a:pt x="98" y="22"/>
                  <a:pt x="90" y="28"/>
                </a:cubicBezTo>
                <a:cubicBezTo>
                  <a:pt x="90" y="28"/>
                  <a:pt x="90" y="28"/>
                  <a:pt x="90" y="28"/>
                </a:cubicBezTo>
                <a:cubicBezTo>
                  <a:pt x="87" y="31"/>
                  <a:pt x="86" y="36"/>
                  <a:pt x="89" y="39"/>
                </a:cubicBezTo>
                <a:cubicBezTo>
                  <a:pt x="92" y="43"/>
                  <a:pt x="97" y="43"/>
                  <a:pt x="100" y="40"/>
                </a:cubicBezTo>
                <a:close/>
                <a:moveTo>
                  <a:pt x="533" y="90"/>
                </a:moveTo>
                <a:cubicBezTo>
                  <a:pt x="532" y="89"/>
                  <a:pt x="504" y="67"/>
                  <a:pt x="477" y="45"/>
                </a:cubicBezTo>
                <a:cubicBezTo>
                  <a:pt x="473" y="43"/>
                  <a:pt x="468" y="43"/>
                  <a:pt x="466" y="47"/>
                </a:cubicBezTo>
                <a:cubicBezTo>
                  <a:pt x="463" y="50"/>
                  <a:pt x="463" y="55"/>
                  <a:pt x="467" y="58"/>
                </a:cubicBezTo>
                <a:cubicBezTo>
                  <a:pt x="494" y="79"/>
                  <a:pt x="522" y="102"/>
                  <a:pt x="523" y="103"/>
                </a:cubicBezTo>
                <a:cubicBezTo>
                  <a:pt x="528" y="107"/>
                  <a:pt x="529" y="109"/>
                  <a:pt x="529" y="113"/>
                </a:cubicBezTo>
                <a:cubicBezTo>
                  <a:pt x="529" y="117"/>
                  <a:pt x="528" y="120"/>
                  <a:pt x="523" y="124"/>
                </a:cubicBezTo>
                <a:cubicBezTo>
                  <a:pt x="512" y="133"/>
                  <a:pt x="431" y="196"/>
                  <a:pt x="419" y="207"/>
                </a:cubicBezTo>
                <a:cubicBezTo>
                  <a:pt x="415" y="209"/>
                  <a:pt x="412" y="210"/>
                  <a:pt x="411" y="210"/>
                </a:cubicBezTo>
                <a:cubicBezTo>
                  <a:pt x="410" y="210"/>
                  <a:pt x="409" y="210"/>
                  <a:pt x="409" y="209"/>
                </a:cubicBezTo>
                <a:cubicBezTo>
                  <a:pt x="408" y="208"/>
                  <a:pt x="407" y="205"/>
                  <a:pt x="406" y="200"/>
                </a:cubicBezTo>
                <a:cubicBezTo>
                  <a:pt x="406" y="196"/>
                  <a:pt x="406" y="190"/>
                  <a:pt x="406" y="183"/>
                </a:cubicBezTo>
                <a:cubicBezTo>
                  <a:pt x="406" y="179"/>
                  <a:pt x="403" y="175"/>
                  <a:pt x="398" y="175"/>
                </a:cubicBezTo>
                <a:cubicBezTo>
                  <a:pt x="355" y="175"/>
                  <a:pt x="355" y="175"/>
                  <a:pt x="355" y="175"/>
                </a:cubicBezTo>
                <a:cubicBezTo>
                  <a:pt x="298" y="175"/>
                  <a:pt x="298" y="175"/>
                  <a:pt x="298" y="175"/>
                </a:cubicBezTo>
                <a:cubicBezTo>
                  <a:pt x="277" y="175"/>
                  <a:pt x="277" y="175"/>
                  <a:pt x="277" y="175"/>
                </a:cubicBezTo>
                <a:cubicBezTo>
                  <a:pt x="268" y="175"/>
                  <a:pt x="268" y="175"/>
                  <a:pt x="268" y="175"/>
                </a:cubicBezTo>
                <a:cubicBezTo>
                  <a:pt x="247" y="175"/>
                  <a:pt x="247" y="175"/>
                  <a:pt x="247" y="175"/>
                </a:cubicBezTo>
                <a:cubicBezTo>
                  <a:pt x="202" y="175"/>
                  <a:pt x="202" y="175"/>
                  <a:pt x="202" y="175"/>
                </a:cubicBezTo>
                <a:cubicBezTo>
                  <a:pt x="147" y="175"/>
                  <a:pt x="147" y="175"/>
                  <a:pt x="147" y="175"/>
                </a:cubicBezTo>
                <a:cubicBezTo>
                  <a:pt x="142" y="175"/>
                  <a:pt x="139" y="179"/>
                  <a:pt x="139" y="183"/>
                </a:cubicBezTo>
                <a:cubicBezTo>
                  <a:pt x="139" y="190"/>
                  <a:pt x="139" y="196"/>
                  <a:pt x="139" y="200"/>
                </a:cubicBezTo>
                <a:cubicBezTo>
                  <a:pt x="139" y="205"/>
                  <a:pt x="137" y="208"/>
                  <a:pt x="137" y="209"/>
                </a:cubicBezTo>
                <a:cubicBezTo>
                  <a:pt x="136" y="210"/>
                  <a:pt x="136" y="210"/>
                  <a:pt x="134" y="210"/>
                </a:cubicBezTo>
                <a:cubicBezTo>
                  <a:pt x="133" y="210"/>
                  <a:pt x="130" y="209"/>
                  <a:pt x="126" y="207"/>
                </a:cubicBezTo>
                <a:cubicBezTo>
                  <a:pt x="114" y="196"/>
                  <a:pt x="33" y="133"/>
                  <a:pt x="22" y="124"/>
                </a:cubicBezTo>
                <a:cubicBezTo>
                  <a:pt x="17" y="120"/>
                  <a:pt x="16" y="117"/>
                  <a:pt x="16" y="113"/>
                </a:cubicBezTo>
                <a:cubicBezTo>
                  <a:pt x="16" y="109"/>
                  <a:pt x="17" y="107"/>
                  <a:pt x="22" y="103"/>
                </a:cubicBezTo>
                <a:cubicBezTo>
                  <a:pt x="23" y="102"/>
                  <a:pt x="52" y="79"/>
                  <a:pt x="78" y="58"/>
                </a:cubicBezTo>
                <a:cubicBezTo>
                  <a:pt x="82" y="55"/>
                  <a:pt x="82" y="50"/>
                  <a:pt x="80" y="47"/>
                </a:cubicBezTo>
                <a:cubicBezTo>
                  <a:pt x="77" y="43"/>
                  <a:pt x="72" y="43"/>
                  <a:pt x="68" y="45"/>
                </a:cubicBezTo>
                <a:cubicBezTo>
                  <a:pt x="42" y="67"/>
                  <a:pt x="13" y="89"/>
                  <a:pt x="12" y="90"/>
                </a:cubicBezTo>
                <a:cubicBezTo>
                  <a:pt x="5" y="96"/>
                  <a:pt x="0" y="104"/>
                  <a:pt x="0" y="113"/>
                </a:cubicBezTo>
                <a:cubicBezTo>
                  <a:pt x="0" y="122"/>
                  <a:pt x="5" y="131"/>
                  <a:pt x="12" y="136"/>
                </a:cubicBezTo>
                <a:cubicBezTo>
                  <a:pt x="23" y="145"/>
                  <a:pt x="104" y="209"/>
                  <a:pt x="116" y="219"/>
                </a:cubicBezTo>
                <a:cubicBezTo>
                  <a:pt x="122" y="223"/>
                  <a:pt x="128" y="226"/>
                  <a:pt x="134" y="226"/>
                </a:cubicBezTo>
                <a:cubicBezTo>
                  <a:pt x="134" y="226"/>
                  <a:pt x="135" y="226"/>
                  <a:pt x="135" y="226"/>
                </a:cubicBezTo>
                <a:cubicBezTo>
                  <a:pt x="140" y="226"/>
                  <a:pt x="146" y="223"/>
                  <a:pt x="150" y="218"/>
                </a:cubicBezTo>
                <a:cubicBezTo>
                  <a:pt x="153" y="213"/>
                  <a:pt x="155" y="207"/>
                  <a:pt x="155" y="200"/>
                </a:cubicBezTo>
                <a:cubicBezTo>
                  <a:pt x="155" y="197"/>
                  <a:pt x="155" y="194"/>
                  <a:pt x="155" y="191"/>
                </a:cubicBezTo>
                <a:cubicBezTo>
                  <a:pt x="273" y="191"/>
                  <a:pt x="273" y="191"/>
                  <a:pt x="273" y="191"/>
                </a:cubicBezTo>
                <a:cubicBezTo>
                  <a:pt x="390" y="191"/>
                  <a:pt x="390" y="191"/>
                  <a:pt x="390" y="191"/>
                </a:cubicBezTo>
                <a:cubicBezTo>
                  <a:pt x="390" y="194"/>
                  <a:pt x="390" y="197"/>
                  <a:pt x="390" y="200"/>
                </a:cubicBezTo>
                <a:cubicBezTo>
                  <a:pt x="391" y="207"/>
                  <a:pt x="392" y="213"/>
                  <a:pt x="396" y="218"/>
                </a:cubicBezTo>
                <a:cubicBezTo>
                  <a:pt x="399" y="223"/>
                  <a:pt x="405" y="226"/>
                  <a:pt x="410" y="226"/>
                </a:cubicBezTo>
                <a:cubicBezTo>
                  <a:pt x="411" y="226"/>
                  <a:pt x="411" y="226"/>
                  <a:pt x="411" y="226"/>
                </a:cubicBezTo>
                <a:cubicBezTo>
                  <a:pt x="417" y="226"/>
                  <a:pt x="423" y="223"/>
                  <a:pt x="429" y="219"/>
                </a:cubicBezTo>
                <a:cubicBezTo>
                  <a:pt x="441" y="209"/>
                  <a:pt x="522" y="145"/>
                  <a:pt x="533" y="136"/>
                </a:cubicBezTo>
                <a:cubicBezTo>
                  <a:pt x="540" y="131"/>
                  <a:pt x="545" y="122"/>
                  <a:pt x="545" y="113"/>
                </a:cubicBezTo>
                <a:cubicBezTo>
                  <a:pt x="545" y="104"/>
                  <a:pt x="540" y="96"/>
                  <a:pt x="533" y="9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126000" anchor="ctr"/>
          <a:lstStyle/>
          <a:p>
            <a:pPr algn="ctr"/>
            <a:endParaRPr lang="fr-FR" sz="2000" smtClean="0">
              <a:solidFill>
                <a:srgbClr val="58585A"/>
              </a:solidFill>
              <a:ea typeface="MS PGothic" panose="020B0600070205080204" pitchFamily="34" charset="-128"/>
              <a:cs typeface="+mn-cs"/>
            </a:endParaRPr>
          </a:p>
        </p:txBody>
      </p:sp>
      <p:sp>
        <p:nvSpPr>
          <p:cNvPr id="26" name="TextBox 25"/>
          <p:cNvSpPr txBox="1">
            <a:spLocks noChangeArrowheads="1"/>
          </p:cNvSpPr>
          <p:nvPr/>
        </p:nvSpPr>
        <p:spPr bwMode="auto">
          <a:xfrm>
            <a:off x="6710363" y="6308725"/>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Screen Share</a:t>
            </a:r>
          </a:p>
        </p:txBody>
      </p:sp>
      <p:sp>
        <p:nvSpPr>
          <p:cNvPr id="27" name="TextBox 26"/>
          <p:cNvSpPr txBox="1">
            <a:spLocks noChangeArrowheads="1"/>
          </p:cNvSpPr>
          <p:nvPr/>
        </p:nvSpPr>
        <p:spPr bwMode="auto">
          <a:xfrm>
            <a:off x="6911975" y="4506913"/>
            <a:ext cx="1125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Call me!</a:t>
            </a:r>
          </a:p>
        </p:txBody>
      </p:sp>
      <p:sp>
        <p:nvSpPr>
          <p:cNvPr id="28" name="TextBox 27"/>
          <p:cNvSpPr txBox="1">
            <a:spLocks noChangeArrowheads="1"/>
          </p:cNvSpPr>
          <p:nvPr/>
        </p:nvSpPr>
        <p:spPr bwMode="auto">
          <a:xfrm>
            <a:off x="6619875" y="2708275"/>
            <a:ext cx="196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r>
              <a:rPr lang="en-US" altLang="fr-FR" smtClean="0">
                <a:solidFill>
                  <a:srgbClr val="58585A"/>
                </a:solidFill>
                <a:cs typeface="+mn-cs"/>
              </a:rPr>
              <a:t>Write a Bugzilla</a:t>
            </a:r>
          </a:p>
        </p:txBody>
      </p:sp>
    </p:spTree>
    <p:extLst>
      <p:ext uri="{BB962C8B-B14F-4D97-AF65-F5344CB8AC3E}">
        <p14:creationId xmlns:p14="http://schemas.microsoft.com/office/powerpoint/2010/main" val="426110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22" grpId="0" animBg="1"/>
      <p:bldP spid="23" grpId="0" animBg="1"/>
      <p:bldP spid="24" grpId="0" animBg="1"/>
      <p:bldP spid="25" grpId="0" animBg="1"/>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
          <p:cNvSpPr>
            <a:spLocks noChangeAspect="1" noEditPoints="1"/>
          </p:cNvSpPr>
          <p:nvPr/>
        </p:nvSpPr>
        <p:spPr bwMode="auto">
          <a:xfrm>
            <a:off x="6805613" y="2955925"/>
            <a:ext cx="1146175" cy="1579563"/>
          </a:xfrm>
          <a:custGeom>
            <a:avLst/>
            <a:gdLst>
              <a:gd name="T0" fmla="*/ 2147483647 w 334"/>
              <a:gd name="T1" fmla="*/ 2147483647 h 461"/>
              <a:gd name="T2" fmla="*/ 2147483647 w 334"/>
              <a:gd name="T3" fmla="*/ 2147483647 h 461"/>
              <a:gd name="T4" fmla="*/ 2147483647 w 334"/>
              <a:gd name="T5" fmla="*/ 2147483647 h 461"/>
              <a:gd name="T6" fmla="*/ 2147483647 w 334"/>
              <a:gd name="T7" fmla="*/ 2147483647 h 461"/>
              <a:gd name="T8" fmla="*/ 2147483647 w 334"/>
              <a:gd name="T9" fmla="*/ 2147483647 h 461"/>
              <a:gd name="T10" fmla="*/ 2147483647 w 334"/>
              <a:gd name="T11" fmla="*/ 2147483647 h 461"/>
              <a:gd name="T12" fmla="*/ 2147483647 w 334"/>
              <a:gd name="T13" fmla="*/ 2147483647 h 461"/>
              <a:gd name="T14" fmla="*/ 2147483647 w 334"/>
              <a:gd name="T15" fmla="*/ 2147483647 h 461"/>
              <a:gd name="T16" fmla="*/ 2147483647 w 334"/>
              <a:gd name="T17" fmla="*/ 2147483647 h 461"/>
              <a:gd name="T18" fmla="*/ 2147483647 w 334"/>
              <a:gd name="T19" fmla="*/ 2147483647 h 461"/>
              <a:gd name="T20" fmla="*/ 2147483647 w 334"/>
              <a:gd name="T21" fmla="*/ 2147483647 h 461"/>
              <a:gd name="T22" fmla="*/ 2147483647 w 334"/>
              <a:gd name="T23" fmla="*/ 2147483647 h 461"/>
              <a:gd name="T24" fmla="*/ 2147483647 w 334"/>
              <a:gd name="T25" fmla="*/ 2147483647 h 461"/>
              <a:gd name="T26" fmla="*/ 2147483647 w 334"/>
              <a:gd name="T27" fmla="*/ 2147483647 h 461"/>
              <a:gd name="T28" fmla="*/ 2147483647 w 334"/>
              <a:gd name="T29" fmla="*/ 2147483647 h 461"/>
              <a:gd name="T30" fmla="*/ 2147483647 w 334"/>
              <a:gd name="T31" fmla="*/ 2147483647 h 461"/>
              <a:gd name="T32" fmla="*/ 2147483647 w 334"/>
              <a:gd name="T33" fmla="*/ 2147483647 h 461"/>
              <a:gd name="T34" fmla="*/ 2147483647 w 334"/>
              <a:gd name="T35" fmla="*/ 2147483647 h 461"/>
              <a:gd name="T36" fmla="*/ 2147483647 w 334"/>
              <a:gd name="T37" fmla="*/ 2147483647 h 461"/>
              <a:gd name="T38" fmla="*/ 2147483647 w 334"/>
              <a:gd name="T39" fmla="*/ 2147483647 h 461"/>
              <a:gd name="T40" fmla="*/ 2147483647 w 334"/>
              <a:gd name="T41" fmla="*/ 2147483647 h 461"/>
              <a:gd name="T42" fmla="*/ 2147483647 w 334"/>
              <a:gd name="T43" fmla="*/ 2147483647 h 461"/>
              <a:gd name="T44" fmla="*/ 2147483647 w 334"/>
              <a:gd name="T45" fmla="*/ 2147483647 h 461"/>
              <a:gd name="T46" fmla="*/ 2147483647 w 334"/>
              <a:gd name="T47" fmla="*/ 2147483647 h 461"/>
              <a:gd name="T48" fmla="*/ 2147483647 w 334"/>
              <a:gd name="T49" fmla="*/ 2147483647 h 461"/>
              <a:gd name="T50" fmla="*/ 2147483647 w 334"/>
              <a:gd name="T51" fmla="*/ 2147483647 h 461"/>
              <a:gd name="T52" fmla="*/ 2147483647 w 334"/>
              <a:gd name="T53" fmla="*/ 2147483647 h 461"/>
              <a:gd name="T54" fmla="*/ 2147483647 w 334"/>
              <a:gd name="T55" fmla="*/ 2147483647 h 461"/>
              <a:gd name="T56" fmla="*/ 2147483647 w 334"/>
              <a:gd name="T57" fmla="*/ 2147483647 h 461"/>
              <a:gd name="T58" fmla="*/ 2147483647 w 334"/>
              <a:gd name="T59" fmla="*/ 2147483647 h 461"/>
              <a:gd name="T60" fmla="*/ 2147483647 w 334"/>
              <a:gd name="T61" fmla="*/ 2147483647 h 461"/>
              <a:gd name="T62" fmla="*/ 2147483647 w 334"/>
              <a:gd name="T63" fmla="*/ 2147483647 h 461"/>
              <a:gd name="T64" fmla="*/ 2147483647 w 334"/>
              <a:gd name="T65" fmla="*/ 2147483647 h 461"/>
              <a:gd name="T66" fmla="*/ 2147483647 w 334"/>
              <a:gd name="T67" fmla="*/ 2147483647 h 461"/>
              <a:gd name="T68" fmla="*/ 2147483647 w 334"/>
              <a:gd name="T69" fmla="*/ 2147483647 h 461"/>
              <a:gd name="T70" fmla="*/ 2147483647 w 334"/>
              <a:gd name="T71" fmla="*/ 2147483647 h 461"/>
              <a:gd name="T72" fmla="*/ 2147483647 w 334"/>
              <a:gd name="T73" fmla="*/ 2147483647 h 461"/>
              <a:gd name="T74" fmla="*/ 2147483647 w 334"/>
              <a:gd name="T75" fmla="*/ 2147483647 h 461"/>
              <a:gd name="T76" fmla="*/ 2147483647 w 334"/>
              <a:gd name="T77" fmla="*/ 2147483647 h 461"/>
              <a:gd name="T78" fmla="*/ 2147483647 w 334"/>
              <a:gd name="T79" fmla="*/ 2147483647 h 461"/>
              <a:gd name="T80" fmla="*/ 2147483647 w 334"/>
              <a:gd name="T81" fmla="*/ 2147483647 h 461"/>
              <a:gd name="T82" fmla="*/ 2147483647 w 334"/>
              <a:gd name="T83" fmla="*/ 2147483647 h 461"/>
              <a:gd name="T84" fmla="*/ 2147483647 w 334"/>
              <a:gd name="T85" fmla="*/ 2147483647 h 461"/>
              <a:gd name="T86" fmla="*/ 2147483647 w 334"/>
              <a:gd name="T87" fmla="*/ 2147483647 h 461"/>
              <a:gd name="T88" fmla="*/ 2147483647 w 334"/>
              <a:gd name="T89" fmla="*/ 2147483647 h 461"/>
              <a:gd name="T90" fmla="*/ 2147483647 w 334"/>
              <a:gd name="T91" fmla="*/ 2147483647 h 461"/>
              <a:gd name="T92" fmla="*/ 2147483647 w 334"/>
              <a:gd name="T93" fmla="*/ 2147483647 h 461"/>
              <a:gd name="T94" fmla="*/ 2147483647 w 334"/>
              <a:gd name="T95" fmla="*/ 2147483647 h 461"/>
              <a:gd name="T96" fmla="*/ 2147483647 w 334"/>
              <a:gd name="T97" fmla="*/ 2147483647 h 461"/>
              <a:gd name="T98" fmla="*/ 2147483647 w 334"/>
              <a:gd name="T99" fmla="*/ 2147483647 h 461"/>
              <a:gd name="T100" fmla="*/ 2147483647 w 334"/>
              <a:gd name="T101" fmla="*/ 2147483647 h 461"/>
              <a:gd name="T102" fmla="*/ 2147483647 w 334"/>
              <a:gd name="T103" fmla="*/ 2147483647 h 4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34" h="461">
                <a:moveTo>
                  <a:pt x="333" y="131"/>
                </a:moveTo>
                <a:cubicBezTo>
                  <a:pt x="334" y="129"/>
                  <a:pt x="334" y="126"/>
                  <a:pt x="333" y="124"/>
                </a:cubicBezTo>
                <a:cubicBezTo>
                  <a:pt x="333" y="124"/>
                  <a:pt x="328" y="113"/>
                  <a:pt x="320" y="101"/>
                </a:cubicBezTo>
                <a:cubicBezTo>
                  <a:pt x="317" y="97"/>
                  <a:pt x="312" y="96"/>
                  <a:pt x="309" y="99"/>
                </a:cubicBezTo>
                <a:cubicBezTo>
                  <a:pt x="305" y="102"/>
                  <a:pt x="305" y="107"/>
                  <a:pt x="307" y="111"/>
                </a:cubicBezTo>
                <a:cubicBezTo>
                  <a:pt x="307" y="111"/>
                  <a:pt x="307" y="111"/>
                  <a:pt x="307" y="111"/>
                </a:cubicBezTo>
                <a:cubicBezTo>
                  <a:pt x="310" y="115"/>
                  <a:pt x="312" y="119"/>
                  <a:pt x="314" y="122"/>
                </a:cubicBezTo>
                <a:cubicBezTo>
                  <a:pt x="283" y="130"/>
                  <a:pt x="283" y="130"/>
                  <a:pt x="283" y="130"/>
                </a:cubicBezTo>
                <a:cubicBezTo>
                  <a:pt x="273" y="132"/>
                  <a:pt x="273" y="132"/>
                  <a:pt x="273" y="132"/>
                </a:cubicBezTo>
                <a:cubicBezTo>
                  <a:pt x="269" y="119"/>
                  <a:pt x="262" y="106"/>
                  <a:pt x="253" y="95"/>
                </a:cubicBezTo>
                <a:cubicBezTo>
                  <a:pt x="274" y="75"/>
                  <a:pt x="274" y="75"/>
                  <a:pt x="274" y="75"/>
                </a:cubicBezTo>
                <a:cubicBezTo>
                  <a:pt x="278" y="77"/>
                  <a:pt x="283" y="80"/>
                  <a:pt x="288" y="85"/>
                </a:cubicBezTo>
                <a:cubicBezTo>
                  <a:pt x="288" y="85"/>
                  <a:pt x="288" y="85"/>
                  <a:pt x="288" y="85"/>
                </a:cubicBezTo>
                <a:cubicBezTo>
                  <a:pt x="291" y="88"/>
                  <a:pt x="296" y="89"/>
                  <a:pt x="300" y="87"/>
                </a:cubicBezTo>
                <a:cubicBezTo>
                  <a:pt x="303" y="84"/>
                  <a:pt x="304" y="79"/>
                  <a:pt x="301" y="76"/>
                </a:cubicBezTo>
                <a:cubicBezTo>
                  <a:pt x="297" y="71"/>
                  <a:pt x="292" y="66"/>
                  <a:pt x="286" y="63"/>
                </a:cubicBezTo>
                <a:cubicBezTo>
                  <a:pt x="290" y="59"/>
                  <a:pt x="290" y="59"/>
                  <a:pt x="290" y="59"/>
                </a:cubicBezTo>
                <a:cubicBezTo>
                  <a:pt x="292" y="57"/>
                  <a:pt x="293" y="55"/>
                  <a:pt x="292" y="53"/>
                </a:cubicBezTo>
                <a:cubicBezTo>
                  <a:pt x="292" y="50"/>
                  <a:pt x="291" y="48"/>
                  <a:pt x="289" y="47"/>
                </a:cubicBezTo>
                <a:cubicBezTo>
                  <a:pt x="289" y="47"/>
                  <a:pt x="279" y="40"/>
                  <a:pt x="265" y="32"/>
                </a:cubicBezTo>
                <a:cubicBezTo>
                  <a:pt x="251" y="25"/>
                  <a:pt x="234" y="18"/>
                  <a:pt x="218" y="17"/>
                </a:cubicBezTo>
                <a:cubicBezTo>
                  <a:pt x="220" y="12"/>
                  <a:pt x="220" y="12"/>
                  <a:pt x="220" y="12"/>
                </a:cubicBezTo>
                <a:cubicBezTo>
                  <a:pt x="220" y="10"/>
                  <a:pt x="220" y="7"/>
                  <a:pt x="219" y="5"/>
                </a:cubicBezTo>
                <a:cubicBezTo>
                  <a:pt x="217" y="3"/>
                  <a:pt x="215" y="2"/>
                  <a:pt x="213" y="2"/>
                </a:cubicBezTo>
                <a:cubicBezTo>
                  <a:pt x="213" y="2"/>
                  <a:pt x="205" y="1"/>
                  <a:pt x="194" y="1"/>
                </a:cubicBezTo>
                <a:cubicBezTo>
                  <a:pt x="184" y="1"/>
                  <a:pt x="171" y="2"/>
                  <a:pt x="159" y="4"/>
                </a:cubicBezTo>
                <a:cubicBezTo>
                  <a:pt x="151" y="6"/>
                  <a:pt x="143" y="8"/>
                  <a:pt x="136" y="12"/>
                </a:cubicBezTo>
                <a:cubicBezTo>
                  <a:pt x="135" y="6"/>
                  <a:pt x="135" y="6"/>
                  <a:pt x="135" y="6"/>
                </a:cubicBezTo>
                <a:cubicBezTo>
                  <a:pt x="135" y="4"/>
                  <a:pt x="133" y="2"/>
                  <a:pt x="131" y="1"/>
                </a:cubicBezTo>
                <a:cubicBezTo>
                  <a:pt x="129" y="0"/>
                  <a:pt x="126" y="0"/>
                  <a:pt x="124" y="1"/>
                </a:cubicBezTo>
                <a:cubicBezTo>
                  <a:pt x="124" y="1"/>
                  <a:pt x="110" y="7"/>
                  <a:pt x="94" y="18"/>
                </a:cubicBezTo>
                <a:cubicBezTo>
                  <a:pt x="83" y="26"/>
                  <a:pt x="70" y="35"/>
                  <a:pt x="63" y="48"/>
                </a:cubicBezTo>
                <a:cubicBezTo>
                  <a:pt x="59" y="44"/>
                  <a:pt x="59" y="44"/>
                  <a:pt x="59" y="44"/>
                </a:cubicBezTo>
                <a:cubicBezTo>
                  <a:pt x="57" y="42"/>
                  <a:pt x="55" y="41"/>
                  <a:pt x="53" y="41"/>
                </a:cubicBezTo>
                <a:cubicBezTo>
                  <a:pt x="50" y="41"/>
                  <a:pt x="48" y="43"/>
                  <a:pt x="47" y="45"/>
                </a:cubicBezTo>
                <a:cubicBezTo>
                  <a:pt x="47" y="45"/>
                  <a:pt x="39" y="55"/>
                  <a:pt x="32" y="69"/>
                </a:cubicBezTo>
                <a:cubicBezTo>
                  <a:pt x="25" y="82"/>
                  <a:pt x="18" y="99"/>
                  <a:pt x="17" y="116"/>
                </a:cubicBezTo>
                <a:cubicBezTo>
                  <a:pt x="12" y="114"/>
                  <a:pt x="12" y="114"/>
                  <a:pt x="12" y="114"/>
                </a:cubicBezTo>
                <a:cubicBezTo>
                  <a:pt x="10" y="113"/>
                  <a:pt x="7" y="114"/>
                  <a:pt x="5" y="115"/>
                </a:cubicBezTo>
                <a:cubicBezTo>
                  <a:pt x="3" y="116"/>
                  <a:pt x="2" y="119"/>
                  <a:pt x="2" y="121"/>
                </a:cubicBezTo>
                <a:cubicBezTo>
                  <a:pt x="2" y="121"/>
                  <a:pt x="1" y="129"/>
                  <a:pt x="1" y="140"/>
                </a:cubicBezTo>
                <a:cubicBezTo>
                  <a:pt x="1" y="150"/>
                  <a:pt x="2" y="162"/>
                  <a:pt x="4" y="175"/>
                </a:cubicBezTo>
                <a:cubicBezTo>
                  <a:pt x="6" y="183"/>
                  <a:pt x="8" y="190"/>
                  <a:pt x="12" y="197"/>
                </a:cubicBezTo>
                <a:cubicBezTo>
                  <a:pt x="6" y="199"/>
                  <a:pt x="6" y="199"/>
                  <a:pt x="6" y="199"/>
                </a:cubicBezTo>
                <a:cubicBezTo>
                  <a:pt x="4" y="199"/>
                  <a:pt x="2" y="201"/>
                  <a:pt x="1" y="203"/>
                </a:cubicBezTo>
                <a:cubicBezTo>
                  <a:pt x="0" y="205"/>
                  <a:pt x="0" y="208"/>
                  <a:pt x="1" y="210"/>
                </a:cubicBezTo>
                <a:cubicBezTo>
                  <a:pt x="1" y="210"/>
                  <a:pt x="7" y="224"/>
                  <a:pt x="18" y="239"/>
                </a:cubicBezTo>
                <a:cubicBezTo>
                  <a:pt x="26" y="251"/>
                  <a:pt x="35" y="263"/>
                  <a:pt x="48" y="271"/>
                </a:cubicBezTo>
                <a:cubicBezTo>
                  <a:pt x="44" y="275"/>
                  <a:pt x="44" y="275"/>
                  <a:pt x="44" y="275"/>
                </a:cubicBezTo>
                <a:cubicBezTo>
                  <a:pt x="42" y="276"/>
                  <a:pt x="41" y="279"/>
                  <a:pt x="41" y="281"/>
                </a:cubicBezTo>
                <a:cubicBezTo>
                  <a:pt x="41" y="283"/>
                  <a:pt x="42" y="286"/>
                  <a:pt x="44" y="287"/>
                </a:cubicBezTo>
                <a:cubicBezTo>
                  <a:pt x="45" y="287"/>
                  <a:pt x="55" y="294"/>
                  <a:pt x="69" y="302"/>
                </a:cubicBezTo>
                <a:cubicBezTo>
                  <a:pt x="78" y="306"/>
                  <a:pt x="88" y="311"/>
                  <a:pt x="99" y="314"/>
                </a:cubicBezTo>
                <a:cubicBezTo>
                  <a:pt x="94" y="328"/>
                  <a:pt x="89" y="341"/>
                  <a:pt x="83" y="353"/>
                </a:cubicBezTo>
                <a:cubicBezTo>
                  <a:pt x="73" y="373"/>
                  <a:pt x="63" y="389"/>
                  <a:pt x="54" y="401"/>
                </a:cubicBezTo>
                <a:cubicBezTo>
                  <a:pt x="44" y="412"/>
                  <a:pt x="36" y="419"/>
                  <a:pt x="32" y="421"/>
                </a:cubicBezTo>
                <a:cubicBezTo>
                  <a:pt x="28" y="423"/>
                  <a:pt x="26" y="427"/>
                  <a:pt x="27" y="431"/>
                </a:cubicBezTo>
                <a:cubicBezTo>
                  <a:pt x="28" y="434"/>
                  <a:pt x="32" y="437"/>
                  <a:pt x="36" y="436"/>
                </a:cubicBezTo>
                <a:cubicBezTo>
                  <a:pt x="61" y="433"/>
                  <a:pt x="86" y="421"/>
                  <a:pt x="99" y="413"/>
                </a:cubicBezTo>
                <a:cubicBezTo>
                  <a:pt x="100" y="418"/>
                  <a:pt x="101" y="424"/>
                  <a:pt x="101" y="430"/>
                </a:cubicBezTo>
                <a:cubicBezTo>
                  <a:pt x="101" y="437"/>
                  <a:pt x="100" y="444"/>
                  <a:pt x="97" y="450"/>
                </a:cubicBezTo>
                <a:cubicBezTo>
                  <a:pt x="96" y="452"/>
                  <a:pt x="96" y="455"/>
                  <a:pt x="98" y="458"/>
                </a:cubicBezTo>
                <a:cubicBezTo>
                  <a:pt x="100" y="460"/>
                  <a:pt x="102" y="461"/>
                  <a:pt x="104" y="461"/>
                </a:cubicBezTo>
                <a:cubicBezTo>
                  <a:pt x="105" y="461"/>
                  <a:pt x="105" y="461"/>
                  <a:pt x="105" y="461"/>
                </a:cubicBezTo>
                <a:cubicBezTo>
                  <a:pt x="119" y="459"/>
                  <a:pt x="129" y="448"/>
                  <a:pt x="140" y="433"/>
                </a:cubicBezTo>
                <a:cubicBezTo>
                  <a:pt x="149" y="421"/>
                  <a:pt x="158" y="404"/>
                  <a:pt x="167" y="385"/>
                </a:cubicBezTo>
                <a:cubicBezTo>
                  <a:pt x="175" y="404"/>
                  <a:pt x="184" y="421"/>
                  <a:pt x="193" y="433"/>
                </a:cubicBezTo>
                <a:cubicBezTo>
                  <a:pt x="205" y="448"/>
                  <a:pt x="215" y="459"/>
                  <a:pt x="228" y="461"/>
                </a:cubicBezTo>
                <a:cubicBezTo>
                  <a:pt x="228" y="461"/>
                  <a:pt x="229" y="461"/>
                  <a:pt x="229" y="461"/>
                </a:cubicBezTo>
                <a:cubicBezTo>
                  <a:pt x="232" y="461"/>
                  <a:pt x="234" y="460"/>
                  <a:pt x="236" y="458"/>
                </a:cubicBezTo>
                <a:cubicBezTo>
                  <a:pt x="237" y="455"/>
                  <a:pt x="238" y="452"/>
                  <a:pt x="236" y="450"/>
                </a:cubicBezTo>
                <a:cubicBezTo>
                  <a:pt x="234" y="444"/>
                  <a:pt x="233" y="437"/>
                  <a:pt x="233" y="430"/>
                </a:cubicBezTo>
                <a:cubicBezTo>
                  <a:pt x="233" y="424"/>
                  <a:pt x="234" y="418"/>
                  <a:pt x="235" y="413"/>
                </a:cubicBezTo>
                <a:cubicBezTo>
                  <a:pt x="248" y="421"/>
                  <a:pt x="272" y="433"/>
                  <a:pt x="298" y="436"/>
                </a:cubicBezTo>
                <a:cubicBezTo>
                  <a:pt x="302" y="437"/>
                  <a:pt x="305" y="434"/>
                  <a:pt x="306" y="431"/>
                </a:cubicBezTo>
                <a:cubicBezTo>
                  <a:pt x="307" y="427"/>
                  <a:pt x="306" y="423"/>
                  <a:pt x="302" y="421"/>
                </a:cubicBezTo>
                <a:cubicBezTo>
                  <a:pt x="295" y="418"/>
                  <a:pt x="277" y="400"/>
                  <a:pt x="261" y="372"/>
                </a:cubicBezTo>
                <a:cubicBezTo>
                  <a:pt x="252" y="357"/>
                  <a:pt x="243" y="339"/>
                  <a:pt x="236" y="318"/>
                </a:cubicBezTo>
                <a:cubicBezTo>
                  <a:pt x="237" y="317"/>
                  <a:pt x="238" y="317"/>
                  <a:pt x="239" y="316"/>
                </a:cubicBezTo>
                <a:cubicBezTo>
                  <a:pt x="251" y="308"/>
                  <a:pt x="263" y="298"/>
                  <a:pt x="271" y="286"/>
                </a:cubicBezTo>
                <a:cubicBezTo>
                  <a:pt x="275" y="290"/>
                  <a:pt x="275" y="290"/>
                  <a:pt x="275" y="290"/>
                </a:cubicBezTo>
                <a:cubicBezTo>
                  <a:pt x="276" y="292"/>
                  <a:pt x="278" y="293"/>
                  <a:pt x="280" y="293"/>
                </a:cubicBezTo>
                <a:cubicBezTo>
                  <a:pt x="281" y="293"/>
                  <a:pt x="281" y="293"/>
                  <a:pt x="281" y="293"/>
                </a:cubicBezTo>
                <a:cubicBezTo>
                  <a:pt x="283" y="292"/>
                  <a:pt x="285" y="291"/>
                  <a:pt x="287" y="289"/>
                </a:cubicBezTo>
                <a:cubicBezTo>
                  <a:pt x="287" y="289"/>
                  <a:pt x="294" y="279"/>
                  <a:pt x="301" y="265"/>
                </a:cubicBezTo>
                <a:cubicBezTo>
                  <a:pt x="308" y="251"/>
                  <a:pt x="316" y="234"/>
                  <a:pt x="316" y="218"/>
                </a:cubicBezTo>
                <a:cubicBezTo>
                  <a:pt x="322" y="220"/>
                  <a:pt x="322" y="220"/>
                  <a:pt x="322" y="220"/>
                </a:cubicBezTo>
                <a:cubicBezTo>
                  <a:pt x="322" y="220"/>
                  <a:pt x="323" y="220"/>
                  <a:pt x="324" y="220"/>
                </a:cubicBezTo>
                <a:cubicBezTo>
                  <a:pt x="326" y="220"/>
                  <a:pt x="327" y="220"/>
                  <a:pt x="328" y="219"/>
                </a:cubicBezTo>
                <a:cubicBezTo>
                  <a:pt x="330" y="217"/>
                  <a:pt x="332" y="215"/>
                  <a:pt x="332" y="213"/>
                </a:cubicBezTo>
                <a:cubicBezTo>
                  <a:pt x="332" y="213"/>
                  <a:pt x="333" y="205"/>
                  <a:pt x="333" y="194"/>
                </a:cubicBezTo>
                <a:cubicBezTo>
                  <a:pt x="333" y="184"/>
                  <a:pt x="332" y="171"/>
                  <a:pt x="330" y="159"/>
                </a:cubicBezTo>
                <a:cubicBezTo>
                  <a:pt x="328" y="151"/>
                  <a:pt x="326" y="143"/>
                  <a:pt x="322" y="137"/>
                </a:cubicBezTo>
                <a:cubicBezTo>
                  <a:pt x="327" y="135"/>
                  <a:pt x="327" y="135"/>
                  <a:pt x="327" y="135"/>
                </a:cubicBezTo>
                <a:cubicBezTo>
                  <a:pt x="330" y="135"/>
                  <a:pt x="332" y="133"/>
                  <a:pt x="333" y="131"/>
                </a:cubicBezTo>
                <a:close/>
                <a:moveTo>
                  <a:pt x="213" y="33"/>
                </a:moveTo>
                <a:cubicBezTo>
                  <a:pt x="214" y="33"/>
                  <a:pt x="215" y="33"/>
                  <a:pt x="217" y="33"/>
                </a:cubicBezTo>
                <a:cubicBezTo>
                  <a:pt x="228" y="33"/>
                  <a:pt x="245" y="40"/>
                  <a:pt x="257" y="46"/>
                </a:cubicBezTo>
                <a:cubicBezTo>
                  <a:pt x="263" y="49"/>
                  <a:pt x="268" y="52"/>
                  <a:pt x="272" y="55"/>
                </a:cubicBezTo>
                <a:cubicBezTo>
                  <a:pt x="266" y="60"/>
                  <a:pt x="266" y="60"/>
                  <a:pt x="266" y="60"/>
                </a:cubicBezTo>
                <a:cubicBezTo>
                  <a:pt x="266" y="60"/>
                  <a:pt x="266" y="60"/>
                  <a:pt x="266" y="60"/>
                </a:cubicBezTo>
                <a:cubicBezTo>
                  <a:pt x="241" y="84"/>
                  <a:pt x="241" y="84"/>
                  <a:pt x="241" y="84"/>
                </a:cubicBezTo>
                <a:cubicBezTo>
                  <a:pt x="231" y="74"/>
                  <a:pt x="219" y="67"/>
                  <a:pt x="205" y="62"/>
                </a:cubicBezTo>
                <a:lnTo>
                  <a:pt x="213" y="33"/>
                </a:lnTo>
                <a:close/>
                <a:moveTo>
                  <a:pt x="162" y="20"/>
                </a:moveTo>
                <a:cubicBezTo>
                  <a:pt x="173" y="18"/>
                  <a:pt x="185" y="17"/>
                  <a:pt x="194" y="17"/>
                </a:cubicBezTo>
                <a:cubicBezTo>
                  <a:pt x="197" y="17"/>
                  <a:pt x="199" y="17"/>
                  <a:pt x="202" y="17"/>
                </a:cubicBezTo>
                <a:cubicBezTo>
                  <a:pt x="199" y="24"/>
                  <a:pt x="199" y="24"/>
                  <a:pt x="199" y="24"/>
                </a:cubicBezTo>
                <a:cubicBezTo>
                  <a:pt x="199" y="24"/>
                  <a:pt x="199" y="24"/>
                  <a:pt x="199" y="24"/>
                </a:cubicBezTo>
                <a:cubicBezTo>
                  <a:pt x="190" y="57"/>
                  <a:pt x="190" y="57"/>
                  <a:pt x="190" y="57"/>
                </a:cubicBezTo>
                <a:cubicBezTo>
                  <a:pt x="182" y="56"/>
                  <a:pt x="175" y="55"/>
                  <a:pt x="167" y="55"/>
                </a:cubicBezTo>
                <a:cubicBezTo>
                  <a:pt x="160" y="55"/>
                  <a:pt x="154" y="56"/>
                  <a:pt x="148" y="57"/>
                </a:cubicBezTo>
                <a:cubicBezTo>
                  <a:pt x="141" y="31"/>
                  <a:pt x="141" y="31"/>
                  <a:pt x="141" y="31"/>
                </a:cubicBezTo>
                <a:cubicBezTo>
                  <a:pt x="140" y="28"/>
                  <a:pt x="140" y="28"/>
                  <a:pt x="140" y="28"/>
                </a:cubicBezTo>
                <a:cubicBezTo>
                  <a:pt x="145" y="24"/>
                  <a:pt x="153" y="21"/>
                  <a:pt x="162" y="20"/>
                </a:cubicBezTo>
                <a:close/>
                <a:moveTo>
                  <a:pt x="167" y="71"/>
                </a:moveTo>
                <a:cubicBezTo>
                  <a:pt x="220" y="71"/>
                  <a:pt x="262" y="114"/>
                  <a:pt x="263" y="167"/>
                </a:cubicBezTo>
                <a:cubicBezTo>
                  <a:pt x="262" y="220"/>
                  <a:pt x="220" y="263"/>
                  <a:pt x="167" y="263"/>
                </a:cubicBezTo>
                <a:cubicBezTo>
                  <a:pt x="114" y="263"/>
                  <a:pt x="71" y="220"/>
                  <a:pt x="71" y="167"/>
                </a:cubicBezTo>
                <a:cubicBezTo>
                  <a:pt x="71" y="114"/>
                  <a:pt x="114" y="71"/>
                  <a:pt x="167" y="71"/>
                </a:cubicBezTo>
                <a:close/>
                <a:moveTo>
                  <a:pt x="103" y="31"/>
                </a:moveTo>
                <a:cubicBezTo>
                  <a:pt x="110" y="26"/>
                  <a:pt x="117" y="23"/>
                  <a:pt x="122" y="20"/>
                </a:cubicBezTo>
                <a:cubicBezTo>
                  <a:pt x="129" y="46"/>
                  <a:pt x="129" y="46"/>
                  <a:pt x="129" y="46"/>
                </a:cubicBezTo>
                <a:cubicBezTo>
                  <a:pt x="132" y="61"/>
                  <a:pt x="132" y="61"/>
                  <a:pt x="132" y="61"/>
                </a:cubicBezTo>
                <a:cubicBezTo>
                  <a:pt x="118" y="65"/>
                  <a:pt x="106" y="72"/>
                  <a:pt x="95" y="81"/>
                </a:cubicBezTo>
                <a:cubicBezTo>
                  <a:pt x="84" y="69"/>
                  <a:pt x="84" y="69"/>
                  <a:pt x="84" y="69"/>
                </a:cubicBezTo>
                <a:cubicBezTo>
                  <a:pt x="74" y="60"/>
                  <a:pt x="74" y="60"/>
                  <a:pt x="74" y="60"/>
                </a:cubicBezTo>
                <a:cubicBezTo>
                  <a:pt x="79" y="50"/>
                  <a:pt x="91" y="39"/>
                  <a:pt x="103" y="31"/>
                </a:cubicBezTo>
                <a:close/>
                <a:moveTo>
                  <a:pt x="46" y="76"/>
                </a:moveTo>
                <a:cubicBezTo>
                  <a:pt x="49" y="71"/>
                  <a:pt x="52" y="66"/>
                  <a:pt x="54" y="62"/>
                </a:cubicBezTo>
                <a:cubicBezTo>
                  <a:pt x="84" y="92"/>
                  <a:pt x="84" y="92"/>
                  <a:pt x="84" y="92"/>
                </a:cubicBezTo>
                <a:cubicBezTo>
                  <a:pt x="74" y="103"/>
                  <a:pt x="67" y="115"/>
                  <a:pt x="62" y="128"/>
                </a:cubicBezTo>
                <a:cubicBezTo>
                  <a:pt x="33" y="120"/>
                  <a:pt x="33" y="120"/>
                  <a:pt x="33" y="120"/>
                </a:cubicBezTo>
                <a:cubicBezTo>
                  <a:pt x="33" y="119"/>
                  <a:pt x="33" y="118"/>
                  <a:pt x="33" y="117"/>
                </a:cubicBezTo>
                <a:cubicBezTo>
                  <a:pt x="33" y="106"/>
                  <a:pt x="39" y="89"/>
                  <a:pt x="46" y="76"/>
                </a:cubicBezTo>
                <a:close/>
                <a:moveTo>
                  <a:pt x="17" y="140"/>
                </a:moveTo>
                <a:cubicBezTo>
                  <a:pt x="17" y="137"/>
                  <a:pt x="17" y="134"/>
                  <a:pt x="17" y="132"/>
                </a:cubicBezTo>
                <a:cubicBezTo>
                  <a:pt x="24" y="134"/>
                  <a:pt x="24" y="134"/>
                  <a:pt x="24" y="134"/>
                </a:cubicBezTo>
                <a:cubicBezTo>
                  <a:pt x="24" y="134"/>
                  <a:pt x="24" y="134"/>
                  <a:pt x="24" y="134"/>
                </a:cubicBezTo>
                <a:cubicBezTo>
                  <a:pt x="48" y="141"/>
                  <a:pt x="48" y="141"/>
                  <a:pt x="48" y="141"/>
                </a:cubicBezTo>
                <a:cubicBezTo>
                  <a:pt x="57" y="144"/>
                  <a:pt x="57" y="144"/>
                  <a:pt x="57" y="144"/>
                </a:cubicBezTo>
                <a:cubicBezTo>
                  <a:pt x="56" y="151"/>
                  <a:pt x="55" y="159"/>
                  <a:pt x="55" y="167"/>
                </a:cubicBezTo>
                <a:cubicBezTo>
                  <a:pt x="55" y="173"/>
                  <a:pt x="56" y="180"/>
                  <a:pt x="57" y="186"/>
                </a:cubicBezTo>
                <a:cubicBezTo>
                  <a:pt x="28" y="193"/>
                  <a:pt x="28" y="193"/>
                  <a:pt x="28" y="193"/>
                </a:cubicBezTo>
                <a:cubicBezTo>
                  <a:pt x="24" y="188"/>
                  <a:pt x="21" y="180"/>
                  <a:pt x="20" y="172"/>
                </a:cubicBezTo>
                <a:cubicBezTo>
                  <a:pt x="18" y="161"/>
                  <a:pt x="17" y="149"/>
                  <a:pt x="17" y="140"/>
                </a:cubicBezTo>
                <a:close/>
                <a:moveTo>
                  <a:pt x="60" y="259"/>
                </a:moveTo>
                <a:cubicBezTo>
                  <a:pt x="50" y="255"/>
                  <a:pt x="39" y="243"/>
                  <a:pt x="31" y="230"/>
                </a:cubicBezTo>
                <a:cubicBezTo>
                  <a:pt x="26" y="223"/>
                  <a:pt x="22" y="217"/>
                  <a:pt x="20" y="212"/>
                </a:cubicBezTo>
                <a:cubicBezTo>
                  <a:pt x="60" y="202"/>
                  <a:pt x="60" y="202"/>
                  <a:pt x="60" y="202"/>
                </a:cubicBezTo>
                <a:cubicBezTo>
                  <a:pt x="65" y="215"/>
                  <a:pt x="72" y="228"/>
                  <a:pt x="81" y="239"/>
                </a:cubicBezTo>
                <a:cubicBezTo>
                  <a:pt x="60" y="259"/>
                  <a:pt x="60" y="259"/>
                  <a:pt x="60" y="259"/>
                </a:cubicBezTo>
                <a:close/>
                <a:moveTo>
                  <a:pt x="76" y="287"/>
                </a:moveTo>
                <a:cubicBezTo>
                  <a:pt x="71" y="284"/>
                  <a:pt x="66" y="282"/>
                  <a:pt x="62" y="279"/>
                </a:cubicBezTo>
                <a:cubicBezTo>
                  <a:pt x="67" y="274"/>
                  <a:pt x="67" y="274"/>
                  <a:pt x="67" y="274"/>
                </a:cubicBezTo>
                <a:cubicBezTo>
                  <a:pt x="67" y="274"/>
                  <a:pt x="67" y="274"/>
                  <a:pt x="67" y="274"/>
                </a:cubicBezTo>
                <a:cubicBezTo>
                  <a:pt x="92" y="250"/>
                  <a:pt x="92" y="250"/>
                  <a:pt x="92" y="250"/>
                </a:cubicBezTo>
                <a:cubicBezTo>
                  <a:pt x="103" y="259"/>
                  <a:pt x="115" y="267"/>
                  <a:pt x="128" y="272"/>
                </a:cubicBezTo>
                <a:cubicBezTo>
                  <a:pt x="120" y="300"/>
                  <a:pt x="120" y="300"/>
                  <a:pt x="120" y="300"/>
                </a:cubicBezTo>
                <a:cubicBezTo>
                  <a:pt x="119" y="301"/>
                  <a:pt x="118" y="301"/>
                  <a:pt x="117" y="301"/>
                </a:cubicBezTo>
                <a:cubicBezTo>
                  <a:pt x="105" y="301"/>
                  <a:pt x="89" y="294"/>
                  <a:pt x="76" y="287"/>
                </a:cubicBezTo>
                <a:close/>
                <a:moveTo>
                  <a:pt x="157" y="368"/>
                </a:moveTo>
                <a:cubicBezTo>
                  <a:pt x="147" y="391"/>
                  <a:pt x="137" y="410"/>
                  <a:pt x="127" y="424"/>
                </a:cubicBezTo>
                <a:cubicBezTo>
                  <a:pt x="123" y="429"/>
                  <a:pt x="120" y="434"/>
                  <a:pt x="116" y="437"/>
                </a:cubicBezTo>
                <a:cubicBezTo>
                  <a:pt x="116" y="435"/>
                  <a:pt x="117" y="432"/>
                  <a:pt x="117" y="430"/>
                </a:cubicBezTo>
                <a:cubicBezTo>
                  <a:pt x="116" y="413"/>
                  <a:pt x="112" y="399"/>
                  <a:pt x="112" y="398"/>
                </a:cubicBezTo>
                <a:cubicBezTo>
                  <a:pt x="111" y="396"/>
                  <a:pt x="109" y="394"/>
                  <a:pt x="107" y="393"/>
                </a:cubicBezTo>
                <a:cubicBezTo>
                  <a:pt x="106" y="393"/>
                  <a:pt x="105" y="392"/>
                  <a:pt x="104" y="392"/>
                </a:cubicBezTo>
                <a:cubicBezTo>
                  <a:pt x="102" y="392"/>
                  <a:pt x="101" y="393"/>
                  <a:pt x="100" y="394"/>
                </a:cubicBezTo>
                <a:cubicBezTo>
                  <a:pt x="100" y="394"/>
                  <a:pt x="98" y="395"/>
                  <a:pt x="94" y="397"/>
                </a:cubicBezTo>
                <a:cubicBezTo>
                  <a:pt x="88" y="401"/>
                  <a:pt x="77" y="407"/>
                  <a:pt x="65" y="412"/>
                </a:cubicBezTo>
                <a:cubicBezTo>
                  <a:pt x="65" y="412"/>
                  <a:pt x="66" y="411"/>
                  <a:pt x="66" y="411"/>
                </a:cubicBezTo>
                <a:cubicBezTo>
                  <a:pt x="83" y="390"/>
                  <a:pt x="101" y="357"/>
                  <a:pt x="115" y="317"/>
                </a:cubicBezTo>
                <a:cubicBezTo>
                  <a:pt x="115" y="317"/>
                  <a:pt x="113" y="316"/>
                  <a:pt x="115" y="316"/>
                </a:cubicBezTo>
                <a:cubicBezTo>
                  <a:pt x="114" y="322"/>
                  <a:pt x="114" y="322"/>
                  <a:pt x="114" y="322"/>
                </a:cubicBezTo>
                <a:cubicBezTo>
                  <a:pt x="113" y="324"/>
                  <a:pt x="114" y="327"/>
                  <a:pt x="115" y="329"/>
                </a:cubicBezTo>
                <a:cubicBezTo>
                  <a:pt x="116" y="331"/>
                  <a:pt x="119" y="332"/>
                  <a:pt x="121" y="332"/>
                </a:cubicBezTo>
                <a:cubicBezTo>
                  <a:pt x="121" y="332"/>
                  <a:pt x="129" y="333"/>
                  <a:pt x="139" y="333"/>
                </a:cubicBezTo>
                <a:cubicBezTo>
                  <a:pt x="148" y="333"/>
                  <a:pt x="159" y="332"/>
                  <a:pt x="170" y="330"/>
                </a:cubicBezTo>
                <a:cubicBezTo>
                  <a:pt x="166" y="344"/>
                  <a:pt x="162" y="356"/>
                  <a:pt x="157" y="368"/>
                </a:cubicBezTo>
                <a:close/>
                <a:moveTo>
                  <a:pt x="139" y="317"/>
                </a:moveTo>
                <a:cubicBezTo>
                  <a:pt x="137" y="317"/>
                  <a:pt x="134" y="317"/>
                  <a:pt x="132" y="317"/>
                </a:cubicBezTo>
                <a:cubicBezTo>
                  <a:pt x="134" y="310"/>
                  <a:pt x="134" y="310"/>
                  <a:pt x="134" y="310"/>
                </a:cubicBezTo>
                <a:cubicBezTo>
                  <a:pt x="134" y="310"/>
                  <a:pt x="134" y="310"/>
                  <a:pt x="134" y="310"/>
                </a:cubicBezTo>
                <a:cubicBezTo>
                  <a:pt x="144" y="276"/>
                  <a:pt x="144" y="276"/>
                  <a:pt x="144" y="276"/>
                </a:cubicBezTo>
                <a:cubicBezTo>
                  <a:pt x="151" y="278"/>
                  <a:pt x="159" y="279"/>
                  <a:pt x="167" y="279"/>
                </a:cubicBezTo>
                <a:cubicBezTo>
                  <a:pt x="173" y="279"/>
                  <a:pt x="180" y="278"/>
                  <a:pt x="186" y="277"/>
                </a:cubicBezTo>
                <a:cubicBezTo>
                  <a:pt x="191" y="297"/>
                  <a:pt x="191" y="297"/>
                  <a:pt x="191" y="297"/>
                </a:cubicBezTo>
                <a:cubicBezTo>
                  <a:pt x="193" y="306"/>
                  <a:pt x="193" y="306"/>
                  <a:pt x="193" y="306"/>
                </a:cubicBezTo>
                <a:cubicBezTo>
                  <a:pt x="188" y="309"/>
                  <a:pt x="180" y="312"/>
                  <a:pt x="172" y="314"/>
                </a:cubicBezTo>
                <a:cubicBezTo>
                  <a:pt x="161" y="316"/>
                  <a:pt x="149" y="317"/>
                  <a:pt x="139" y="317"/>
                </a:cubicBezTo>
                <a:close/>
                <a:moveTo>
                  <a:pt x="247" y="380"/>
                </a:moveTo>
                <a:cubicBezTo>
                  <a:pt x="254" y="393"/>
                  <a:pt x="262" y="404"/>
                  <a:pt x="269" y="412"/>
                </a:cubicBezTo>
                <a:cubicBezTo>
                  <a:pt x="264" y="410"/>
                  <a:pt x="259" y="408"/>
                  <a:pt x="255" y="406"/>
                </a:cubicBezTo>
                <a:cubicBezTo>
                  <a:pt x="248" y="403"/>
                  <a:pt x="243" y="400"/>
                  <a:pt x="240" y="397"/>
                </a:cubicBezTo>
                <a:cubicBezTo>
                  <a:pt x="236" y="395"/>
                  <a:pt x="234" y="394"/>
                  <a:pt x="234" y="394"/>
                </a:cubicBezTo>
                <a:cubicBezTo>
                  <a:pt x="232" y="392"/>
                  <a:pt x="229" y="392"/>
                  <a:pt x="227" y="393"/>
                </a:cubicBezTo>
                <a:cubicBezTo>
                  <a:pt x="224" y="394"/>
                  <a:pt x="223" y="396"/>
                  <a:pt x="222" y="398"/>
                </a:cubicBezTo>
                <a:cubicBezTo>
                  <a:pt x="222" y="399"/>
                  <a:pt x="217" y="413"/>
                  <a:pt x="217" y="430"/>
                </a:cubicBezTo>
                <a:cubicBezTo>
                  <a:pt x="217" y="433"/>
                  <a:pt x="217" y="435"/>
                  <a:pt x="217" y="437"/>
                </a:cubicBezTo>
                <a:cubicBezTo>
                  <a:pt x="214" y="434"/>
                  <a:pt x="210" y="429"/>
                  <a:pt x="206" y="424"/>
                </a:cubicBezTo>
                <a:cubicBezTo>
                  <a:pt x="196" y="409"/>
                  <a:pt x="185" y="389"/>
                  <a:pt x="175" y="365"/>
                </a:cubicBezTo>
                <a:cubicBezTo>
                  <a:pt x="180" y="352"/>
                  <a:pt x="184" y="339"/>
                  <a:pt x="188" y="326"/>
                </a:cubicBezTo>
                <a:cubicBezTo>
                  <a:pt x="191" y="325"/>
                  <a:pt x="194" y="324"/>
                  <a:pt x="197" y="322"/>
                </a:cubicBezTo>
                <a:cubicBezTo>
                  <a:pt x="198" y="328"/>
                  <a:pt x="198" y="328"/>
                  <a:pt x="198" y="328"/>
                </a:cubicBezTo>
                <a:cubicBezTo>
                  <a:pt x="199" y="330"/>
                  <a:pt x="201" y="332"/>
                  <a:pt x="203" y="333"/>
                </a:cubicBezTo>
                <a:cubicBezTo>
                  <a:pt x="204" y="333"/>
                  <a:pt x="205" y="334"/>
                  <a:pt x="206" y="334"/>
                </a:cubicBezTo>
                <a:cubicBezTo>
                  <a:pt x="207" y="334"/>
                  <a:pt x="209" y="333"/>
                  <a:pt x="210" y="333"/>
                </a:cubicBezTo>
                <a:cubicBezTo>
                  <a:pt x="210" y="333"/>
                  <a:pt x="215" y="330"/>
                  <a:pt x="222" y="326"/>
                </a:cubicBezTo>
                <a:cubicBezTo>
                  <a:pt x="230" y="347"/>
                  <a:pt x="238" y="365"/>
                  <a:pt x="247" y="380"/>
                </a:cubicBezTo>
                <a:close/>
                <a:moveTo>
                  <a:pt x="230" y="303"/>
                </a:moveTo>
                <a:cubicBezTo>
                  <a:pt x="223" y="307"/>
                  <a:pt x="217" y="311"/>
                  <a:pt x="212" y="314"/>
                </a:cubicBezTo>
                <a:cubicBezTo>
                  <a:pt x="201" y="273"/>
                  <a:pt x="201" y="273"/>
                  <a:pt x="201" y="273"/>
                </a:cubicBezTo>
                <a:cubicBezTo>
                  <a:pt x="215" y="269"/>
                  <a:pt x="228" y="262"/>
                  <a:pt x="238" y="253"/>
                </a:cubicBezTo>
                <a:cubicBezTo>
                  <a:pt x="259" y="274"/>
                  <a:pt x="259" y="274"/>
                  <a:pt x="259" y="274"/>
                </a:cubicBezTo>
                <a:cubicBezTo>
                  <a:pt x="255" y="283"/>
                  <a:pt x="243" y="295"/>
                  <a:pt x="230" y="303"/>
                </a:cubicBezTo>
                <a:close/>
                <a:moveTo>
                  <a:pt x="287" y="258"/>
                </a:moveTo>
                <a:cubicBezTo>
                  <a:pt x="284" y="263"/>
                  <a:pt x="281" y="268"/>
                  <a:pt x="279" y="272"/>
                </a:cubicBezTo>
                <a:cubicBezTo>
                  <a:pt x="274" y="266"/>
                  <a:pt x="274" y="266"/>
                  <a:pt x="274" y="266"/>
                </a:cubicBezTo>
                <a:cubicBezTo>
                  <a:pt x="274" y="266"/>
                  <a:pt x="274" y="266"/>
                  <a:pt x="274" y="266"/>
                </a:cubicBezTo>
                <a:cubicBezTo>
                  <a:pt x="250" y="242"/>
                  <a:pt x="250" y="242"/>
                  <a:pt x="250" y="242"/>
                </a:cubicBezTo>
                <a:cubicBezTo>
                  <a:pt x="259" y="231"/>
                  <a:pt x="267" y="219"/>
                  <a:pt x="272" y="205"/>
                </a:cubicBezTo>
                <a:cubicBezTo>
                  <a:pt x="292" y="211"/>
                  <a:pt x="292" y="211"/>
                  <a:pt x="292" y="211"/>
                </a:cubicBezTo>
                <a:cubicBezTo>
                  <a:pt x="300" y="214"/>
                  <a:pt x="300" y="214"/>
                  <a:pt x="300" y="214"/>
                </a:cubicBezTo>
                <a:cubicBezTo>
                  <a:pt x="300" y="215"/>
                  <a:pt x="300" y="216"/>
                  <a:pt x="300" y="217"/>
                </a:cubicBezTo>
                <a:cubicBezTo>
                  <a:pt x="301" y="228"/>
                  <a:pt x="294" y="245"/>
                  <a:pt x="287" y="258"/>
                </a:cubicBezTo>
                <a:close/>
                <a:moveTo>
                  <a:pt x="317" y="202"/>
                </a:moveTo>
                <a:cubicBezTo>
                  <a:pt x="298" y="196"/>
                  <a:pt x="298" y="196"/>
                  <a:pt x="298" y="196"/>
                </a:cubicBezTo>
                <a:cubicBezTo>
                  <a:pt x="276" y="190"/>
                  <a:pt x="276" y="190"/>
                  <a:pt x="276" y="190"/>
                </a:cubicBezTo>
                <a:cubicBezTo>
                  <a:pt x="278" y="183"/>
                  <a:pt x="279" y="175"/>
                  <a:pt x="279" y="167"/>
                </a:cubicBezTo>
                <a:cubicBezTo>
                  <a:pt x="279" y="160"/>
                  <a:pt x="278" y="154"/>
                  <a:pt x="277" y="148"/>
                </a:cubicBezTo>
                <a:cubicBezTo>
                  <a:pt x="287" y="145"/>
                  <a:pt x="287" y="145"/>
                  <a:pt x="287" y="145"/>
                </a:cubicBezTo>
                <a:cubicBezTo>
                  <a:pt x="306" y="141"/>
                  <a:pt x="306" y="141"/>
                  <a:pt x="306" y="141"/>
                </a:cubicBezTo>
                <a:cubicBezTo>
                  <a:pt x="309" y="146"/>
                  <a:pt x="312" y="153"/>
                  <a:pt x="314" y="162"/>
                </a:cubicBezTo>
                <a:cubicBezTo>
                  <a:pt x="316" y="173"/>
                  <a:pt x="317" y="185"/>
                  <a:pt x="317" y="194"/>
                </a:cubicBezTo>
                <a:cubicBezTo>
                  <a:pt x="317" y="197"/>
                  <a:pt x="317" y="199"/>
                  <a:pt x="317" y="202"/>
                </a:cubicBezTo>
                <a:close/>
                <a:moveTo>
                  <a:pt x="153" y="235"/>
                </a:moveTo>
                <a:cubicBezTo>
                  <a:pt x="154" y="235"/>
                  <a:pt x="154" y="235"/>
                  <a:pt x="155" y="235"/>
                </a:cubicBezTo>
                <a:cubicBezTo>
                  <a:pt x="159" y="235"/>
                  <a:pt x="162" y="233"/>
                  <a:pt x="163" y="230"/>
                </a:cubicBezTo>
                <a:cubicBezTo>
                  <a:pt x="164" y="225"/>
                  <a:pt x="161" y="221"/>
                  <a:pt x="157" y="220"/>
                </a:cubicBezTo>
                <a:cubicBezTo>
                  <a:pt x="140" y="215"/>
                  <a:pt x="127" y="199"/>
                  <a:pt x="127" y="180"/>
                </a:cubicBezTo>
                <a:cubicBezTo>
                  <a:pt x="127" y="154"/>
                  <a:pt x="127" y="154"/>
                  <a:pt x="127" y="154"/>
                </a:cubicBezTo>
                <a:cubicBezTo>
                  <a:pt x="127" y="131"/>
                  <a:pt x="145" y="113"/>
                  <a:pt x="168" y="113"/>
                </a:cubicBezTo>
                <a:cubicBezTo>
                  <a:pt x="190" y="113"/>
                  <a:pt x="208" y="131"/>
                  <a:pt x="208" y="154"/>
                </a:cubicBezTo>
                <a:cubicBezTo>
                  <a:pt x="208" y="180"/>
                  <a:pt x="208" y="180"/>
                  <a:pt x="208" y="180"/>
                </a:cubicBezTo>
                <a:cubicBezTo>
                  <a:pt x="208" y="199"/>
                  <a:pt x="196" y="215"/>
                  <a:pt x="178" y="220"/>
                </a:cubicBezTo>
                <a:cubicBezTo>
                  <a:pt x="174" y="221"/>
                  <a:pt x="172" y="225"/>
                  <a:pt x="173" y="230"/>
                </a:cubicBezTo>
                <a:cubicBezTo>
                  <a:pt x="174" y="234"/>
                  <a:pt x="178" y="236"/>
                  <a:pt x="183" y="235"/>
                </a:cubicBezTo>
                <a:cubicBezTo>
                  <a:pt x="187" y="234"/>
                  <a:pt x="191" y="232"/>
                  <a:pt x="195" y="230"/>
                </a:cubicBezTo>
                <a:cubicBezTo>
                  <a:pt x="200" y="236"/>
                  <a:pt x="200" y="236"/>
                  <a:pt x="200" y="236"/>
                </a:cubicBezTo>
                <a:cubicBezTo>
                  <a:pt x="202" y="238"/>
                  <a:pt x="204" y="239"/>
                  <a:pt x="207" y="239"/>
                </a:cubicBezTo>
                <a:cubicBezTo>
                  <a:pt x="208" y="239"/>
                  <a:pt x="210" y="238"/>
                  <a:pt x="212" y="237"/>
                </a:cubicBezTo>
                <a:cubicBezTo>
                  <a:pt x="215" y="234"/>
                  <a:pt x="216" y="229"/>
                  <a:pt x="213" y="226"/>
                </a:cubicBezTo>
                <a:cubicBezTo>
                  <a:pt x="208" y="220"/>
                  <a:pt x="208" y="220"/>
                  <a:pt x="208" y="220"/>
                </a:cubicBezTo>
                <a:cubicBezTo>
                  <a:pt x="218" y="210"/>
                  <a:pt x="224" y="196"/>
                  <a:pt x="224" y="180"/>
                </a:cubicBezTo>
                <a:cubicBezTo>
                  <a:pt x="224" y="154"/>
                  <a:pt x="224" y="154"/>
                  <a:pt x="224" y="154"/>
                </a:cubicBezTo>
                <a:cubicBezTo>
                  <a:pt x="224" y="123"/>
                  <a:pt x="199" y="97"/>
                  <a:pt x="168" y="97"/>
                </a:cubicBezTo>
                <a:cubicBezTo>
                  <a:pt x="136" y="97"/>
                  <a:pt x="111" y="123"/>
                  <a:pt x="111" y="154"/>
                </a:cubicBezTo>
                <a:cubicBezTo>
                  <a:pt x="111" y="180"/>
                  <a:pt x="111" y="180"/>
                  <a:pt x="111" y="180"/>
                </a:cubicBezTo>
                <a:cubicBezTo>
                  <a:pt x="111" y="207"/>
                  <a:pt x="129" y="229"/>
                  <a:pt x="153" y="23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3554" name="Freeform 6"/>
          <p:cNvSpPr>
            <a:spLocks noChangeAspect="1" noEditPoints="1"/>
          </p:cNvSpPr>
          <p:nvPr/>
        </p:nvSpPr>
        <p:spPr bwMode="auto">
          <a:xfrm>
            <a:off x="896938" y="4030663"/>
            <a:ext cx="984250" cy="1157287"/>
          </a:xfrm>
          <a:custGeom>
            <a:avLst/>
            <a:gdLst>
              <a:gd name="T0" fmla="*/ 2147483647 w 353"/>
              <a:gd name="T1" fmla="*/ 2147483647 h 415"/>
              <a:gd name="T2" fmla="*/ 2147483647 w 353"/>
              <a:gd name="T3" fmla="*/ 2147483647 h 415"/>
              <a:gd name="T4" fmla="*/ 2147483647 w 353"/>
              <a:gd name="T5" fmla="*/ 2147483647 h 415"/>
              <a:gd name="T6" fmla="*/ 2147483647 w 353"/>
              <a:gd name="T7" fmla="*/ 2147483647 h 415"/>
              <a:gd name="T8" fmla="*/ 2147483647 w 353"/>
              <a:gd name="T9" fmla="*/ 2147483647 h 415"/>
              <a:gd name="T10" fmla="*/ 2147483647 w 353"/>
              <a:gd name="T11" fmla="*/ 2147483647 h 415"/>
              <a:gd name="T12" fmla="*/ 2147483647 w 353"/>
              <a:gd name="T13" fmla="*/ 2147483647 h 415"/>
              <a:gd name="T14" fmla="*/ 2147483647 w 353"/>
              <a:gd name="T15" fmla="*/ 2147483647 h 415"/>
              <a:gd name="T16" fmla="*/ 2147483647 w 353"/>
              <a:gd name="T17" fmla="*/ 2147483647 h 415"/>
              <a:gd name="T18" fmla="*/ 2147483647 w 353"/>
              <a:gd name="T19" fmla="*/ 2147483647 h 415"/>
              <a:gd name="T20" fmla="*/ 2147483647 w 353"/>
              <a:gd name="T21" fmla="*/ 2147483647 h 415"/>
              <a:gd name="T22" fmla="*/ 2147483647 w 353"/>
              <a:gd name="T23" fmla="*/ 2147483647 h 415"/>
              <a:gd name="T24" fmla="*/ 2147483647 w 353"/>
              <a:gd name="T25" fmla="*/ 2147483647 h 415"/>
              <a:gd name="T26" fmla="*/ 2147483647 w 353"/>
              <a:gd name="T27" fmla="*/ 2147483647 h 415"/>
              <a:gd name="T28" fmla="*/ 2147483647 w 353"/>
              <a:gd name="T29" fmla="*/ 2147483647 h 415"/>
              <a:gd name="T30" fmla="*/ 2147483647 w 353"/>
              <a:gd name="T31" fmla="*/ 2147483647 h 415"/>
              <a:gd name="T32" fmla="*/ 2147483647 w 353"/>
              <a:gd name="T33" fmla="*/ 2147483647 h 415"/>
              <a:gd name="T34" fmla="*/ 2147483647 w 353"/>
              <a:gd name="T35" fmla="*/ 2147483647 h 415"/>
              <a:gd name="T36" fmla="*/ 2147483647 w 353"/>
              <a:gd name="T37" fmla="*/ 2147483647 h 415"/>
              <a:gd name="T38" fmla="*/ 2147483647 w 353"/>
              <a:gd name="T39" fmla="*/ 2147483647 h 415"/>
              <a:gd name="T40" fmla="*/ 2147483647 w 353"/>
              <a:gd name="T41" fmla="*/ 2147483647 h 415"/>
              <a:gd name="T42" fmla="*/ 2147483647 w 353"/>
              <a:gd name="T43" fmla="*/ 2147483647 h 415"/>
              <a:gd name="T44" fmla="*/ 2147483647 w 353"/>
              <a:gd name="T45" fmla="*/ 2147483647 h 415"/>
              <a:gd name="T46" fmla="*/ 2147483647 w 353"/>
              <a:gd name="T47" fmla="*/ 2147483647 h 415"/>
              <a:gd name="T48" fmla="*/ 2147483647 w 353"/>
              <a:gd name="T49" fmla="*/ 2147483647 h 415"/>
              <a:gd name="T50" fmla="*/ 2147483647 w 353"/>
              <a:gd name="T51" fmla="*/ 2147483647 h 415"/>
              <a:gd name="T52" fmla="*/ 2147483647 w 353"/>
              <a:gd name="T53" fmla="*/ 2147483647 h 415"/>
              <a:gd name="T54" fmla="*/ 2147483647 w 353"/>
              <a:gd name="T55" fmla="*/ 2147483647 h 415"/>
              <a:gd name="T56" fmla="*/ 2147483647 w 353"/>
              <a:gd name="T57" fmla="*/ 2147483647 h 415"/>
              <a:gd name="T58" fmla="*/ 2147483647 w 353"/>
              <a:gd name="T59" fmla="*/ 2147483647 h 415"/>
              <a:gd name="T60" fmla="*/ 2147483647 w 353"/>
              <a:gd name="T61" fmla="*/ 0 h 415"/>
              <a:gd name="T62" fmla="*/ 2147483647 w 353"/>
              <a:gd name="T63" fmla="*/ 2147483647 h 415"/>
              <a:gd name="T64" fmla="*/ 2147483647 w 353"/>
              <a:gd name="T65" fmla="*/ 2147483647 h 415"/>
              <a:gd name="T66" fmla="*/ 2147483647 w 353"/>
              <a:gd name="T67" fmla="*/ 2147483647 h 415"/>
              <a:gd name="T68" fmla="*/ 2147483647 w 353"/>
              <a:gd name="T69" fmla="*/ 2147483647 h 415"/>
              <a:gd name="T70" fmla="*/ 2147483647 w 353"/>
              <a:gd name="T71" fmla="*/ 2147483647 h 415"/>
              <a:gd name="T72" fmla="*/ 2147483647 w 353"/>
              <a:gd name="T73" fmla="*/ 2147483647 h 415"/>
              <a:gd name="T74" fmla="*/ 2147483647 w 353"/>
              <a:gd name="T75" fmla="*/ 2147483647 h 415"/>
              <a:gd name="T76" fmla="*/ 2147483647 w 353"/>
              <a:gd name="T77" fmla="*/ 2147483647 h 415"/>
              <a:gd name="T78" fmla="*/ 2147483647 w 353"/>
              <a:gd name="T79" fmla="*/ 2147483647 h 415"/>
              <a:gd name="T80" fmla="*/ 2147483647 w 353"/>
              <a:gd name="T81" fmla="*/ 2147483647 h 415"/>
              <a:gd name="T82" fmla="*/ 2147483647 w 353"/>
              <a:gd name="T83" fmla="*/ 2147483647 h 415"/>
              <a:gd name="T84" fmla="*/ 0 w 353"/>
              <a:gd name="T85" fmla="*/ 2147483647 h 415"/>
              <a:gd name="T86" fmla="*/ 2147483647 w 353"/>
              <a:gd name="T87" fmla="*/ 2147483647 h 415"/>
              <a:gd name="T88" fmla="*/ 2147483647 w 353"/>
              <a:gd name="T89" fmla="*/ 2147483647 h 415"/>
              <a:gd name="T90" fmla="*/ 2147483647 w 353"/>
              <a:gd name="T91" fmla="*/ 2147483647 h 415"/>
              <a:gd name="T92" fmla="*/ 2147483647 w 353"/>
              <a:gd name="T93" fmla="*/ 2147483647 h 415"/>
              <a:gd name="T94" fmla="*/ 2147483647 w 353"/>
              <a:gd name="T95" fmla="*/ 2147483647 h 415"/>
              <a:gd name="T96" fmla="*/ 2147483647 w 353"/>
              <a:gd name="T97" fmla="*/ 2147483647 h 415"/>
              <a:gd name="T98" fmla="*/ 2147483647 w 353"/>
              <a:gd name="T99" fmla="*/ 2147483647 h 415"/>
              <a:gd name="T100" fmla="*/ 2147483647 w 353"/>
              <a:gd name="T101" fmla="*/ 2147483647 h 415"/>
              <a:gd name="T102" fmla="*/ 2147483647 w 353"/>
              <a:gd name="T103" fmla="*/ 2147483647 h 415"/>
              <a:gd name="T104" fmla="*/ 2147483647 w 353"/>
              <a:gd name="T105" fmla="*/ 2147483647 h 4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53" h="415">
                <a:moveTo>
                  <a:pt x="185" y="272"/>
                </a:moveTo>
                <a:cubicBezTo>
                  <a:pt x="57" y="272"/>
                  <a:pt x="57" y="272"/>
                  <a:pt x="57" y="272"/>
                </a:cubicBezTo>
                <a:cubicBezTo>
                  <a:pt x="53" y="272"/>
                  <a:pt x="49" y="276"/>
                  <a:pt x="49" y="280"/>
                </a:cubicBezTo>
                <a:cubicBezTo>
                  <a:pt x="49" y="284"/>
                  <a:pt x="53" y="288"/>
                  <a:pt x="57" y="288"/>
                </a:cubicBezTo>
                <a:cubicBezTo>
                  <a:pt x="185" y="288"/>
                  <a:pt x="185" y="288"/>
                  <a:pt x="185" y="288"/>
                </a:cubicBezTo>
                <a:cubicBezTo>
                  <a:pt x="189" y="288"/>
                  <a:pt x="193" y="284"/>
                  <a:pt x="193" y="280"/>
                </a:cubicBezTo>
                <a:cubicBezTo>
                  <a:pt x="193" y="276"/>
                  <a:pt x="189" y="272"/>
                  <a:pt x="185" y="272"/>
                </a:cubicBezTo>
                <a:close/>
                <a:moveTo>
                  <a:pt x="185" y="145"/>
                </a:moveTo>
                <a:cubicBezTo>
                  <a:pt x="57" y="145"/>
                  <a:pt x="57" y="145"/>
                  <a:pt x="57" y="145"/>
                </a:cubicBezTo>
                <a:cubicBezTo>
                  <a:pt x="53" y="145"/>
                  <a:pt x="49" y="149"/>
                  <a:pt x="49" y="153"/>
                </a:cubicBezTo>
                <a:cubicBezTo>
                  <a:pt x="49" y="158"/>
                  <a:pt x="53" y="161"/>
                  <a:pt x="57" y="161"/>
                </a:cubicBezTo>
                <a:cubicBezTo>
                  <a:pt x="185" y="161"/>
                  <a:pt x="185" y="161"/>
                  <a:pt x="185" y="161"/>
                </a:cubicBezTo>
                <a:cubicBezTo>
                  <a:pt x="189" y="161"/>
                  <a:pt x="193" y="158"/>
                  <a:pt x="193" y="153"/>
                </a:cubicBezTo>
                <a:cubicBezTo>
                  <a:pt x="193" y="149"/>
                  <a:pt x="189" y="145"/>
                  <a:pt x="185" y="145"/>
                </a:cubicBezTo>
                <a:close/>
                <a:moveTo>
                  <a:pt x="185" y="187"/>
                </a:moveTo>
                <a:cubicBezTo>
                  <a:pt x="57" y="187"/>
                  <a:pt x="57" y="187"/>
                  <a:pt x="57" y="187"/>
                </a:cubicBezTo>
                <a:cubicBezTo>
                  <a:pt x="53" y="187"/>
                  <a:pt x="49" y="191"/>
                  <a:pt x="49" y="195"/>
                </a:cubicBezTo>
                <a:cubicBezTo>
                  <a:pt x="49" y="200"/>
                  <a:pt x="53" y="203"/>
                  <a:pt x="57" y="203"/>
                </a:cubicBezTo>
                <a:cubicBezTo>
                  <a:pt x="185" y="203"/>
                  <a:pt x="185" y="203"/>
                  <a:pt x="185" y="203"/>
                </a:cubicBezTo>
                <a:cubicBezTo>
                  <a:pt x="189" y="203"/>
                  <a:pt x="193" y="200"/>
                  <a:pt x="193" y="195"/>
                </a:cubicBezTo>
                <a:cubicBezTo>
                  <a:pt x="193" y="191"/>
                  <a:pt x="189" y="187"/>
                  <a:pt x="185" y="187"/>
                </a:cubicBezTo>
                <a:close/>
                <a:moveTo>
                  <a:pt x="185" y="314"/>
                </a:moveTo>
                <a:cubicBezTo>
                  <a:pt x="57" y="314"/>
                  <a:pt x="57" y="314"/>
                  <a:pt x="57" y="314"/>
                </a:cubicBezTo>
                <a:cubicBezTo>
                  <a:pt x="53" y="314"/>
                  <a:pt x="49" y="318"/>
                  <a:pt x="49" y="322"/>
                </a:cubicBezTo>
                <a:cubicBezTo>
                  <a:pt x="49" y="326"/>
                  <a:pt x="53" y="330"/>
                  <a:pt x="57" y="330"/>
                </a:cubicBezTo>
                <a:cubicBezTo>
                  <a:pt x="185" y="330"/>
                  <a:pt x="185" y="330"/>
                  <a:pt x="185" y="330"/>
                </a:cubicBezTo>
                <a:cubicBezTo>
                  <a:pt x="189" y="330"/>
                  <a:pt x="193" y="326"/>
                  <a:pt x="193" y="322"/>
                </a:cubicBezTo>
                <a:cubicBezTo>
                  <a:pt x="193" y="318"/>
                  <a:pt x="189" y="314"/>
                  <a:pt x="185" y="314"/>
                </a:cubicBezTo>
                <a:close/>
                <a:moveTo>
                  <a:pt x="260" y="78"/>
                </a:moveTo>
                <a:cubicBezTo>
                  <a:pt x="260" y="78"/>
                  <a:pt x="260" y="78"/>
                  <a:pt x="260" y="78"/>
                </a:cubicBezTo>
                <a:cubicBezTo>
                  <a:pt x="318" y="78"/>
                  <a:pt x="318" y="78"/>
                  <a:pt x="318" y="78"/>
                </a:cubicBezTo>
                <a:cubicBezTo>
                  <a:pt x="329" y="78"/>
                  <a:pt x="337" y="86"/>
                  <a:pt x="337" y="97"/>
                </a:cubicBezTo>
                <a:cubicBezTo>
                  <a:pt x="337" y="119"/>
                  <a:pt x="337" y="119"/>
                  <a:pt x="337" y="119"/>
                </a:cubicBezTo>
                <a:cubicBezTo>
                  <a:pt x="337" y="123"/>
                  <a:pt x="341" y="126"/>
                  <a:pt x="345" y="126"/>
                </a:cubicBezTo>
                <a:cubicBezTo>
                  <a:pt x="350" y="126"/>
                  <a:pt x="353" y="122"/>
                  <a:pt x="353" y="118"/>
                </a:cubicBezTo>
                <a:cubicBezTo>
                  <a:pt x="353" y="97"/>
                  <a:pt x="353" y="97"/>
                  <a:pt x="353" y="97"/>
                </a:cubicBezTo>
                <a:cubicBezTo>
                  <a:pt x="353" y="78"/>
                  <a:pt x="338" y="62"/>
                  <a:pt x="318" y="62"/>
                </a:cubicBezTo>
                <a:cubicBezTo>
                  <a:pt x="260" y="62"/>
                  <a:pt x="260" y="62"/>
                  <a:pt x="260" y="62"/>
                </a:cubicBezTo>
                <a:cubicBezTo>
                  <a:pt x="255" y="62"/>
                  <a:pt x="252" y="66"/>
                  <a:pt x="252" y="70"/>
                </a:cubicBezTo>
                <a:cubicBezTo>
                  <a:pt x="252" y="74"/>
                  <a:pt x="255" y="78"/>
                  <a:pt x="260" y="78"/>
                </a:cubicBezTo>
                <a:close/>
                <a:moveTo>
                  <a:pt x="231" y="335"/>
                </a:moveTo>
                <a:cubicBezTo>
                  <a:pt x="232" y="338"/>
                  <a:pt x="234" y="341"/>
                  <a:pt x="235" y="343"/>
                </a:cubicBezTo>
                <a:cubicBezTo>
                  <a:pt x="236" y="345"/>
                  <a:pt x="236" y="346"/>
                  <a:pt x="236" y="346"/>
                </a:cubicBezTo>
                <a:cubicBezTo>
                  <a:pt x="238" y="348"/>
                  <a:pt x="240" y="350"/>
                  <a:pt x="243" y="350"/>
                </a:cubicBezTo>
                <a:cubicBezTo>
                  <a:pt x="243" y="350"/>
                  <a:pt x="244" y="350"/>
                  <a:pt x="244" y="350"/>
                </a:cubicBezTo>
                <a:cubicBezTo>
                  <a:pt x="247" y="350"/>
                  <a:pt x="249" y="349"/>
                  <a:pt x="251" y="346"/>
                </a:cubicBezTo>
                <a:cubicBezTo>
                  <a:pt x="251" y="346"/>
                  <a:pt x="257" y="335"/>
                  <a:pt x="266" y="320"/>
                </a:cubicBezTo>
                <a:cubicBezTo>
                  <a:pt x="275" y="304"/>
                  <a:pt x="288" y="283"/>
                  <a:pt x="303" y="265"/>
                </a:cubicBezTo>
                <a:cubicBezTo>
                  <a:pt x="305" y="261"/>
                  <a:pt x="305" y="256"/>
                  <a:pt x="301" y="253"/>
                </a:cubicBezTo>
                <a:cubicBezTo>
                  <a:pt x="298" y="251"/>
                  <a:pt x="293" y="251"/>
                  <a:pt x="290" y="255"/>
                </a:cubicBezTo>
                <a:cubicBezTo>
                  <a:pt x="270" y="281"/>
                  <a:pt x="253" y="310"/>
                  <a:pt x="244" y="326"/>
                </a:cubicBezTo>
                <a:cubicBezTo>
                  <a:pt x="240" y="319"/>
                  <a:pt x="233" y="310"/>
                  <a:pt x="226" y="302"/>
                </a:cubicBezTo>
                <a:cubicBezTo>
                  <a:pt x="222" y="299"/>
                  <a:pt x="217" y="299"/>
                  <a:pt x="214" y="302"/>
                </a:cubicBezTo>
                <a:cubicBezTo>
                  <a:pt x="211" y="305"/>
                  <a:pt x="211" y="310"/>
                  <a:pt x="214" y="313"/>
                </a:cubicBezTo>
                <a:cubicBezTo>
                  <a:pt x="214" y="313"/>
                  <a:pt x="214" y="313"/>
                  <a:pt x="214" y="313"/>
                </a:cubicBezTo>
                <a:cubicBezTo>
                  <a:pt x="221" y="320"/>
                  <a:pt x="227" y="328"/>
                  <a:pt x="231" y="335"/>
                </a:cubicBezTo>
                <a:close/>
                <a:moveTo>
                  <a:pt x="122" y="92"/>
                </a:moveTo>
                <a:cubicBezTo>
                  <a:pt x="231" y="92"/>
                  <a:pt x="231" y="92"/>
                  <a:pt x="231" y="92"/>
                </a:cubicBezTo>
                <a:cubicBezTo>
                  <a:pt x="237" y="92"/>
                  <a:pt x="242" y="87"/>
                  <a:pt x="242" y="80"/>
                </a:cubicBezTo>
                <a:cubicBezTo>
                  <a:pt x="242" y="68"/>
                  <a:pt x="235" y="59"/>
                  <a:pt x="235" y="59"/>
                </a:cubicBezTo>
                <a:cubicBezTo>
                  <a:pt x="208" y="11"/>
                  <a:pt x="208" y="11"/>
                  <a:pt x="208" y="11"/>
                </a:cubicBezTo>
                <a:cubicBezTo>
                  <a:pt x="208" y="11"/>
                  <a:pt x="202" y="0"/>
                  <a:pt x="191" y="0"/>
                </a:cubicBezTo>
                <a:cubicBezTo>
                  <a:pt x="162" y="0"/>
                  <a:pt x="162" y="0"/>
                  <a:pt x="162" y="0"/>
                </a:cubicBezTo>
                <a:cubicBezTo>
                  <a:pt x="152" y="0"/>
                  <a:pt x="146" y="11"/>
                  <a:pt x="146" y="11"/>
                </a:cubicBezTo>
                <a:cubicBezTo>
                  <a:pt x="118" y="59"/>
                  <a:pt x="118" y="59"/>
                  <a:pt x="118" y="59"/>
                </a:cubicBezTo>
                <a:cubicBezTo>
                  <a:pt x="118" y="59"/>
                  <a:pt x="111" y="68"/>
                  <a:pt x="111" y="80"/>
                </a:cubicBezTo>
                <a:cubicBezTo>
                  <a:pt x="111" y="87"/>
                  <a:pt x="116" y="92"/>
                  <a:pt x="122" y="92"/>
                </a:cubicBezTo>
                <a:close/>
                <a:moveTo>
                  <a:pt x="177" y="17"/>
                </a:moveTo>
                <a:cubicBezTo>
                  <a:pt x="189" y="17"/>
                  <a:pt x="199" y="27"/>
                  <a:pt x="199" y="39"/>
                </a:cubicBezTo>
                <a:cubicBezTo>
                  <a:pt x="199" y="51"/>
                  <a:pt x="189" y="61"/>
                  <a:pt x="177" y="61"/>
                </a:cubicBezTo>
                <a:cubicBezTo>
                  <a:pt x="165" y="61"/>
                  <a:pt x="155" y="51"/>
                  <a:pt x="155" y="39"/>
                </a:cubicBezTo>
                <a:cubicBezTo>
                  <a:pt x="155" y="27"/>
                  <a:pt x="165" y="17"/>
                  <a:pt x="177" y="17"/>
                </a:cubicBezTo>
                <a:close/>
                <a:moveTo>
                  <a:pt x="345" y="141"/>
                </a:moveTo>
                <a:cubicBezTo>
                  <a:pt x="341" y="141"/>
                  <a:pt x="337" y="144"/>
                  <a:pt x="337" y="148"/>
                </a:cubicBezTo>
                <a:cubicBezTo>
                  <a:pt x="337" y="380"/>
                  <a:pt x="337" y="380"/>
                  <a:pt x="337" y="380"/>
                </a:cubicBezTo>
                <a:cubicBezTo>
                  <a:pt x="337" y="390"/>
                  <a:pt x="329" y="399"/>
                  <a:pt x="318" y="399"/>
                </a:cubicBezTo>
                <a:cubicBezTo>
                  <a:pt x="35" y="399"/>
                  <a:pt x="35" y="399"/>
                  <a:pt x="35" y="399"/>
                </a:cubicBezTo>
                <a:cubicBezTo>
                  <a:pt x="25" y="399"/>
                  <a:pt x="16" y="390"/>
                  <a:pt x="16" y="380"/>
                </a:cubicBezTo>
                <a:cubicBezTo>
                  <a:pt x="16" y="97"/>
                  <a:pt x="16" y="97"/>
                  <a:pt x="16" y="97"/>
                </a:cubicBezTo>
                <a:cubicBezTo>
                  <a:pt x="16" y="86"/>
                  <a:pt x="25" y="78"/>
                  <a:pt x="35" y="78"/>
                </a:cubicBezTo>
                <a:cubicBezTo>
                  <a:pt x="92" y="78"/>
                  <a:pt x="92" y="78"/>
                  <a:pt x="92" y="78"/>
                </a:cubicBezTo>
                <a:cubicBezTo>
                  <a:pt x="97" y="78"/>
                  <a:pt x="100" y="74"/>
                  <a:pt x="100" y="70"/>
                </a:cubicBezTo>
                <a:cubicBezTo>
                  <a:pt x="100" y="66"/>
                  <a:pt x="97" y="62"/>
                  <a:pt x="92" y="62"/>
                </a:cubicBezTo>
                <a:cubicBezTo>
                  <a:pt x="35" y="62"/>
                  <a:pt x="35" y="62"/>
                  <a:pt x="35" y="62"/>
                </a:cubicBezTo>
                <a:cubicBezTo>
                  <a:pt x="16" y="62"/>
                  <a:pt x="0" y="78"/>
                  <a:pt x="0" y="97"/>
                </a:cubicBezTo>
                <a:cubicBezTo>
                  <a:pt x="0" y="380"/>
                  <a:pt x="0" y="380"/>
                  <a:pt x="0" y="380"/>
                </a:cubicBezTo>
                <a:cubicBezTo>
                  <a:pt x="0" y="399"/>
                  <a:pt x="16" y="415"/>
                  <a:pt x="35" y="415"/>
                </a:cubicBezTo>
                <a:cubicBezTo>
                  <a:pt x="318" y="415"/>
                  <a:pt x="318" y="415"/>
                  <a:pt x="318" y="415"/>
                </a:cubicBezTo>
                <a:cubicBezTo>
                  <a:pt x="338" y="415"/>
                  <a:pt x="353" y="399"/>
                  <a:pt x="353" y="380"/>
                </a:cubicBezTo>
                <a:cubicBezTo>
                  <a:pt x="353" y="149"/>
                  <a:pt x="353" y="149"/>
                  <a:pt x="353" y="149"/>
                </a:cubicBezTo>
                <a:cubicBezTo>
                  <a:pt x="353" y="145"/>
                  <a:pt x="350" y="141"/>
                  <a:pt x="345" y="141"/>
                </a:cubicBezTo>
                <a:close/>
                <a:moveTo>
                  <a:pt x="214" y="175"/>
                </a:moveTo>
                <a:cubicBezTo>
                  <a:pt x="211" y="178"/>
                  <a:pt x="211" y="183"/>
                  <a:pt x="214" y="186"/>
                </a:cubicBezTo>
                <a:cubicBezTo>
                  <a:pt x="214" y="186"/>
                  <a:pt x="214" y="186"/>
                  <a:pt x="214" y="186"/>
                </a:cubicBezTo>
                <a:cubicBezTo>
                  <a:pt x="221" y="193"/>
                  <a:pt x="227" y="201"/>
                  <a:pt x="231" y="208"/>
                </a:cubicBezTo>
                <a:cubicBezTo>
                  <a:pt x="232" y="211"/>
                  <a:pt x="234" y="214"/>
                  <a:pt x="235" y="216"/>
                </a:cubicBezTo>
                <a:cubicBezTo>
                  <a:pt x="236" y="218"/>
                  <a:pt x="236" y="219"/>
                  <a:pt x="236" y="219"/>
                </a:cubicBezTo>
                <a:cubicBezTo>
                  <a:pt x="238" y="222"/>
                  <a:pt x="240" y="223"/>
                  <a:pt x="243" y="224"/>
                </a:cubicBezTo>
                <a:cubicBezTo>
                  <a:pt x="243" y="224"/>
                  <a:pt x="244" y="224"/>
                  <a:pt x="244" y="224"/>
                </a:cubicBezTo>
                <a:cubicBezTo>
                  <a:pt x="247" y="224"/>
                  <a:pt x="249" y="222"/>
                  <a:pt x="251" y="219"/>
                </a:cubicBezTo>
                <a:cubicBezTo>
                  <a:pt x="251" y="219"/>
                  <a:pt x="257" y="208"/>
                  <a:pt x="266" y="193"/>
                </a:cubicBezTo>
                <a:cubicBezTo>
                  <a:pt x="275" y="177"/>
                  <a:pt x="288" y="157"/>
                  <a:pt x="303" y="138"/>
                </a:cubicBezTo>
                <a:cubicBezTo>
                  <a:pt x="305" y="134"/>
                  <a:pt x="305" y="129"/>
                  <a:pt x="301" y="127"/>
                </a:cubicBezTo>
                <a:cubicBezTo>
                  <a:pt x="298" y="124"/>
                  <a:pt x="293" y="125"/>
                  <a:pt x="290" y="128"/>
                </a:cubicBezTo>
                <a:cubicBezTo>
                  <a:pt x="270" y="154"/>
                  <a:pt x="253" y="183"/>
                  <a:pt x="244" y="199"/>
                </a:cubicBezTo>
                <a:cubicBezTo>
                  <a:pt x="240" y="192"/>
                  <a:pt x="233" y="183"/>
                  <a:pt x="226" y="175"/>
                </a:cubicBezTo>
                <a:cubicBezTo>
                  <a:pt x="222" y="172"/>
                  <a:pt x="217" y="172"/>
                  <a:pt x="214" y="17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2" name="Freeform 3"/>
          <p:cNvSpPr>
            <a:spLocks noChangeAspect="1" noEditPoints="1"/>
          </p:cNvSpPr>
          <p:nvPr/>
        </p:nvSpPr>
        <p:spPr bwMode="auto">
          <a:xfrm>
            <a:off x="8108950" y="3355975"/>
            <a:ext cx="512763" cy="852488"/>
          </a:xfrm>
          <a:custGeom>
            <a:avLst/>
            <a:gdLst>
              <a:gd name="T0" fmla="*/ 2147483647 w 208"/>
              <a:gd name="T1" fmla="*/ 2147483647 h 345"/>
              <a:gd name="T2" fmla="*/ 2147483647 w 208"/>
              <a:gd name="T3" fmla="*/ 2147483647 h 345"/>
              <a:gd name="T4" fmla="*/ 2147483647 w 208"/>
              <a:gd name="T5" fmla="*/ 2147483647 h 345"/>
              <a:gd name="T6" fmla="*/ 2147483647 w 208"/>
              <a:gd name="T7" fmla="*/ 2147483647 h 345"/>
              <a:gd name="T8" fmla="*/ 2147483647 w 208"/>
              <a:gd name="T9" fmla="*/ 2147483647 h 345"/>
              <a:gd name="T10" fmla="*/ 2147483647 w 208"/>
              <a:gd name="T11" fmla="*/ 2147483647 h 345"/>
              <a:gd name="T12" fmla="*/ 2147483647 w 208"/>
              <a:gd name="T13" fmla="*/ 2147483647 h 345"/>
              <a:gd name="T14" fmla="*/ 2147483647 w 208"/>
              <a:gd name="T15" fmla="*/ 0 h 345"/>
              <a:gd name="T16" fmla="*/ 2147483647 w 208"/>
              <a:gd name="T17" fmla="*/ 2147483647 h 345"/>
              <a:gd name="T18" fmla="*/ 0 w 208"/>
              <a:gd name="T19" fmla="*/ 2147483647 h 345"/>
              <a:gd name="T20" fmla="*/ 2147483647 w 208"/>
              <a:gd name="T21" fmla="*/ 2147483647 h 345"/>
              <a:gd name="T22" fmla="*/ 2147483647 w 208"/>
              <a:gd name="T23" fmla="*/ 2147483647 h 345"/>
              <a:gd name="T24" fmla="*/ 2147483647 w 208"/>
              <a:gd name="T25" fmla="*/ 2147483647 h 345"/>
              <a:gd name="T26" fmla="*/ 2147483647 w 208"/>
              <a:gd name="T27" fmla="*/ 2147483647 h 345"/>
              <a:gd name="T28" fmla="*/ 2147483647 w 208"/>
              <a:gd name="T29" fmla="*/ 2147483647 h 345"/>
              <a:gd name="T30" fmla="*/ 2147483647 w 208"/>
              <a:gd name="T31" fmla="*/ 2147483647 h 345"/>
              <a:gd name="T32" fmla="*/ 2147483647 w 208"/>
              <a:gd name="T33" fmla="*/ 2147483647 h 345"/>
              <a:gd name="T34" fmla="*/ 2147483647 w 208"/>
              <a:gd name="T35" fmla="*/ 2147483647 h 345"/>
              <a:gd name="T36" fmla="*/ 2147483647 w 208"/>
              <a:gd name="T37" fmla="*/ 2147483647 h 345"/>
              <a:gd name="T38" fmla="*/ 2147483647 w 208"/>
              <a:gd name="T39" fmla="*/ 2147483647 h 345"/>
              <a:gd name="T40" fmla="*/ 2147483647 w 208"/>
              <a:gd name="T41" fmla="*/ 2147483647 h 345"/>
              <a:gd name="T42" fmla="*/ 2147483647 w 208"/>
              <a:gd name="T43" fmla="*/ 2147483647 h 345"/>
              <a:gd name="T44" fmla="*/ 2147483647 w 208"/>
              <a:gd name="T45" fmla="*/ 2147483647 h 345"/>
              <a:gd name="T46" fmla="*/ 2147483647 w 208"/>
              <a:gd name="T47" fmla="*/ 2147483647 h 345"/>
              <a:gd name="T48" fmla="*/ 2147483647 w 208"/>
              <a:gd name="T49" fmla="*/ 2147483647 h 345"/>
              <a:gd name="T50" fmla="*/ 2147483647 w 208"/>
              <a:gd name="T51" fmla="*/ 2147483647 h 345"/>
              <a:gd name="T52" fmla="*/ 2147483647 w 208"/>
              <a:gd name="T53" fmla="*/ 2147483647 h 345"/>
              <a:gd name="T54" fmla="*/ 2147483647 w 208"/>
              <a:gd name="T55" fmla="*/ 2147483647 h 345"/>
              <a:gd name="T56" fmla="*/ 2147483647 w 208"/>
              <a:gd name="T57" fmla="*/ 2147483647 h 345"/>
              <a:gd name="T58" fmla="*/ 2147483647 w 208"/>
              <a:gd name="T59" fmla="*/ 0 h 3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8"/>
              <a:gd name="T91" fmla="*/ 0 h 345"/>
              <a:gd name="T92" fmla="*/ 208 w 208"/>
              <a:gd name="T93" fmla="*/ 345 h 3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8" h="345">
                <a:moveTo>
                  <a:pt x="93" y="288"/>
                </a:moveTo>
                <a:cubicBezTo>
                  <a:pt x="84" y="288"/>
                  <a:pt x="76" y="296"/>
                  <a:pt x="76" y="305"/>
                </a:cubicBezTo>
                <a:cubicBezTo>
                  <a:pt x="76" y="327"/>
                  <a:pt x="76" y="327"/>
                  <a:pt x="76" y="327"/>
                </a:cubicBezTo>
                <a:cubicBezTo>
                  <a:pt x="76" y="336"/>
                  <a:pt x="84" y="345"/>
                  <a:pt x="93" y="345"/>
                </a:cubicBezTo>
                <a:cubicBezTo>
                  <a:pt x="103" y="345"/>
                  <a:pt x="110" y="337"/>
                  <a:pt x="110" y="327"/>
                </a:cubicBezTo>
                <a:cubicBezTo>
                  <a:pt x="110" y="305"/>
                  <a:pt x="110" y="305"/>
                  <a:pt x="110" y="305"/>
                </a:cubicBezTo>
                <a:cubicBezTo>
                  <a:pt x="110" y="296"/>
                  <a:pt x="103" y="288"/>
                  <a:pt x="93" y="288"/>
                </a:cubicBezTo>
                <a:close/>
                <a:moveTo>
                  <a:pt x="108" y="0"/>
                </a:moveTo>
                <a:cubicBezTo>
                  <a:pt x="56" y="0"/>
                  <a:pt x="29" y="17"/>
                  <a:pt x="5" y="47"/>
                </a:cubicBezTo>
                <a:cubicBezTo>
                  <a:pt x="1" y="51"/>
                  <a:pt x="0" y="55"/>
                  <a:pt x="0" y="59"/>
                </a:cubicBezTo>
                <a:cubicBezTo>
                  <a:pt x="0" y="68"/>
                  <a:pt x="8" y="76"/>
                  <a:pt x="17" y="76"/>
                </a:cubicBezTo>
                <a:cubicBezTo>
                  <a:pt x="22" y="76"/>
                  <a:pt x="27" y="74"/>
                  <a:pt x="31" y="69"/>
                </a:cubicBezTo>
                <a:cubicBezTo>
                  <a:pt x="51" y="44"/>
                  <a:pt x="67" y="34"/>
                  <a:pt x="108" y="34"/>
                </a:cubicBezTo>
                <a:cubicBezTo>
                  <a:pt x="150" y="34"/>
                  <a:pt x="174" y="58"/>
                  <a:pt x="174" y="93"/>
                </a:cubicBezTo>
                <a:cubicBezTo>
                  <a:pt x="174" y="136"/>
                  <a:pt x="153" y="155"/>
                  <a:pt x="88" y="184"/>
                </a:cubicBezTo>
                <a:cubicBezTo>
                  <a:pt x="87" y="184"/>
                  <a:pt x="85" y="185"/>
                  <a:pt x="84" y="186"/>
                </a:cubicBezTo>
                <a:cubicBezTo>
                  <a:pt x="84" y="186"/>
                  <a:pt x="83" y="186"/>
                  <a:pt x="83" y="186"/>
                </a:cubicBezTo>
                <a:cubicBezTo>
                  <a:pt x="82" y="187"/>
                  <a:pt x="82" y="188"/>
                  <a:pt x="81" y="188"/>
                </a:cubicBezTo>
                <a:cubicBezTo>
                  <a:pt x="81" y="188"/>
                  <a:pt x="81" y="188"/>
                  <a:pt x="81" y="188"/>
                </a:cubicBezTo>
                <a:cubicBezTo>
                  <a:pt x="78" y="192"/>
                  <a:pt x="76" y="195"/>
                  <a:pt x="76" y="201"/>
                </a:cubicBezTo>
                <a:cubicBezTo>
                  <a:pt x="76" y="201"/>
                  <a:pt x="76" y="201"/>
                  <a:pt x="76" y="201"/>
                </a:cubicBezTo>
                <a:cubicBezTo>
                  <a:pt x="76" y="201"/>
                  <a:pt x="76" y="201"/>
                  <a:pt x="76" y="201"/>
                </a:cubicBezTo>
                <a:cubicBezTo>
                  <a:pt x="76" y="223"/>
                  <a:pt x="76" y="223"/>
                  <a:pt x="76" y="223"/>
                </a:cubicBezTo>
                <a:cubicBezTo>
                  <a:pt x="76" y="232"/>
                  <a:pt x="84" y="240"/>
                  <a:pt x="93" y="240"/>
                </a:cubicBezTo>
                <a:cubicBezTo>
                  <a:pt x="103" y="240"/>
                  <a:pt x="110" y="232"/>
                  <a:pt x="110" y="223"/>
                </a:cubicBezTo>
                <a:cubicBezTo>
                  <a:pt x="110" y="215"/>
                  <a:pt x="110" y="215"/>
                  <a:pt x="110" y="215"/>
                </a:cubicBezTo>
                <a:cubicBezTo>
                  <a:pt x="110" y="215"/>
                  <a:pt x="110" y="212"/>
                  <a:pt x="114" y="210"/>
                </a:cubicBezTo>
                <a:cubicBezTo>
                  <a:pt x="114" y="210"/>
                  <a:pt x="114" y="210"/>
                  <a:pt x="114" y="210"/>
                </a:cubicBezTo>
                <a:cubicBezTo>
                  <a:pt x="177" y="179"/>
                  <a:pt x="208" y="154"/>
                  <a:pt x="208" y="93"/>
                </a:cubicBezTo>
                <a:cubicBezTo>
                  <a:pt x="208" y="39"/>
                  <a:pt x="166" y="0"/>
                  <a:pt x="108"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3556" name="Freeform 8"/>
          <p:cNvSpPr>
            <a:spLocks noChangeAspect="1" noEditPoints="1"/>
          </p:cNvSpPr>
          <p:nvPr/>
        </p:nvSpPr>
        <p:spPr bwMode="auto">
          <a:xfrm>
            <a:off x="4481513" y="2898775"/>
            <a:ext cx="1584325" cy="1282700"/>
          </a:xfrm>
          <a:custGeom>
            <a:avLst/>
            <a:gdLst>
              <a:gd name="T0" fmla="*/ 2147483647 w 514"/>
              <a:gd name="T1" fmla="*/ 2147483647 h 416"/>
              <a:gd name="T2" fmla="*/ 2147483647 w 514"/>
              <a:gd name="T3" fmla="*/ 2147483647 h 416"/>
              <a:gd name="T4" fmla="*/ 2147483647 w 514"/>
              <a:gd name="T5" fmla="*/ 2147483647 h 416"/>
              <a:gd name="T6" fmla="*/ 2147483647 w 514"/>
              <a:gd name="T7" fmla="*/ 2147483647 h 416"/>
              <a:gd name="T8" fmla="*/ 2147483647 w 514"/>
              <a:gd name="T9" fmla="*/ 2147483647 h 416"/>
              <a:gd name="T10" fmla="*/ 2147483647 w 514"/>
              <a:gd name="T11" fmla="*/ 2147483647 h 416"/>
              <a:gd name="T12" fmla="*/ 2147483647 w 514"/>
              <a:gd name="T13" fmla="*/ 2147483647 h 416"/>
              <a:gd name="T14" fmla="*/ 2147483647 w 514"/>
              <a:gd name="T15" fmla="*/ 2147483647 h 416"/>
              <a:gd name="T16" fmla="*/ 2147483647 w 514"/>
              <a:gd name="T17" fmla="*/ 2147483647 h 416"/>
              <a:gd name="T18" fmla="*/ 2147483647 w 514"/>
              <a:gd name="T19" fmla="*/ 2147483647 h 416"/>
              <a:gd name="T20" fmla="*/ 2147483647 w 514"/>
              <a:gd name="T21" fmla="*/ 0 h 416"/>
              <a:gd name="T22" fmla="*/ 2147483647 w 514"/>
              <a:gd name="T23" fmla="*/ 2147483647 h 416"/>
              <a:gd name="T24" fmla="*/ 2147483647 w 514"/>
              <a:gd name="T25" fmla="*/ 2147483647 h 416"/>
              <a:gd name="T26" fmla="*/ 2147483647 w 514"/>
              <a:gd name="T27" fmla="*/ 2147483647 h 416"/>
              <a:gd name="T28" fmla="*/ 2147483647 w 514"/>
              <a:gd name="T29" fmla="*/ 2147483647 h 416"/>
              <a:gd name="T30" fmla="*/ 2147483647 w 514"/>
              <a:gd name="T31" fmla="*/ 2147483647 h 416"/>
              <a:gd name="T32" fmla="*/ 2147483647 w 514"/>
              <a:gd name="T33" fmla="*/ 2147483647 h 416"/>
              <a:gd name="T34" fmla="*/ 2147483647 w 514"/>
              <a:gd name="T35" fmla="*/ 2147483647 h 416"/>
              <a:gd name="T36" fmla="*/ 2147483647 w 514"/>
              <a:gd name="T37" fmla="*/ 2147483647 h 416"/>
              <a:gd name="T38" fmla="*/ 2147483647 w 514"/>
              <a:gd name="T39" fmla="*/ 2147483647 h 416"/>
              <a:gd name="T40" fmla="*/ 2147483647 w 514"/>
              <a:gd name="T41" fmla="*/ 2147483647 h 416"/>
              <a:gd name="T42" fmla="*/ 2147483647 w 514"/>
              <a:gd name="T43" fmla="*/ 2147483647 h 416"/>
              <a:gd name="T44" fmla="*/ 2147483647 w 514"/>
              <a:gd name="T45" fmla="*/ 2147483647 h 416"/>
              <a:gd name="T46" fmla="*/ 2147483647 w 514"/>
              <a:gd name="T47" fmla="*/ 2147483647 h 416"/>
              <a:gd name="T48" fmla="*/ 2147483647 w 514"/>
              <a:gd name="T49" fmla="*/ 2147483647 h 416"/>
              <a:gd name="T50" fmla="*/ 2147483647 w 514"/>
              <a:gd name="T51" fmla="*/ 2147483647 h 416"/>
              <a:gd name="T52" fmla="*/ 2147483647 w 514"/>
              <a:gd name="T53" fmla="*/ 2147483647 h 416"/>
              <a:gd name="T54" fmla="*/ 2147483647 w 514"/>
              <a:gd name="T55" fmla="*/ 2147483647 h 416"/>
              <a:gd name="T56" fmla="*/ 2147483647 w 514"/>
              <a:gd name="T57" fmla="*/ 2147483647 h 416"/>
              <a:gd name="T58" fmla="*/ 2147483647 w 514"/>
              <a:gd name="T59" fmla="*/ 2147483647 h 416"/>
              <a:gd name="T60" fmla="*/ 2147483647 w 514"/>
              <a:gd name="T61" fmla="*/ 2147483647 h 416"/>
              <a:gd name="T62" fmla="*/ 2147483647 w 514"/>
              <a:gd name="T63" fmla="*/ 2147483647 h 416"/>
              <a:gd name="T64" fmla="*/ 2147483647 w 514"/>
              <a:gd name="T65" fmla="*/ 2147483647 h 416"/>
              <a:gd name="T66" fmla="*/ 2147483647 w 514"/>
              <a:gd name="T67" fmla="*/ 2147483647 h 416"/>
              <a:gd name="T68" fmla="*/ 2147483647 w 514"/>
              <a:gd name="T69" fmla="*/ 2147483647 h 416"/>
              <a:gd name="T70" fmla="*/ 2147483647 w 514"/>
              <a:gd name="T71" fmla="*/ 2147483647 h 416"/>
              <a:gd name="T72" fmla="*/ 2147483647 w 514"/>
              <a:gd name="T73" fmla="*/ 2147483647 h 416"/>
              <a:gd name="T74" fmla="*/ 2147483647 w 514"/>
              <a:gd name="T75" fmla="*/ 2147483647 h 416"/>
              <a:gd name="T76" fmla="*/ 2147483647 w 514"/>
              <a:gd name="T77" fmla="*/ 2147483647 h 416"/>
              <a:gd name="T78" fmla="*/ 2147483647 w 514"/>
              <a:gd name="T79" fmla="*/ 2147483647 h 416"/>
              <a:gd name="T80" fmla="*/ 2147483647 w 514"/>
              <a:gd name="T81" fmla="*/ 2147483647 h 416"/>
              <a:gd name="T82" fmla="*/ 2147483647 w 514"/>
              <a:gd name="T83" fmla="*/ 2147483647 h 416"/>
              <a:gd name="T84" fmla="*/ 2147483647 w 514"/>
              <a:gd name="T85" fmla="*/ 2147483647 h 416"/>
              <a:gd name="T86" fmla="*/ 2147483647 w 514"/>
              <a:gd name="T87" fmla="*/ 2147483647 h 416"/>
              <a:gd name="T88" fmla="*/ 2147483647 w 514"/>
              <a:gd name="T89" fmla="*/ 2147483647 h 416"/>
              <a:gd name="T90" fmla="*/ 2147483647 w 514"/>
              <a:gd name="T91" fmla="*/ 2147483647 h 4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4"/>
              <a:gd name="T139" fmla="*/ 0 h 416"/>
              <a:gd name="T140" fmla="*/ 514 w 514"/>
              <a:gd name="T141" fmla="*/ 416 h 4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4" h="416">
                <a:moveTo>
                  <a:pt x="514" y="215"/>
                </a:moveTo>
                <a:cubicBezTo>
                  <a:pt x="514" y="215"/>
                  <a:pt x="514" y="214"/>
                  <a:pt x="514" y="214"/>
                </a:cubicBezTo>
                <a:cubicBezTo>
                  <a:pt x="514" y="213"/>
                  <a:pt x="514" y="213"/>
                  <a:pt x="514" y="213"/>
                </a:cubicBezTo>
                <a:cubicBezTo>
                  <a:pt x="514" y="213"/>
                  <a:pt x="514" y="212"/>
                  <a:pt x="514" y="212"/>
                </a:cubicBezTo>
                <a:cubicBezTo>
                  <a:pt x="514" y="211"/>
                  <a:pt x="514" y="211"/>
                  <a:pt x="514" y="211"/>
                </a:cubicBezTo>
                <a:cubicBezTo>
                  <a:pt x="514" y="211"/>
                  <a:pt x="514" y="210"/>
                  <a:pt x="514" y="210"/>
                </a:cubicBezTo>
                <a:cubicBezTo>
                  <a:pt x="460" y="88"/>
                  <a:pt x="460" y="88"/>
                  <a:pt x="460" y="88"/>
                </a:cubicBezTo>
                <a:cubicBezTo>
                  <a:pt x="459" y="84"/>
                  <a:pt x="454" y="82"/>
                  <a:pt x="450" y="84"/>
                </a:cubicBezTo>
                <a:cubicBezTo>
                  <a:pt x="446" y="86"/>
                  <a:pt x="444" y="90"/>
                  <a:pt x="446" y="94"/>
                </a:cubicBezTo>
                <a:cubicBezTo>
                  <a:pt x="494" y="205"/>
                  <a:pt x="494" y="205"/>
                  <a:pt x="494" y="205"/>
                </a:cubicBezTo>
                <a:cubicBezTo>
                  <a:pt x="356" y="205"/>
                  <a:pt x="356" y="205"/>
                  <a:pt x="356" y="205"/>
                </a:cubicBezTo>
                <a:cubicBezTo>
                  <a:pt x="425" y="47"/>
                  <a:pt x="425" y="47"/>
                  <a:pt x="425" y="47"/>
                </a:cubicBezTo>
                <a:cubicBezTo>
                  <a:pt x="434" y="69"/>
                  <a:pt x="434" y="69"/>
                  <a:pt x="434" y="69"/>
                </a:cubicBezTo>
                <a:cubicBezTo>
                  <a:pt x="436" y="73"/>
                  <a:pt x="441" y="75"/>
                  <a:pt x="445" y="73"/>
                </a:cubicBezTo>
                <a:cubicBezTo>
                  <a:pt x="449" y="71"/>
                  <a:pt x="451" y="66"/>
                  <a:pt x="449" y="62"/>
                </a:cubicBezTo>
                <a:cubicBezTo>
                  <a:pt x="449" y="62"/>
                  <a:pt x="449" y="62"/>
                  <a:pt x="449" y="62"/>
                </a:cubicBezTo>
                <a:cubicBezTo>
                  <a:pt x="432" y="24"/>
                  <a:pt x="432" y="24"/>
                  <a:pt x="432" y="24"/>
                </a:cubicBezTo>
                <a:cubicBezTo>
                  <a:pt x="432" y="24"/>
                  <a:pt x="432" y="24"/>
                  <a:pt x="432" y="24"/>
                </a:cubicBezTo>
                <a:cubicBezTo>
                  <a:pt x="432" y="23"/>
                  <a:pt x="431" y="22"/>
                  <a:pt x="431" y="22"/>
                </a:cubicBezTo>
                <a:cubicBezTo>
                  <a:pt x="431" y="22"/>
                  <a:pt x="431" y="22"/>
                  <a:pt x="431" y="21"/>
                </a:cubicBezTo>
                <a:cubicBezTo>
                  <a:pt x="430" y="21"/>
                  <a:pt x="430" y="21"/>
                  <a:pt x="430" y="20"/>
                </a:cubicBezTo>
                <a:cubicBezTo>
                  <a:pt x="429" y="20"/>
                  <a:pt x="429" y="20"/>
                  <a:pt x="429" y="20"/>
                </a:cubicBezTo>
                <a:cubicBezTo>
                  <a:pt x="429" y="20"/>
                  <a:pt x="428" y="19"/>
                  <a:pt x="427" y="19"/>
                </a:cubicBezTo>
                <a:cubicBezTo>
                  <a:pt x="427" y="19"/>
                  <a:pt x="427" y="19"/>
                  <a:pt x="427" y="19"/>
                </a:cubicBezTo>
                <a:cubicBezTo>
                  <a:pt x="426" y="19"/>
                  <a:pt x="426" y="19"/>
                  <a:pt x="425" y="19"/>
                </a:cubicBezTo>
                <a:cubicBezTo>
                  <a:pt x="425" y="19"/>
                  <a:pt x="425" y="19"/>
                  <a:pt x="425" y="19"/>
                </a:cubicBezTo>
                <a:cubicBezTo>
                  <a:pt x="425" y="19"/>
                  <a:pt x="425" y="19"/>
                  <a:pt x="425" y="19"/>
                </a:cubicBezTo>
                <a:cubicBezTo>
                  <a:pt x="424" y="19"/>
                  <a:pt x="424" y="19"/>
                  <a:pt x="423" y="19"/>
                </a:cubicBezTo>
                <a:cubicBezTo>
                  <a:pt x="423" y="19"/>
                  <a:pt x="423" y="19"/>
                  <a:pt x="423" y="19"/>
                </a:cubicBezTo>
                <a:cubicBezTo>
                  <a:pt x="423" y="19"/>
                  <a:pt x="423" y="19"/>
                  <a:pt x="423" y="19"/>
                </a:cubicBezTo>
                <a:cubicBezTo>
                  <a:pt x="292" y="53"/>
                  <a:pt x="292" y="53"/>
                  <a:pt x="292" y="53"/>
                </a:cubicBezTo>
                <a:cubicBezTo>
                  <a:pt x="294" y="49"/>
                  <a:pt x="295" y="44"/>
                  <a:pt x="295" y="39"/>
                </a:cubicBezTo>
                <a:cubicBezTo>
                  <a:pt x="295" y="18"/>
                  <a:pt x="277" y="0"/>
                  <a:pt x="256" y="0"/>
                </a:cubicBezTo>
                <a:cubicBezTo>
                  <a:pt x="234" y="0"/>
                  <a:pt x="217" y="18"/>
                  <a:pt x="217" y="39"/>
                </a:cubicBezTo>
                <a:cubicBezTo>
                  <a:pt x="217" y="39"/>
                  <a:pt x="217" y="39"/>
                  <a:pt x="217" y="39"/>
                </a:cubicBezTo>
                <a:cubicBezTo>
                  <a:pt x="217" y="51"/>
                  <a:pt x="222" y="62"/>
                  <a:pt x="231" y="69"/>
                </a:cubicBezTo>
                <a:cubicBezTo>
                  <a:pt x="88" y="106"/>
                  <a:pt x="88" y="106"/>
                  <a:pt x="88" y="106"/>
                </a:cubicBezTo>
                <a:cubicBezTo>
                  <a:pt x="88" y="106"/>
                  <a:pt x="88" y="106"/>
                  <a:pt x="88" y="106"/>
                </a:cubicBezTo>
                <a:cubicBezTo>
                  <a:pt x="87" y="106"/>
                  <a:pt x="87" y="106"/>
                  <a:pt x="87" y="106"/>
                </a:cubicBezTo>
                <a:cubicBezTo>
                  <a:pt x="87" y="106"/>
                  <a:pt x="86" y="107"/>
                  <a:pt x="86" y="107"/>
                </a:cubicBezTo>
                <a:cubicBezTo>
                  <a:pt x="85" y="107"/>
                  <a:pt x="85" y="107"/>
                  <a:pt x="85" y="107"/>
                </a:cubicBezTo>
                <a:cubicBezTo>
                  <a:pt x="85" y="108"/>
                  <a:pt x="84" y="108"/>
                  <a:pt x="84" y="108"/>
                </a:cubicBezTo>
                <a:cubicBezTo>
                  <a:pt x="84" y="109"/>
                  <a:pt x="84" y="109"/>
                  <a:pt x="84" y="109"/>
                </a:cubicBezTo>
                <a:cubicBezTo>
                  <a:pt x="83" y="109"/>
                  <a:pt x="83" y="110"/>
                  <a:pt x="83" y="110"/>
                </a:cubicBezTo>
                <a:cubicBezTo>
                  <a:pt x="82" y="110"/>
                  <a:pt x="82" y="110"/>
                  <a:pt x="82" y="110"/>
                </a:cubicBezTo>
                <a:cubicBezTo>
                  <a:pt x="1" y="297"/>
                  <a:pt x="1" y="297"/>
                  <a:pt x="1" y="297"/>
                </a:cubicBezTo>
                <a:cubicBezTo>
                  <a:pt x="1" y="297"/>
                  <a:pt x="1" y="298"/>
                  <a:pt x="1" y="298"/>
                </a:cubicBezTo>
                <a:cubicBezTo>
                  <a:pt x="1" y="298"/>
                  <a:pt x="1" y="298"/>
                  <a:pt x="1" y="299"/>
                </a:cubicBezTo>
                <a:cubicBezTo>
                  <a:pt x="1" y="299"/>
                  <a:pt x="0" y="299"/>
                  <a:pt x="0" y="300"/>
                </a:cubicBezTo>
                <a:cubicBezTo>
                  <a:pt x="0" y="300"/>
                  <a:pt x="0" y="300"/>
                  <a:pt x="0" y="301"/>
                </a:cubicBezTo>
                <a:cubicBezTo>
                  <a:pt x="0" y="301"/>
                  <a:pt x="1" y="301"/>
                  <a:pt x="1" y="302"/>
                </a:cubicBezTo>
                <a:cubicBezTo>
                  <a:pt x="1" y="302"/>
                  <a:pt x="1" y="302"/>
                  <a:pt x="1" y="303"/>
                </a:cubicBezTo>
                <a:cubicBezTo>
                  <a:pt x="1" y="303"/>
                  <a:pt x="1" y="303"/>
                  <a:pt x="1" y="304"/>
                </a:cubicBezTo>
                <a:cubicBezTo>
                  <a:pt x="1" y="304"/>
                  <a:pt x="1" y="304"/>
                  <a:pt x="1" y="304"/>
                </a:cubicBezTo>
                <a:cubicBezTo>
                  <a:pt x="2" y="305"/>
                  <a:pt x="28" y="348"/>
                  <a:pt x="90" y="348"/>
                </a:cubicBezTo>
                <a:cubicBezTo>
                  <a:pt x="152" y="348"/>
                  <a:pt x="177" y="305"/>
                  <a:pt x="178" y="304"/>
                </a:cubicBezTo>
                <a:cubicBezTo>
                  <a:pt x="178" y="304"/>
                  <a:pt x="178" y="304"/>
                  <a:pt x="178" y="304"/>
                </a:cubicBezTo>
                <a:cubicBezTo>
                  <a:pt x="178" y="303"/>
                  <a:pt x="179" y="303"/>
                  <a:pt x="179" y="303"/>
                </a:cubicBezTo>
                <a:cubicBezTo>
                  <a:pt x="179" y="302"/>
                  <a:pt x="179" y="302"/>
                  <a:pt x="179" y="302"/>
                </a:cubicBezTo>
                <a:cubicBezTo>
                  <a:pt x="179" y="301"/>
                  <a:pt x="179" y="301"/>
                  <a:pt x="179" y="301"/>
                </a:cubicBezTo>
                <a:cubicBezTo>
                  <a:pt x="179" y="300"/>
                  <a:pt x="179" y="300"/>
                  <a:pt x="179" y="300"/>
                </a:cubicBezTo>
                <a:cubicBezTo>
                  <a:pt x="179" y="299"/>
                  <a:pt x="179" y="299"/>
                  <a:pt x="179" y="299"/>
                </a:cubicBezTo>
                <a:cubicBezTo>
                  <a:pt x="179" y="298"/>
                  <a:pt x="179" y="298"/>
                  <a:pt x="179" y="298"/>
                </a:cubicBezTo>
                <a:cubicBezTo>
                  <a:pt x="179" y="298"/>
                  <a:pt x="178" y="297"/>
                  <a:pt x="178" y="297"/>
                </a:cubicBezTo>
                <a:cubicBezTo>
                  <a:pt x="101" y="119"/>
                  <a:pt x="101" y="119"/>
                  <a:pt x="101" y="119"/>
                </a:cubicBezTo>
                <a:cubicBezTo>
                  <a:pt x="239" y="83"/>
                  <a:pt x="239" y="83"/>
                  <a:pt x="239" y="83"/>
                </a:cubicBezTo>
                <a:cubicBezTo>
                  <a:pt x="227" y="328"/>
                  <a:pt x="227" y="328"/>
                  <a:pt x="227" y="328"/>
                </a:cubicBezTo>
                <a:cubicBezTo>
                  <a:pt x="226" y="343"/>
                  <a:pt x="220" y="352"/>
                  <a:pt x="214" y="357"/>
                </a:cubicBezTo>
                <a:cubicBezTo>
                  <a:pt x="207" y="363"/>
                  <a:pt x="199" y="365"/>
                  <a:pt x="195" y="365"/>
                </a:cubicBezTo>
                <a:cubicBezTo>
                  <a:pt x="160" y="365"/>
                  <a:pt x="160" y="365"/>
                  <a:pt x="160" y="365"/>
                </a:cubicBezTo>
                <a:cubicBezTo>
                  <a:pt x="152" y="365"/>
                  <a:pt x="144" y="372"/>
                  <a:pt x="144" y="381"/>
                </a:cubicBezTo>
                <a:cubicBezTo>
                  <a:pt x="144" y="400"/>
                  <a:pt x="144" y="400"/>
                  <a:pt x="144" y="400"/>
                </a:cubicBezTo>
                <a:cubicBezTo>
                  <a:pt x="144" y="408"/>
                  <a:pt x="151" y="415"/>
                  <a:pt x="159" y="416"/>
                </a:cubicBezTo>
                <a:cubicBezTo>
                  <a:pt x="159" y="416"/>
                  <a:pt x="160" y="416"/>
                  <a:pt x="160" y="416"/>
                </a:cubicBezTo>
                <a:cubicBezTo>
                  <a:pt x="363" y="416"/>
                  <a:pt x="363" y="416"/>
                  <a:pt x="363" y="416"/>
                </a:cubicBezTo>
                <a:cubicBezTo>
                  <a:pt x="363" y="416"/>
                  <a:pt x="364" y="416"/>
                  <a:pt x="364" y="416"/>
                </a:cubicBezTo>
                <a:cubicBezTo>
                  <a:pt x="372" y="415"/>
                  <a:pt x="378" y="408"/>
                  <a:pt x="378" y="400"/>
                </a:cubicBezTo>
                <a:cubicBezTo>
                  <a:pt x="378" y="381"/>
                  <a:pt x="378" y="381"/>
                  <a:pt x="378" y="381"/>
                </a:cubicBezTo>
                <a:cubicBezTo>
                  <a:pt x="378" y="372"/>
                  <a:pt x="371" y="365"/>
                  <a:pt x="362" y="365"/>
                </a:cubicBezTo>
                <a:cubicBezTo>
                  <a:pt x="328" y="365"/>
                  <a:pt x="328" y="365"/>
                  <a:pt x="328" y="365"/>
                </a:cubicBezTo>
                <a:cubicBezTo>
                  <a:pt x="326" y="366"/>
                  <a:pt x="314" y="363"/>
                  <a:pt x="305" y="356"/>
                </a:cubicBezTo>
                <a:cubicBezTo>
                  <a:pt x="296" y="349"/>
                  <a:pt x="288" y="340"/>
                  <a:pt x="287" y="328"/>
                </a:cubicBezTo>
                <a:cubicBezTo>
                  <a:pt x="275" y="74"/>
                  <a:pt x="275" y="74"/>
                  <a:pt x="275" y="74"/>
                </a:cubicBezTo>
                <a:cubicBezTo>
                  <a:pt x="411" y="39"/>
                  <a:pt x="411" y="39"/>
                  <a:pt x="411" y="39"/>
                </a:cubicBezTo>
                <a:cubicBezTo>
                  <a:pt x="336" y="210"/>
                  <a:pt x="336" y="210"/>
                  <a:pt x="336" y="210"/>
                </a:cubicBezTo>
                <a:cubicBezTo>
                  <a:pt x="336" y="210"/>
                  <a:pt x="336" y="211"/>
                  <a:pt x="336" y="211"/>
                </a:cubicBezTo>
                <a:cubicBezTo>
                  <a:pt x="336" y="211"/>
                  <a:pt x="336" y="211"/>
                  <a:pt x="336" y="212"/>
                </a:cubicBezTo>
                <a:cubicBezTo>
                  <a:pt x="336" y="212"/>
                  <a:pt x="336" y="213"/>
                  <a:pt x="336" y="213"/>
                </a:cubicBezTo>
                <a:cubicBezTo>
                  <a:pt x="336" y="213"/>
                  <a:pt x="336" y="213"/>
                  <a:pt x="336" y="214"/>
                </a:cubicBezTo>
                <a:cubicBezTo>
                  <a:pt x="336" y="214"/>
                  <a:pt x="336" y="215"/>
                  <a:pt x="336" y="215"/>
                </a:cubicBezTo>
                <a:cubicBezTo>
                  <a:pt x="336" y="215"/>
                  <a:pt x="336" y="215"/>
                  <a:pt x="336" y="216"/>
                </a:cubicBezTo>
                <a:cubicBezTo>
                  <a:pt x="336" y="216"/>
                  <a:pt x="336" y="216"/>
                  <a:pt x="336" y="217"/>
                </a:cubicBezTo>
                <a:cubicBezTo>
                  <a:pt x="336" y="217"/>
                  <a:pt x="337" y="217"/>
                  <a:pt x="337" y="217"/>
                </a:cubicBezTo>
                <a:cubicBezTo>
                  <a:pt x="337" y="219"/>
                  <a:pt x="363" y="261"/>
                  <a:pt x="425" y="261"/>
                </a:cubicBezTo>
                <a:cubicBezTo>
                  <a:pt x="487" y="261"/>
                  <a:pt x="513" y="219"/>
                  <a:pt x="513" y="217"/>
                </a:cubicBezTo>
                <a:cubicBezTo>
                  <a:pt x="513" y="217"/>
                  <a:pt x="513" y="217"/>
                  <a:pt x="513" y="217"/>
                </a:cubicBezTo>
                <a:cubicBezTo>
                  <a:pt x="514" y="216"/>
                  <a:pt x="514" y="216"/>
                  <a:pt x="514" y="216"/>
                </a:cubicBezTo>
                <a:cubicBezTo>
                  <a:pt x="514" y="215"/>
                  <a:pt x="514" y="215"/>
                  <a:pt x="514" y="215"/>
                </a:cubicBezTo>
                <a:close/>
                <a:moveTo>
                  <a:pt x="256" y="16"/>
                </a:moveTo>
                <a:cubicBezTo>
                  <a:pt x="268" y="16"/>
                  <a:pt x="279" y="27"/>
                  <a:pt x="279" y="39"/>
                </a:cubicBezTo>
                <a:cubicBezTo>
                  <a:pt x="279" y="48"/>
                  <a:pt x="274" y="56"/>
                  <a:pt x="266" y="60"/>
                </a:cubicBezTo>
                <a:cubicBezTo>
                  <a:pt x="256" y="62"/>
                  <a:pt x="256" y="62"/>
                  <a:pt x="256" y="62"/>
                </a:cubicBezTo>
                <a:cubicBezTo>
                  <a:pt x="256" y="62"/>
                  <a:pt x="256" y="62"/>
                  <a:pt x="256" y="62"/>
                </a:cubicBezTo>
                <a:cubicBezTo>
                  <a:pt x="256" y="62"/>
                  <a:pt x="256" y="62"/>
                  <a:pt x="256" y="62"/>
                </a:cubicBezTo>
                <a:cubicBezTo>
                  <a:pt x="243" y="62"/>
                  <a:pt x="233" y="52"/>
                  <a:pt x="233" y="39"/>
                </a:cubicBezTo>
                <a:cubicBezTo>
                  <a:pt x="233" y="27"/>
                  <a:pt x="243" y="16"/>
                  <a:pt x="256" y="16"/>
                </a:cubicBezTo>
                <a:close/>
                <a:moveTo>
                  <a:pt x="32" y="314"/>
                </a:moveTo>
                <a:cubicBezTo>
                  <a:pt x="30" y="312"/>
                  <a:pt x="27" y="310"/>
                  <a:pt x="26" y="308"/>
                </a:cubicBezTo>
                <a:cubicBezTo>
                  <a:pt x="154" y="308"/>
                  <a:pt x="154" y="308"/>
                  <a:pt x="154" y="308"/>
                </a:cubicBezTo>
                <a:cubicBezTo>
                  <a:pt x="143" y="319"/>
                  <a:pt x="122" y="332"/>
                  <a:pt x="90" y="332"/>
                </a:cubicBezTo>
                <a:cubicBezTo>
                  <a:pt x="63" y="332"/>
                  <a:pt x="44" y="323"/>
                  <a:pt x="32" y="314"/>
                </a:cubicBezTo>
                <a:close/>
                <a:moveTo>
                  <a:pt x="21" y="292"/>
                </a:moveTo>
                <a:cubicBezTo>
                  <a:pt x="90" y="134"/>
                  <a:pt x="90" y="134"/>
                  <a:pt x="90" y="134"/>
                </a:cubicBezTo>
                <a:cubicBezTo>
                  <a:pt x="159" y="292"/>
                  <a:pt x="159" y="292"/>
                  <a:pt x="159" y="292"/>
                </a:cubicBezTo>
                <a:lnTo>
                  <a:pt x="21" y="292"/>
                </a:lnTo>
                <a:close/>
                <a:moveTo>
                  <a:pt x="296" y="369"/>
                </a:moveTo>
                <a:cubicBezTo>
                  <a:pt x="309" y="377"/>
                  <a:pt x="320" y="381"/>
                  <a:pt x="328" y="381"/>
                </a:cubicBezTo>
                <a:cubicBezTo>
                  <a:pt x="338" y="381"/>
                  <a:pt x="362" y="381"/>
                  <a:pt x="362" y="381"/>
                </a:cubicBezTo>
                <a:cubicBezTo>
                  <a:pt x="362" y="400"/>
                  <a:pt x="362" y="400"/>
                  <a:pt x="362" y="400"/>
                </a:cubicBezTo>
                <a:cubicBezTo>
                  <a:pt x="362" y="400"/>
                  <a:pt x="362" y="400"/>
                  <a:pt x="362" y="400"/>
                </a:cubicBezTo>
                <a:cubicBezTo>
                  <a:pt x="362" y="400"/>
                  <a:pt x="362" y="400"/>
                  <a:pt x="362" y="400"/>
                </a:cubicBezTo>
                <a:cubicBezTo>
                  <a:pt x="161" y="400"/>
                  <a:pt x="161" y="400"/>
                  <a:pt x="161" y="400"/>
                </a:cubicBezTo>
                <a:cubicBezTo>
                  <a:pt x="161" y="400"/>
                  <a:pt x="161" y="400"/>
                  <a:pt x="160" y="400"/>
                </a:cubicBezTo>
                <a:cubicBezTo>
                  <a:pt x="160" y="381"/>
                  <a:pt x="160" y="381"/>
                  <a:pt x="160" y="381"/>
                </a:cubicBezTo>
                <a:cubicBezTo>
                  <a:pt x="160" y="381"/>
                  <a:pt x="182" y="381"/>
                  <a:pt x="195" y="381"/>
                </a:cubicBezTo>
                <a:cubicBezTo>
                  <a:pt x="203" y="381"/>
                  <a:pt x="214" y="378"/>
                  <a:pt x="224" y="370"/>
                </a:cubicBezTo>
                <a:cubicBezTo>
                  <a:pt x="234" y="361"/>
                  <a:pt x="242" y="348"/>
                  <a:pt x="243" y="329"/>
                </a:cubicBezTo>
                <a:cubicBezTo>
                  <a:pt x="243" y="329"/>
                  <a:pt x="243" y="329"/>
                  <a:pt x="243" y="329"/>
                </a:cubicBezTo>
                <a:cubicBezTo>
                  <a:pt x="255" y="79"/>
                  <a:pt x="255" y="79"/>
                  <a:pt x="255" y="79"/>
                </a:cubicBezTo>
                <a:cubicBezTo>
                  <a:pt x="258" y="78"/>
                  <a:pt x="258" y="78"/>
                  <a:pt x="258" y="78"/>
                </a:cubicBezTo>
                <a:cubicBezTo>
                  <a:pt x="259" y="78"/>
                  <a:pt x="259" y="78"/>
                  <a:pt x="259" y="78"/>
                </a:cubicBezTo>
                <a:cubicBezTo>
                  <a:pt x="271" y="329"/>
                  <a:pt x="271" y="329"/>
                  <a:pt x="271" y="329"/>
                </a:cubicBezTo>
                <a:cubicBezTo>
                  <a:pt x="271" y="329"/>
                  <a:pt x="271" y="329"/>
                  <a:pt x="271" y="329"/>
                </a:cubicBezTo>
                <a:cubicBezTo>
                  <a:pt x="272" y="348"/>
                  <a:pt x="284" y="361"/>
                  <a:pt x="296" y="369"/>
                </a:cubicBezTo>
                <a:close/>
                <a:moveTo>
                  <a:pt x="425" y="245"/>
                </a:moveTo>
                <a:cubicBezTo>
                  <a:pt x="398" y="245"/>
                  <a:pt x="379" y="236"/>
                  <a:pt x="367" y="227"/>
                </a:cubicBezTo>
                <a:cubicBezTo>
                  <a:pt x="365" y="225"/>
                  <a:pt x="363" y="223"/>
                  <a:pt x="361" y="221"/>
                </a:cubicBezTo>
                <a:cubicBezTo>
                  <a:pt x="489" y="221"/>
                  <a:pt x="489" y="221"/>
                  <a:pt x="489" y="221"/>
                </a:cubicBezTo>
                <a:cubicBezTo>
                  <a:pt x="478" y="232"/>
                  <a:pt x="457" y="245"/>
                  <a:pt x="425" y="245"/>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grpSp>
        <p:nvGrpSpPr>
          <p:cNvPr id="23557" name="Group 17"/>
          <p:cNvGrpSpPr>
            <a:grpSpLocks/>
          </p:cNvGrpSpPr>
          <p:nvPr/>
        </p:nvGrpSpPr>
        <p:grpSpPr bwMode="auto">
          <a:xfrm>
            <a:off x="206375" y="690563"/>
            <a:ext cx="2470150" cy="2492375"/>
            <a:chOff x="1040924" y="3912721"/>
            <a:chExt cx="1622609" cy="1549605"/>
          </a:xfrm>
        </p:grpSpPr>
        <p:sp>
          <p:nvSpPr>
            <p:cNvPr id="23572" name="Freeform 3"/>
            <p:cNvSpPr>
              <a:spLocks noChangeAspect="1" noEditPoints="1"/>
            </p:cNvSpPr>
            <p:nvPr/>
          </p:nvSpPr>
          <p:spPr bwMode="auto">
            <a:xfrm>
              <a:off x="1040924" y="4094666"/>
              <a:ext cx="1577975" cy="1192212"/>
            </a:xfrm>
            <a:custGeom>
              <a:avLst/>
              <a:gdLst>
                <a:gd name="T0" fmla="*/ 2147483647 w 421"/>
                <a:gd name="T1" fmla="*/ 2147483647 h 318"/>
                <a:gd name="T2" fmla="*/ 2147483647 w 421"/>
                <a:gd name="T3" fmla="*/ 2147483647 h 318"/>
                <a:gd name="T4" fmla="*/ 2147483647 w 421"/>
                <a:gd name="T5" fmla="*/ 2147483647 h 318"/>
                <a:gd name="T6" fmla="*/ 2147483647 w 421"/>
                <a:gd name="T7" fmla="*/ 2147483647 h 318"/>
                <a:gd name="T8" fmla="*/ 2147483647 w 421"/>
                <a:gd name="T9" fmla="*/ 2147483647 h 318"/>
                <a:gd name="T10" fmla="*/ 2147483647 w 421"/>
                <a:gd name="T11" fmla="*/ 2147483647 h 318"/>
                <a:gd name="T12" fmla="*/ 2147483647 w 421"/>
                <a:gd name="T13" fmla="*/ 2147483647 h 318"/>
                <a:gd name="T14" fmla="*/ 2147483647 w 421"/>
                <a:gd name="T15" fmla="*/ 2147483647 h 318"/>
                <a:gd name="T16" fmla="*/ 2147483647 w 421"/>
                <a:gd name="T17" fmla="*/ 2147483647 h 318"/>
                <a:gd name="T18" fmla="*/ 2147483647 w 421"/>
                <a:gd name="T19" fmla="*/ 2147483647 h 318"/>
                <a:gd name="T20" fmla="*/ 2147483647 w 421"/>
                <a:gd name="T21" fmla="*/ 2147483647 h 318"/>
                <a:gd name="T22" fmla="*/ 2147483647 w 421"/>
                <a:gd name="T23" fmla="*/ 2147483647 h 318"/>
                <a:gd name="T24" fmla="*/ 2147483647 w 421"/>
                <a:gd name="T25" fmla="*/ 2147483647 h 318"/>
                <a:gd name="T26" fmla="*/ 2147483647 w 421"/>
                <a:gd name="T27" fmla="*/ 2147483647 h 318"/>
                <a:gd name="T28" fmla="*/ 2147483647 w 421"/>
                <a:gd name="T29" fmla="*/ 2147483647 h 318"/>
                <a:gd name="T30" fmla="*/ 2147483647 w 421"/>
                <a:gd name="T31" fmla="*/ 2147483647 h 318"/>
                <a:gd name="T32" fmla="*/ 2147483647 w 421"/>
                <a:gd name="T33" fmla="*/ 2147483647 h 318"/>
                <a:gd name="T34" fmla="*/ 2147483647 w 421"/>
                <a:gd name="T35" fmla="*/ 2147483647 h 318"/>
                <a:gd name="T36" fmla="*/ 2147483647 w 421"/>
                <a:gd name="T37" fmla="*/ 2147483647 h 318"/>
                <a:gd name="T38" fmla="*/ 2147483647 w 421"/>
                <a:gd name="T39" fmla="*/ 2147483647 h 318"/>
                <a:gd name="T40" fmla="*/ 2147483647 w 421"/>
                <a:gd name="T41" fmla="*/ 2147483647 h 318"/>
                <a:gd name="T42" fmla="*/ 2147483647 w 421"/>
                <a:gd name="T43" fmla="*/ 2147483647 h 318"/>
                <a:gd name="T44" fmla="*/ 2147483647 w 421"/>
                <a:gd name="T45" fmla="*/ 2147483647 h 318"/>
                <a:gd name="T46" fmla="*/ 2147483647 w 421"/>
                <a:gd name="T47" fmla="*/ 2147483647 h 318"/>
                <a:gd name="T48" fmla="*/ 2147483647 w 421"/>
                <a:gd name="T49" fmla="*/ 2147483647 h 318"/>
                <a:gd name="T50" fmla="*/ 2147483647 w 421"/>
                <a:gd name="T51" fmla="*/ 2147483647 h 318"/>
                <a:gd name="T52" fmla="*/ 2147483647 w 421"/>
                <a:gd name="T53" fmla="*/ 2147483647 h 318"/>
                <a:gd name="T54" fmla="*/ 2147483647 w 421"/>
                <a:gd name="T55" fmla="*/ 2147483647 h 318"/>
                <a:gd name="T56" fmla="*/ 2147483647 w 421"/>
                <a:gd name="T57" fmla="*/ 2147483647 h 318"/>
                <a:gd name="T58" fmla="*/ 2147483647 w 421"/>
                <a:gd name="T59" fmla="*/ 2147483647 h 318"/>
                <a:gd name="T60" fmla="*/ 2147483647 w 421"/>
                <a:gd name="T61" fmla="*/ 2147483647 h 318"/>
                <a:gd name="T62" fmla="*/ 2147483647 w 421"/>
                <a:gd name="T63" fmla="*/ 2147483647 h 318"/>
                <a:gd name="T64" fmla="*/ 2147483647 w 421"/>
                <a:gd name="T65" fmla="*/ 2147483647 h 318"/>
                <a:gd name="T66" fmla="*/ 2147483647 w 421"/>
                <a:gd name="T67" fmla="*/ 2147483647 h 318"/>
                <a:gd name="T68" fmla="*/ 2147483647 w 421"/>
                <a:gd name="T69" fmla="*/ 2147483647 h 318"/>
                <a:gd name="T70" fmla="*/ 2147483647 w 421"/>
                <a:gd name="T71" fmla="*/ 2147483647 h 318"/>
                <a:gd name="T72" fmla="*/ 2147483647 w 421"/>
                <a:gd name="T73" fmla="*/ 2147483647 h 318"/>
                <a:gd name="T74" fmla="*/ 2147483647 w 421"/>
                <a:gd name="T75" fmla="*/ 2147483647 h 318"/>
                <a:gd name="T76" fmla="*/ 2147483647 w 421"/>
                <a:gd name="T77" fmla="*/ 2147483647 h 318"/>
                <a:gd name="T78" fmla="*/ 2147483647 w 421"/>
                <a:gd name="T79" fmla="*/ 2147483647 h 318"/>
                <a:gd name="T80" fmla="*/ 2147483647 w 421"/>
                <a:gd name="T81" fmla="*/ 2147483647 h 318"/>
                <a:gd name="T82" fmla="*/ 2147483647 w 421"/>
                <a:gd name="T83" fmla="*/ 2147483647 h 318"/>
                <a:gd name="T84" fmla="*/ 2147483647 w 421"/>
                <a:gd name="T85" fmla="*/ 2147483647 h 318"/>
                <a:gd name="T86" fmla="*/ 2147483647 w 421"/>
                <a:gd name="T87" fmla="*/ 2147483647 h 318"/>
                <a:gd name="T88" fmla="*/ 2147483647 w 421"/>
                <a:gd name="T89" fmla="*/ 2147483647 h 318"/>
                <a:gd name="T90" fmla="*/ 2147483647 w 421"/>
                <a:gd name="T91" fmla="*/ 2147483647 h 318"/>
                <a:gd name="T92" fmla="*/ 2147483647 w 421"/>
                <a:gd name="T93" fmla="*/ 2147483647 h 318"/>
                <a:gd name="T94" fmla="*/ 2147483647 w 421"/>
                <a:gd name="T95" fmla="*/ 2147483647 h 318"/>
                <a:gd name="T96" fmla="*/ 2147483647 w 421"/>
                <a:gd name="T97" fmla="*/ 2147483647 h 3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1"/>
                <a:gd name="T148" fmla="*/ 0 h 318"/>
                <a:gd name="T149" fmla="*/ 421 w 421"/>
                <a:gd name="T150" fmla="*/ 318 h 3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1" h="318">
                  <a:moveTo>
                    <a:pt x="188" y="71"/>
                  </a:moveTo>
                  <a:cubicBezTo>
                    <a:pt x="211" y="54"/>
                    <a:pt x="211" y="54"/>
                    <a:pt x="211" y="54"/>
                  </a:cubicBezTo>
                  <a:cubicBezTo>
                    <a:pt x="234" y="71"/>
                    <a:pt x="234" y="71"/>
                    <a:pt x="234" y="71"/>
                  </a:cubicBezTo>
                  <a:cubicBezTo>
                    <a:pt x="225" y="44"/>
                    <a:pt x="225" y="44"/>
                    <a:pt x="225" y="44"/>
                  </a:cubicBezTo>
                  <a:cubicBezTo>
                    <a:pt x="248" y="27"/>
                    <a:pt x="248" y="27"/>
                    <a:pt x="248" y="27"/>
                  </a:cubicBezTo>
                  <a:cubicBezTo>
                    <a:pt x="219" y="27"/>
                    <a:pt x="219" y="27"/>
                    <a:pt x="219" y="27"/>
                  </a:cubicBezTo>
                  <a:cubicBezTo>
                    <a:pt x="211" y="0"/>
                    <a:pt x="211" y="0"/>
                    <a:pt x="211" y="0"/>
                  </a:cubicBezTo>
                  <a:cubicBezTo>
                    <a:pt x="202" y="27"/>
                    <a:pt x="202" y="27"/>
                    <a:pt x="202" y="27"/>
                  </a:cubicBezTo>
                  <a:cubicBezTo>
                    <a:pt x="173" y="27"/>
                    <a:pt x="173" y="27"/>
                    <a:pt x="173" y="27"/>
                  </a:cubicBezTo>
                  <a:cubicBezTo>
                    <a:pt x="196" y="44"/>
                    <a:pt x="196" y="44"/>
                    <a:pt x="196" y="44"/>
                  </a:cubicBezTo>
                  <a:lnTo>
                    <a:pt x="188" y="71"/>
                  </a:lnTo>
                  <a:close/>
                  <a:moveTo>
                    <a:pt x="100" y="100"/>
                  </a:moveTo>
                  <a:cubicBezTo>
                    <a:pt x="129" y="96"/>
                    <a:pt x="129" y="96"/>
                    <a:pt x="129" y="96"/>
                  </a:cubicBezTo>
                  <a:cubicBezTo>
                    <a:pt x="103" y="83"/>
                    <a:pt x="103" y="83"/>
                    <a:pt x="103" y="83"/>
                  </a:cubicBezTo>
                  <a:cubicBezTo>
                    <a:pt x="108" y="54"/>
                    <a:pt x="108" y="54"/>
                    <a:pt x="108" y="54"/>
                  </a:cubicBezTo>
                  <a:cubicBezTo>
                    <a:pt x="87" y="75"/>
                    <a:pt x="87" y="75"/>
                    <a:pt x="87" y="75"/>
                  </a:cubicBezTo>
                  <a:cubicBezTo>
                    <a:pt x="62" y="62"/>
                    <a:pt x="62" y="62"/>
                    <a:pt x="62" y="62"/>
                  </a:cubicBezTo>
                  <a:cubicBezTo>
                    <a:pt x="75" y="87"/>
                    <a:pt x="75" y="87"/>
                    <a:pt x="75" y="87"/>
                  </a:cubicBezTo>
                  <a:cubicBezTo>
                    <a:pt x="55" y="107"/>
                    <a:pt x="55" y="107"/>
                    <a:pt x="55" y="107"/>
                  </a:cubicBezTo>
                  <a:cubicBezTo>
                    <a:pt x="83" y="103"/>
                    <a:pt x="83" y="103"/>
                    <a:pt x="83" y="103"/>
                  </a:cubicBezTo>
                  <a:cubicBezTo>
                    <a:pt x="96" y="128"/>
                    <a:pt x="96" y="128"/>
                    <a:pt x="96" y="128"/>
                  </a:cubicBezTo>
                  <a:lnTo>
                    <a:pt x="100" y="100"/>
                  </a:lnTo>
                  <a:close/>
                  <a:moveTo>
                    <a:pt x="355" y="87"/>
                  </a:moveTo>
                  <a:cubicBezTo>
                    <a:pt x="368" y="62"/>
                    <a:pt x="368" y="62"/>
                    <a:pt x="368" y="62"/>
                  </a:cubicBezTo>
                  <a:cubicBezTo>
                    <a:pt x="343" y="75"/>
                    <a:pt x="343" y="75"/>
                    <a:pt x="343" y="75"/>
                  </a:cubicBezTo>
                  <a:cubicBezTo>
                    <a:pt x="323" y="54"/>
                    <a:pt x="323" y="54"/>
                    <a:pt x="323" y="54"/>
                  </a:cubicBezTo>
                  <a:cubicBezTo>
                    <a:pt x="327" y="83"/>
                    <a:pt x="327" y="83"/>
                    <a:pt x="327" y="83"/>
                  </a:cubicBezTo>
                  <a:cubicBezTo>
                    <a:pt x="302" y="96"/>
                    <a:pt x="302" y="96"/>
                    <a:pt x="302" y="96"/>
                  </a:cubicBezTo>
                  <a:cubicBezTo>
                    <a:pt x="330" y="100"/>
                    <a:pt x="330" y="100"/>
                    <a:pt x="330" y="100"/>
                  </a:cubicBezTo>
                  <a:cubicBezTo>
                    <a:pt x="334" y="128"/>
                    <a:pt x="334" y="128"/>
                    <a:pt x="334" y="128"/>
                  </a:cubicBezTo>
                  <a:cubicBezTo>
                    <a:pt x="347" y="103"/>
                    <a:pt x="347" y="103"/>
                    <a:pt x="347" y="103"/>
                  </a:cubicBezTo>
                  <a:cubicBezTo>
                    <a:pt x="376" y="107"/>
                    <a:pt x="376" y="107"/>
                    <a:pt x="376" y="107"/>
                  </a:cubicBezTo>
                  <a:lnTo>
                    <a:pt x="355" y="87"/>
                  </a:lnTo>
                  <a:close/>
                  <a:moveTo>
                    <a:pt x="44" y="196"/>
                  </a:moveTo>
                  <a:cubicBezTo>
                    <a:pt x="28" y="173"/>
                    <a:pt x="28" y="173"/>
                    <a:pt x="28" y="173"/>
                  </a:cubicBezTo>
                  <a:cubicBezTo>
                    <a:pt x="28" y="201"/>
                    <a:pt x="28" y="201"/>
                    <a:pt x="28" y="201"/>
                  </a:cubicBezTo>
                  <a:cubicBezTo>
                    <a:pt x="0" y="210"/>
                    <a:pt x="0" y="210"/>
                    <a:pt x="0" y="210"/>
                  </a:cubicBezTo>
                  <a:cubicBezTo>
                    <a:pt x="28" y="219"/>
                    <a:pt x="28" y="219"/>
                    <a:pt x="28" y="219"/>
                  </a:cubicBezTo>
                  <a:cubicBezTo>
                    <a:pt x="28" y="248"/>
                    <a:pt x="28" y="248"/>
                    <a:pt x="28" y="248"/>
                  </a:cubicBezTo>
                  <a:cubicBezTo>
                    <a:pt x="44" y="225"/>
                    <a:pt x="44" y="225"/>
                    <a:pt x="44" y="225"/>
                  </a:cubicBezTo>
                  <a:cubicBezTo>
                    <a:pt x="72" y="233"/>
                    <a:pt x="72" y="233"/>
                    <a:pt x="72" y="233"/>
                  </a:cubicBezTo>
                  <a:cubicBezTo>
                    <a:pt x="55" y="210"/>
                    <a:pt x="55" y="210"/>
                    <a:pt x="55" y="210"/>
                  </a:cubicBezTo>
                  <a:cubicBezTo>
                    <a:pt x="72" y="187"/>
                    <a:pt x="72" y="187"/>
                    <a:pt x="72" y="187"/>
                  </a:cubicBezTo>
                  <a:lnTo>
                    <a:pt x="44" y="196"/>
                  </a:lnTo>
                  <a:close/>
                  <a:moveTo>
                    <a:pt x="394" y="201"/>
                  </a:moveTo>
                  <a:cubicBezTo>
                    <a:pt x="394" y="173"/>
                    <a:pt x="394" y="173"/>
                    <a:pt x="394" y="173"/>
                  </a:cubicBezTo>
                  <a:cubicBezTo>
                    <a:pt x="377" y="196"/>
                    <a:pt x="377" y="196"/>
                    <a:pt x="377" y="196"/>
                  </a:cubicBezTo>
                  <a:cubicBezTo>
                    <a:pt x="350" y="187"/>
                    <a:pt x="350" y="187"/>
                    <a:pt x="350" y="187"/>
                  </a:cubicBezTo>
                  <a:cubicBezTo>
                    <a:pt x="367" y="210"/>
                    <a:pt x="367" y="210"/>
                    <a:pt x="367" y="210"/>
                  </a:cubicBezTo>
                  <a:cubicBezTo>
                    <a:pt x="350" y="233"/>
                    <a:pt x="350" y="233"/>
                    <a:pt x="350" y="233"/>
                  </a:cubicBezTo>
                  <a:cubicBezTo>
                    <a:pt x="377" y="225"/>
                    <a:pt x="377" y="225"/>
                    <a:pt x="377" y="225"/>
                  </a:cubicBezTo>
                  <a:cubicBezTo>
                    <a:pt x="394" y="248"/>
                    <a:pt x="394" y="248"/>
                    <a:pt x="394" y="248"/>
                  </a:cubicBezTo>
                  <a:cubicBezTo>
                    <a:pt x="394" y="219"/>
                    <a:pt x="394" y="219"/>
                    <a:pt x="394" y="219"/>
                  </a:cubicBezTo>
                  <a:cubicBezTo>
                    <a:pt x="421" y="210"/>
                    <a:pt x="421" y="210"/>
                    <a:pt x="421" y="210"/>
                  </a:cubicBezTo>
                  <a:lnTo>
                    <a:pt x="394" y="201"/>
                  </a:lnTo>
                  <a:close/>
                  <a:moveTo>
                    <a:pt x="320" y="173"/>
                  </a:moveTo>
                  <a:cubicBezTo>
                    <a:pt x="242" y="173"/>
                    <a:pt x="242" y="173"/>
                    <a:pt x="242" y="173"/>
                  </a:cubicBezTo>
                  <a:cubicBezTo>
                    <a:pt x="240" y="167"/>
                    <a:pt x="240" y="167"/>
                    <a:pt x="240" y="167"/>
                  </a:cubicBezTo>
                  <a:cubicBezTo>
                    <a:pt x="239" y="163"/>
                    <a:pt x="234" y="160"/>
                    <a:pt x="230" y="162"/>
                  </a:cubicBezTo>
                  <a:cubicBezTo>
                    <a:pt x="226" y="163"/>
                    <a:pt x="224" y="167"/>
                    <a:pt x="225" y="172"/>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30"/>
                    <a:pt x="245" y="233"/>
                  </a:cubicBezTo>
                  <a:cubicBezTo>
                    <a:pt x="263" y="289"/>
                    <a:pt x="263" y="289"/>
                    <a:pt x="263" y="289"/>
                  </a:cubicBezTo>
                  <a:cubicBezTo>
                    <a:pt x="215" y="254"/>
                    <a:pt x="215" y="254"/>
                    <a:pt x="215" y="254"/>
                  </a:cubicBezTo>
                  <a:cubicBezTo>
                    <a:pt x="213" y="252"/>
                    <a:pt x="209" y="252"/>
                    <a:pt x="206" y="254"/>
                  </a:cubicBezTo>
                  <a:cubicBezTo>
                    <a:pt x="158" y="289"/>
                    <a:pt x="158" y="289"/>
                    <a:pt x="158" y="289"/>
                  </a:cubicBezTo>
                  <a:cubicBezTo>
                    <a:pt x="176" y="233"/>
                    <a:pt x="176" y="233"/>
                    <a:pt x="176" y="233"/>
                  </a:cubicBezTo>
                  <a:cubicBezTo>
                    <a:pt x="178" y="230"/>
                    <a:pt x="176" y="226"/>
                    <a:pt x="174"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8"/>
                    <a:pt x="225" y="146"/>
                  </a:cubicBezTo>
                  <a:cubicBezTo>
                    <a:pt x="229" y="145"/>
                    <a:pt x="232"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6"/>
                    <a:pt x="94" y="179"/>
                  </a:cubicBezTo>
                  <a:cubicBezTo>
                    <a:pt x="93" y="182"/>
                    <a:pt x="94" y="186"/>
                    <a:pt x="97" y="188"/>
                  </a:cubicBezTo>
                  <a:cubicBezTo>
                    <a:pt x="159" y="233"/>
                    <a:pt x="159" y="233"/>
                    <a:pt x="159" y="233"/>
                  </a:cubicBezTo>
                  <a:cubicBezTo>
                    <a:pt x="135" y="307"/>
                    <a:pt x="135" y="307"/>
                    <a:pt x="135" y="307"/>
                  </a:cubicBezTo>
                  <a:cubicBezTo>
                    <a:pt x="134" y="311"/>
                    <a:pt x="136" y="314"/>
                    <a:pt x="138" y="316"/>
                  </a:cubicBezTo>
                  <a:cubicBezTo>
                    <a:pt x="140" y="317"/>
                    <a:pt x="141" y="318"/>
                    <a:pt x="143" y="318"/>
                  </a:cubicBezTo>
                  <a:cubicBezTo>
                    <a:pt x="145" y="318"/>
                    <a:pt x="146" y="317"/>
                    <a:pt x="148" y="316"/>
                  </a:cubicBezTo>
                  <a:cubicBezTo>
                    <a:pt x="211" y="271"/>
                    <a:pt x="211" y="271"/>
                    <a:pt x="211" y="271"/>
                  </a:cubicBezTo>
                  <a:cubicBezTo>
                    <a:pt x="274" y="316"/>
                    <a:pt x="274" y="316"/>
                    <a:pt x="274"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8" y="186"/>
                    <a:pt x="329" y="182"/>
                    <a:pt x="328" y="179"/>
                  </a:cubicBezTo>
                  <a:cubicBezTo>
                    <a:pt x="327" y="176"/>
                    <a:pt x="323" y="173"/>
                    <a:pt x="320" y="173"/>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23573" name="Rectangle 19"/>
            <p:cNvSpPr>
              <a:spLocks noChangeArrowheads="1"/>
            </p:cNvSpPr>
            <p:nvPr/>
          </p:nvSpPr>
          <p:spPr bwMode="auto">
            <a:xfrm>
              <a:off x="1040924" y="3912721"/>
              <a:ext cx="322149" cy="1358251"/>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23574" name="Rectangle 21"/>
            <p:cNvSpPr>
              <a:spLocks noChangeArrowheads="1"/>
            </p:cNvSpPr>
            <p:nvPr/>
          </p:nvSpPr>
          <p:spPr bwMode="auto">
            <a:xfrm rot="-5400000">
              <a:off x="1592502" y="3541019"/>
              <a:ext cx="322149" cy="1358251"/>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23575" name="Rectangle 20"/>
            <p:cNvSpPr>
              <a:spLocks noChangeArrowheads="1"/>
            </p:cNvSpPr>
            <p:nvPr/>
          </p:nvSpPr>
          <p:spPr bwMode="auto">
            <a:xfrm>
              <a:off x="2341384" y="4104075"/>
              <a:ext cx="322149" cy="1358251"/>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23576" name="Rectangle 22"/>
            <p:cNvSpPr>
              <a:spLocks noChangeArrowheads="1"/>
            </p:cNvSpPr>
            <p:nvPr/>
          </p:nvSpPr>
          <p:spPr bwMode="auto">
            <a:xfrm>
              <a:off x="2160675" y="4284145"/>
              <a:ext cx="322149" cy="379026"/>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sp>
          <p:nvSpPr>
            <p:cNvPr id="23577" name="Rectangle 23"/>
            <p:cNvSpPr>
              <a:spLocks noChangeArrowheads="1"/>
            </p:cNvSpPr>
            <p:nvPr/>
          </p:nvSpPr>
          <p:spPr bwMode="auto">
            <a:xfrm>
              <a:off x="1290819" y="4271164"/>
              <a:ext cx="322149" cy="379026"/>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ctr" eaLnBrk="1" hangingPunct="1"/>
              <a:endParaRPr lang="fr-FR" altLang="fr-FR" smtClean="0">
                <a:solidFill>
                  <a:srgbClr val="58585A"/>
                </a:solidFill>
                <a:cs typeface="+mn-cs"/>
              </a:endParaRPr>
            </a:p>
          </p:txBody>
        </p:sp>
      </p:grpSp>
      <p:sp>
        <p:nvSpPr>
          <p:cNvPr id="17" name="TextBox 16"/>
          <p:cNvSpPr txBox="1"/>
          <p:nvPr/>
        </p:nvSpPr>
        <p:spPr>
          <a:xfrm>
            <a:off x="2097088" y="2025650"/>
            <a:ext cx="538162" cy="769938"/>
          </a:xfrm>
          <a:prstGeom prst="rect">
            <a:avLst/>
          </a:prstGeom>
          <a:noFill/>
        </p:spPr>
        <p:txBody>
          <a:bodyPr wrap="none">
            <a:spAutoFit/>
          </a:bodyPr>
          <a:lstStyle/>
          <a:p>
            <a:pPr algn="ctr">
              <a:defRPr/>
            </a:pPr>
            <a:r>
              <a:rPr lang="en-US" sz="4400" dirty="0">
                <a:solidFill>
                  <a:srgbClr val="58585A"/>
                </a:solidFill>
                <a:latin typeface="Ericsson Capital TT"/>
                <a:ea typeface="MS PGothic" panose="020B0600070205080204" pitchFamily="34" charset="-128"/>
                <a:cs typeface="Arial" charset="0"/>
              </a:rPr>
              <a:t>+</a:t>
            </a:r>
          </a:p>
        </p:txBody>
      </p:sp>
      <p:sp>
        <p:nvSpPr>
          <p:cNvPr id="25" name="TextBox 24"/>
          <p:cNvSpPr txBox="1"/>
          <p:nvPr/>
        </p:nvSpPr>
        <p:spPr>
          <a:xfrm>
            <a:off x="479425" y="2903538"/>
            <a:ext cx="1857375" cy="646112"/>
          </a:xfrm>
          <a:prstGeom prst="rect">
            <a:avLst/>
          </a:prstGeom>
          <a:noFill/>
        </p:spPr>
        <p:txBody>
          <a:bodyPr wrap="none">
            <a:spAutoFit/>
          </a:bodyPr>
          <a:lstStyle/>
          <a:p>
            <a:pPr algn="ctr">
              <a:defRPr/>
            </a:pPr>
            <a:r>
              <a:rPr lang="en-US" dirty="0">
                <a:solidFill>
                  <a:srgbClr val="58585A"/>
                </a:solidFill>
                <a:latin typeface="Ericsson Capital TT"/>
                <a:ea typeface="MS PGothic" panose="020B0600070205080204" pitchFamily="34" charset="-128"/>
                <a:cs typeface="Arial" charset="0"/>
              </a:rPr>
              <a:t>Your Needed</a:t>
            </a:r>
            <a:br>
              <a:rPr lang="en-US" dirty="0">
                <a:solidFill>
                  <a:srgbClr val="58585A"/>
                </a:solidFill>
                <a:latin typeface="Ericsson Capital TT"/>
                <a:ea typeface="MS PGothic" panose="020B0600070205080204" pitchFamily="34" charset="-128"/>
                <a:cs typeface="Arial" charset="0"/>
              </a:rPr>
            </a:br>
            <a:r>
              <a:rPr lang="en-US" dirty="0">
                <a:solidFill>
                  <a:srgbClr val="58585A"/>
                </a:solidFill>
                <a:latin typeface="Ericsson Capital TT"/>
                <a:ea typeface="MS PGothic" panose="020B0600070205080204" pitchFamily="34" charset="-128"/>
                <a:cs typeface="Arial" charset="0"/>
              </a:rPr>
              <a:t>Features</a:t>
            </a:r>
          </a:p>
        </p:txBody>
      </p:sp>
      <p:sp>
        <p:nvSpPr>
          <p:cNvPr id="26" name="TextBox 25"/>
          <p:cNvSpPr txBox="1"/>
          <p:nvPr/>
        </p:nvSpPr>
        <p:spPr>
          <a:xfrm>
            <a:off x="3924300" y="3186113"/>
            <a:ext cx="608013" cy="1322387"/>
          </a:xfrm>
          <a:prstGeom prst="rect">
            <a:avLst/>
          </a:prstGeom>
          <a:noFill/>
        </p:spPr>
        <p:txBody>
          <a:bodyPr wrap="none">
            <a:spAutoFit/>
          </a:bodyPr>
          <a:lstStyle/>
          <a:p>
            <a:pPr algn="ctr">
              <a:defRPr/>
            </a:pPr>
            <a:r>
              <a:rPr lang="en-US" sz="8000" dirty="0">
                <a:solidFill>
                  <a:srgbClr val="58585A"/>
                </a:solidFill>
                <a:latin typeface="Ericsson Capital TT"/>
                <a:ea typeface="MS PGothic" panose="020B0600070205080204" pitchFamily="34" charset="-128"/>
                <a:cs typeface="Arial" charset="0"/>
              </a:rPr>
              <a:t>-</a:t>
            </a:r>
          </a:p>
        </p:txBody>
      </p:sp>
      <p:sp>
        <p:nvSpPr>
          <p:cNvPr id="27" name="TextBox 26"/>
          <p:cNvSpPr txBox="1"/>
          <p:nvPr/>
        </p:nvSpPr>
        <p:spPr>
          <a:xfrm>
            <a:off x="4159250" y="4229100"/>
            <a:ext cx="2290763" cy="369888"/>
          </a:xfrm>
          <a:prstGeom prst="rect">
            <a:avLst/>
          </a:prstGeom>
          <a:noFill/>
        </p:spPr>
        <p:txBody>
          <a:bodyPr wrap="none">
            <a:spAutoFit/>
          </a:bodyPr>
          <a:lstStyle/>
          <a:p>
            <a:pPr algn="ctr">
              <a:defRPr/>
            </a:pPr>
            <a:r>
              <a:rPr lang="en-US" dirty="0">
                <a:solidFill>
                  <a:srgbClr val="58585A"/>
                </a:solidFill>
                <a:latin typeface="Ericsson Capital TT"/>
                <a:ea typeface="MS PGothic" panose="020B0600070205080204" pitchFamily="34" charset="-128"/>
                <a:cs typeface="Arial" charset="0"/>
              </a:rPr>
              <a:t>Preconceptions</a:t>
            </a:r>
          </a:p>
        </p:txBody>
      </p:sp>
      <p:sp>
        <p:nvSpPr>
          <p:cNvPr id="23562" name="Title 1"/>
          <p:cNvSpPr>
            <a:spLocks noGrp="1"/>
          </p:cNvSpPr>
          <p:nvPr>
            <p:ph type="title"/>
          </p:nvPr>
        </p:nvSpPr>
        <p:spPr/>
        <p:txBody>
          <a:bodyPr/>
          <a:lstStyle/>
          <a:p>
            <a:pPr eaLnBrk="1" hangingPunct="1"/>
            <a:r>
              <a:rPr lang="en-US" altLang="fr-FR" smtClean="0"/>
              <a:t>How to Evaluate?</a:t>
            </a:r>
          </a:p>
        </p:txBody>
      </p:sp>
      <p:sp>
        <p:nvSpPr>
          <p:cNvPr id="28" name="TextBox 27"/>
          <p:cNvSpPr txBox="1"/>
          <p:nvPr/>
        </p:nvSpPr>
        <p:spPr>
          <a:xfrm>
            <a:off x="250825" y="5210175"/>
            <a:ext cx="2227263" cy="646113"/>
          </a:xfrm>
          <a:prstGeom prst="rect">
            <a:avLst/>
          </a:prstGeom>
          <a:noFill/>
        </p:spPr>
        <p:txBody>
          <a:bodyPr wrap="none">
            <a:spAutoFit/>
          </a:bodyPr>
          <a:lstStyle/>
          <a:p>
            <a:pPr algn="ctr">
              <a:defRPr/>
            </a:pPr>
            <a:r>
              <a:rPr lang="en-US" dirty="0">
                <a:solidFill>
                  <a:srgbClr val="58585A"/>
                </a:solidFill>
                <a:latin typeface="Ericsson Capital TT"/>
                <a:ea typeface="MS PGothic" panose="020B0600070205080204" pitchFamily="34" charset="-128"/>
                <a:cs typeface="Arial" charset="0"/>
              </a:rPr>
              <a:t>Supporting</a:t>
            </a:r>
          </a:p>
          <a:p>
            <a:pPr algn="ctr">
              <a:defRPr/>
            </a:pPr>
            <a:r>
              <a:rPr lang="en-US" dirty="0">
                <a:solidFill>
                  <a:srgbClr val="58585A"/>
                </a:solidFill>
                <a:latin typeface="Ericsson Capital TT"/>
                <a:ea typeface="MS PGothic" panose="020B0600070205080204" pitchFamily="34" charset="-128"/>
                <a:cs typeface="Arial" charset="0"/>
              </a:rPr>
              <a:t>Documentation</a:t>
            </a:r>
          </a:p>
        </p:txBody>
      </p:sp>
      <p:sp>
        <p:nvSpPr>
          <p:cNvPr id="23564" name="Freeform 30"/>
          <p:cNvSpPr>
            <a:spLocks noChangeAspect="1" noEditPoints="1"/>
          </p:cNvSpPr>
          <p:nvPr/>
        </p:nvSpPr>
        <p:spPr bwMode="auto">
          <a:xfrm>
            <a:off x="2676525" y="1701800"/>
            <a:ext cx="1136650" cy="1198563"/>
          </a:xfrm>
          <a:custGeom>
            <a:avLst/>
            <a:gdLst>
              <a:gd name="T0" fmla="*/ 2147483647 w 303"/>
              <a:gd name="T1" fmla="*/ 2147483647 h 320"/>
              <a:gd name="T2" fmla="*/ 2147483647 w 303"/>
              <a:gd name="T3" fmla="*/ 2147483647 h 320"/>
              <a:gd name="T4" fmla="*/ 2147483647 w 303"/>
              <a:gd name="T5" fmla="*/ 2147483647 h 320"/>
              <a:gd name="T6" fmla="*/ 2147483647 w 303"/>
              <a:gd name="T7" fmla="*/ 2147483647 h 320"/>
              <a:gd name="T8" fmla="*/ 2147483647 w 303"/>
              <a:gd name="T9" fmla="*/ 2147483647 h 320"/>
              <a:gd name="T10" fmla="*/ 2147483647 w 303"/>
              <a:gd name="T11" fmla="*/ 2147483647 h 320"/>
              <a:gd name="T12" fmla="*/ 2147483647 w 303"/>
              <a:gd name="T13" fmla="*/ 2147483647 h 320"/>
              <a:gd name="T14" fmla="*/ 2147483647 w 303"/>
              <a:gd name="T15" fmla="*/ 2147483647 h 320"/>
              <a:gd name="T16" fmla="*/ 2147483647 w 303"/>
              <a:gd name="T17" fmla="*/ 2147483647 h 320"/>
              <a:gd name="T18" fmla="*/ 2147483647 w 303"/>
              <a:gd name="T19" fmla="*/ 2147483647 h 320"/>
              <a:gd name="T20" fmla="*/ 2147483647 w 303"/>
              <a:gd name="T21" fmla="*/ 2147483647 h 320"/>
              <a:gd name="T22" fmla="*/ 2147483647 w 303"/>
              <a:gd name="T23" fmla="*/ 2147483647 h 320"/>
              <a:gd name="T24" fmla="*/ 2147483647 w 303"/>
              <a:gd name="T25" fmla="*/ 2147483647 h 320"/>
              <a:gd name="T26" fmla="*/ 2147483647 w 303"/>
              <a:gd name="T27" fmla="*/ 2147483647 h 320"/>
              <a:gd name="T28" fmla="*/ 2147483647 w 303"/>
              <a:gd name="T29" fmla="*/ 2147483647 h 320"/>
              <a:gd name="T30" fmla="*/ 2147483647 w 303"/>
              <a:gd name="T31" fmla="*/ 2147483647 h 320"/>
              <a:gd name="T32" fmla="*/ 2147483647 w 303"/>
              <a:gd name="T33" fmla="*/ 2147483647 h 320"/>
              <a:gd name="T34" fmla="*/ 2147483647 w 303"/>
              <a:gd name="T35" fmla="*/ 2147483647 h 320"/>
              <a:gd name="T36" fmla="*/ 2147483647 w 303"/>
              <a:gd name="T37" fmla="*/ 2147483647 h 320"/>
              <a:gd name="T38" fmla="*/ 2147483647 w 303"/>
              <a:gd name="T39" fmla="*/ 2147483647 h 320"/>
              <a:gd name="T40" fmla="*/ 2147483647 w 303"/>
              <a:gd name="T41" fmla="*/ 2147483647 h 320"/>
              <a:gd name="T42" fmla="*/ 2147483647 w 303"/>
              <a:gd name="T43" fmla="*/ 2147483647 h 320"/>
              <a:gd name="T44" fmla="*/ 2147483647 w 303"/>
              <a:gd name="T45" fmla="*/ 2147483647 h 320"/>
              <a:gd name="T46" fmla="*/ 2147483647 w 303"/>
              <a:gd name="T47" fmla="*/ 2147483647 h 320"/>
              <a:gd name="T48" fmla="*/ 2147483647 w 303"/>
              <a:gd name="T49" fmla="*/ 2147483647 h 320"/>
              <a:gd name="T50" fmla="*/ 2147483647 w 303"/>
              <a:gd name="T51" fmla="*/ 2147483647 h 320"/>
              <a:gd name="T52" fmla="*/ 2147483647 w 303"/>
              <a:gd name="T53" fmla="*/ 2147483647 h 320"/>
              <a:gd name="T54" fmla="*/ 2147483647 w 303"/>
              <a:gd name="T55" fmla="*/ 2147483647 h 320"/>
              <a:gd name="T56" fmla="*/ 0 w 303"/>
              <a:gd name="T57" fmla="*/ 2147483647 h 320"/>
              <a:gd name="T58" fmla="*/ 0 w 303"/>
              <a:gd name="T59" fmla="*/ 2147483647 h 320"/>
              <a:gd name="T60" fmla="*/ 2147483647 w 303"/>
              <a:gd name="T61" fmla="*/ 2147483647 h 320"/>
              <a:gd name="T62" fmla="*/ 2147483647 w 303"/>
              <a:gd name="T63" fmla="*/ 2147483647 h 320"/>
              <a:gd name="T64" fmla="*/ 2147483647 w 303"/>
              <a:gd name="T65" fmla="*/ 2147483647 h 320"/>
              <a:gd name="T66" fmla="*/ 2147483647 w 303"/>
              <a:gd name="T67" fmla="*/ 2147483647 h 320"/>
              <a:gd name="T68" fmla="*/ 2147483647 w 303"/>
              <a:gd name="T69" fmla="*/ 2147483647 h 3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03" h="320">
                <a:moveTo>
                  <a:pt x="299" y="3"/>
                </a:moveTo>
                <a:cubicBezTo>
                  <a:pt x="296" y="0"/>
                  <a:pt x="291" y="1"/>
                  <a:pt x="288" y="4"/>
                </a:cubicBezTo>
                <a:cubicBezTo>
                  <a:pt x="288" y="4"/>
                  <a:pt x="187" y="132"/>
                  <a:pt x="144" y="229"/>
                </a:cubicBezTo>
                <a:cubicBezTo>
                  <a:pt x="124" y="179"/>
                  <a:pt x="95" y="153"/>
                  <a:pt x="94" y="152"/>
                </a:cubicBezTo>
                <a:cubicBezTo>
                  <a:pt x="91" y="149"/>
                  <a:pt x="86" y="149"/>
                  <a:pt x="83" y="153"/>
                </a:cubicBezTo>
                <a:cubicBezTo>
                  <a:pt x="80" y="156"/>
                  <a:pt x="80" y="161"/>
                  <a:pt x="83" y="164"/>
                </a:cubicBezTo>
                <a:cubicBezTo>
                  <a:pt x="83" y="164"/>
                  <a:pt x="83" y="164"/>
                  <a:pt x="83" y="164"/>
                </a:cubicBezTo>
                <a:cubicBezTo>
                  <a:pt x="83" y="164"/>
                  <a:pt x="84" y="164"/>
                  <a:pt x="85" y="165"/>
                </a:cubicBezTo>
                <a:cubicBezTo>
                  <a:pt x="91" y="172"/>
                  <a:pt x="120" y="203"/>
                  <a:pt x="135" y="254"/>
                </a:cubicBezTo>
                <a:cubicBezTo>
                  <a:pt x="136" y="257"/>
                  <a:pt x="139" y="259"/>
                  <a:pt x="143" y="260"/>
                </a:cubicBezTo>
                <a:cubicBezTo>
                  <a:pt x="143" y="260"/>
                  <a:pt x="143" y="260"/>
                  <a:pt x="143" y="260"/>
                </a:cubicBezTo>
                <a:cubicBezTo>
                  <a:pt x="146" y="260"/>
                  <a:pt x="149" y="258"/>
                  <a:pt x="151" y="254"/>
                </a:cubicBezTo>
                <a:cubicBezTo>
                  <a:pt x="168" y="207"/>
                  <a:pt x="205" y="147"/>
                  <a:pt x="239" y="99"/>
                </a:cubicBezTo>
                <a:cubicBezTo>
                  <a:pt x="255" y="74"/>
                  <a:pt x="271" y="53"/>
                  <a:pt x="282" y="38"/>
                </a:cubicBezTo>
                <a:cubicBezTo>
                  <a:pt x="293" y="23"/>
                  <a:pt x="301" y="14"/>
                  <a:pt x="301" y="14"/>
                </a:cubicBezTo>
                <a:cubicBezTo>
                  <a:pt x="303" y="11"/>
                  <a:pt x="303" y="6"/>
                  <a:pt x="299" y="3"/>
                </a:cubicBezTo>
                <a:close/>
                <a:moveTo>
                  <a:pt x="287" y="66"/>
                </a:moveTo>
                <a:cubicBezTo>
                  <a:pt x="283" y="66"/>
                  <a:pt x="279" y="69"/>
                  <a:pt x="279" y="74"/>
                </a:cubicBezTo>
                <a:cubicBezTo>
                  <a:pt x="279" y="289"/>
                  <a:pt x="279" y="289"/>
                  <a:pt x="279" y="289"/>
                </a:cubicBezTo>
                <a:cubicBezTo>
                  <a:pt x="279" y="298"/>
                  <a:pt x="273" y="304"/>
                  <a:pt x="265" y="304"/>
                </a:cubicBezTo>
                <a:cubicBezTo>
                  <a:pt x="30" y="304"/>
                  <a:pt x="30" y="304"/>
                  <a:pt x="30" y="304"/>
                </a:cubicBezTo>
                <a:cubicBezTo>
                  <a:pt x="22" y="304"/>
                  <a:pt x="16" y="298"/>
                  <a:pt x="16" y="289"/>
                </a:cubicBezTo>
                <a:cubicBezTo>
                  <a:pt x="16" y="55"/>
                  <a:pt x="16" y="55"/>
                  <a:pt x="16" y="55"/>
                </a:cubicBezTo>
                <a:cubicBezTo>
                  <a:pt x="16" y="47"/>
                  <a:pt x="22" y="41"/>
                  <a:pt x="30" y="41"/>
                </a:cubicBezTo>
                <a:cubicBezTo>
                  <a:pt x="235" y="41"/>
                  <a:pt x="235" y="41"/>
                  <a:pt x="235" y="41"/>
                </a:cubicBezTo>
                <a:cubicBezTo>
                  <a:pt x="239" y="41"/>
                  <a:pt x="243" y="37"/>
                  <a:pt x="243" y="33"/>
                </a:cubicBezTo>
                <a:cubicBezTo>
                  <a:pt x="243" y="28"/>
                  <a:pt x="239" y="25"/>
                  <a:pt x="235" y="25"/>
                </a:cubicBezTo>
                <a:cubicBezTo>
                  <a:pt x="30" y="25"/>
                  <a:pt x="30" y="25"/>
                  <a:pt x="30" y="25"/>
                </a:cubicBezTo>
                <a:cubicBezTo>
                  <a:pt x="14" y="25"/>
                  <a:pt x="0" y="38"/>
                  <a:pt x="0" y="55"/>
                </a:cubicBezTo>
                <a:cubicBezTo>
                  <a:pt x="0" y="289"/>
                  <a:pt x="0" y="289"/>
                  <a:pt x="0" y="289"/>
                </a:cubicBezTo>
                <a:cubicBezTo>
                  <a:pt x="0" y="306"/>
                  <a:pt x="14" y="320"/>
                  <a:pt x="30" y="320"/>
                </a:cubicBezTo>
                <a:cubicBezTo>
                  <a:pt x="265" y="320"/>
                  <a:pt x="265" y="320"/>
                  <a:pt x="265" y="320"/>
                </a:cubicBezTo>
                <a:cubicBezTo>
                  <a:pt x="282" y="320"/>
                  <a:pt x="295" y="306"/>
                  <a:pt x="295" y="289"/>
                </a:cubicBezTo>
                <a:cubicBezTo>
                  <a:pt x="295" y="74"/>
                  <a:pt x="295" y="74"/>
                  <a:pt x="295" y="74"/>
                </a:cubicBezTo>
                <a:cubicBezTo>
                  <a:pt x="295" y="69"/>
                  <a:pt x="292" y="66"/>
                  <a:pt x="287" y="6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16" name="TextBox 15"/>
          <p:cNvSpPr txBox="1"/>
          <p:nvPr/>
        </p:nvSpPr>
        <p:spPr>
          <a:xfrm>
            <a:off x="2489200" y="2901950"/>
            <a:ext cx="1468438" cy="646113"/>
          </a:xfrm>
          <a:prstGeom prst="rect">
            <a:avLst/>
          </a:prstGeom>
          <a:noFill/>
        </p:spPr>
        <p:txBody>
          <a:bodyPr wrap="none">
            <a:spAutoFit/>
          </a:bodyPr>
          <a:lstStyle/>
          <a:p>
            <a:pPr algn="ctr">
              <a:defRPr/>
            </a:pPr>
            <a:r>
              <a:rPr lang="en-US" dirty="0">
                <a:solidFill>
                  <a:srgbClr val="58585A"/>
                </a:solidFill>
                <a:latin typeface="Ericsson Capital TT"/>
                <a:ea typeface="MS PGothic" panose="020B0600070205080204" pitchFamily="34" charset="-128"/>
                <a:cs typeface="Arial" charset="0"/>
              </a:rPr>
              <a:t>Your Test</a:t>
            </a:r>
            <a:br>
              <a:rPr lang="en-US" dirty="0">
                <a:solidFill>
                  <a:srgbClr val="58585A"/>
                </a:solidFill>
                <a:latin typeface="Ericsson Capital TT"/>
                <a:ea typeface="MS PGothic" panose="020B0600070205080204" pitchFamily="34" charset="-128"/>
                <a:cs typeface="Arial" charset="0"/>
              </a:rPr>
            </a:br>
            <a:r>
              <a:rPr lang="en-US" dirty="0">
                <a:solidFill>
                  <a:srgbClr val="58585A"/>
                </a:solidFill>
                <a:latin typeface="Ericsson Capital TT"/>
                <a:ea typeface="MS PGothic" panose="020B0600070205080204" pitchFamily="34" charset="-128"/>
                <a:cs typeface="Arial" charset="0"/>
              </a:rPr>
              <a:t>Coverage</a:t>
            </a:r>
          </a:p>
        </p:txBody>
      </p:sp>
      <p:sp>
        <p:nvSpPr>
          <p:cNvPr id="30" name="TextBox 29"/>
          <p:cNvSpPr txBox="1"/>
          <p:nvPr/>
        </p:nvSpPr>
        <p:spPr>
          <a:xfrm>
            <a:off x="6146800" y="3414713"/>
            <a:ext cx="539750" cy="768350"/>
          </a:xfrm>
          <a:prstGeom prst="rect">
            <a:avLst/>
          </a:prstGeom>
          <a:noFill/>
        </p:spPr>
        <p:txBody>
          <a:bodyPr wrap="none">
            <a:spAutoFit/>
          </a:bodyPr>
          <a:lstStyle/>
          <a:p>
            <a:pPr algn="ctr">
              <a:defRPr/>
            </a:pPr>
            <a:r>
              <a:rPr lang="en-US" sz="4400" dirty="0">
                <a:solidFill>
                  <a:srgbClr val="58585A"/>
                </a:solidFill>
                <a:latin typeface="Ericsson Capital TT"/>
                <a:ea typeface="MS PGothic" panose="020B0600070205080204" pitchFamily="34" charset="-128"/>
                <a:cs typeface="Arial" charset="0"/>
              </a:rPr>
              <a:t>=</a:t>
            </a:r>
          </a:p>
        </p:txBody>
      </p:sp>
      <p:sp>
        <p:nvSpPr>
          <p:cNvPr id="32" name="TextBox 31"/>
          <p:cNvSpPr txBox="1"/>
          <p:nvPr/>
        </p:nvSpPr>
        <p:spPr>
          <a:xfrm>
            <a:off x="2055813" y="4373563"/>
            <a:ext cx="538162" cy="769937"/>
          </a:xfrm>
          <a:prstGeom prst="rect">
            <a:avLst/>
          </a:prstGeom>
          <a:noFill/>
        </p:spPr>
        <p:txBody>
          <a:bodyPr wrap="none">
            <a:spAutoFit/>
          </a:bodyPr>
          <a:lstStyle/>
          <a:p>
            <a:pPr algn="ctr">
              <a:defRPr/>
            </a:pPr>
            <a:r>
              <a:rPr lang="en-US" sz="4400" dirty="0">
                <a:solidFill>
                  <a:srgbClr val="58585A"/>
                </a:solidFill>
                <a:latin typeface="Ericsson Capital TT"/>
                <a:ea typeface="MS PGothic" panose="020B0600070205080204" pitchFamily="34" charset="-128"/>
                <a:cs typeface="Arial" charset="0"/>
              </a:rPr>
              <a:t>+</a:t>
            </a:r>
          </a:p>
        </p:txBody>
      </p:sp>
      <p:pic>
        <p:nvPicPr>
          <p:cNvPr id="23568" name="Picture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250" y="4108450"/>
            <a:ext cx="11779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2459038" y="5151438"/>
            <a:ext cx="1638300" cy="646112"/>
          </a:xfrm>
          <a:prstGeom prst="rect">
            <a:avLst/>
          </a:prstGeom>
          <a:noFill/>
        </p:spPr>
        <p:txBody>
          <a:bodyPr wrap="none">
            <a:spAutoFit/>
          </a:bodyPr>
          <a:lstStyle/>
          <a:p>
            <a:pPr algn="ctr">
              <a:defRPr/>
            </a:pPr>
            <a:r>
              <a:rPr lang="en-US" dirty="0">
                <a:solidFill>
                  <a:srgbClr val="58585A"/>
                </a:solidFill>
                <a:latin typeface="Ericsson Capital TT"/>
                <a:ea typeface="MS PGothic" panose="020B0600070205080204" pitchFamily="34" charset="-128"/>
                <a:cs typeface="Arial" charset="0"/>
              </a:rPr>
              <a:t>Your</a:t>
            </a:r>
            <a:br>
              <a:rPr lang="en-US" dirty="0">
                <a:solidFill>
                  <a:srgbClr val="58585A"/>
                </a:solidFill>
                <a:latin typeface="Ericsson Capital TT"/>
                <a:ea typeface="MS PGothic" panose="020B0600070205080204" pitchFamily="34" charset="-128"/>
                <a:cs typeface="Arial" charset="0"/>
              </a:rPr>
            </a:br>
            <a:r>
              <a:rPr lang="en-US" dirty="0">
                <a:solidFill>
                  <a:srgbClr val="58585A"/>
                </a:solidFill>
                <a:latin typeface="Ericsson Capital TT"/>
                <a:ea typeface="MS PGothic" panose="020B0600070205080204" pitchFamily="34" charset="-128"/>
                <a:cs typeface="Arial" charset="0"/>
              </a:rPr>
              <a:t>Evaluation</a:t>
            </a:r>
          </a:p>
        </p:txBody>
      </p:sp>
      <p:sp>
        <p:nvSpPr>
          <p:cNvPr id="35" name="Freeform 42"/>
          <p:cNvSpPr>
            <a:spLocks noChangeAspect="1"/>
          </p:cNvSpPr>
          <p:nvPr/>
        </p:nvSpPr>
        <p:spPr bwMode="auto">
          <a:xfrm>
            <a:off x="6959600" y="3236913"/>
            <a:ext cx="839788" cy="992187"/>
          </a:xfrm>
          <a:custGeom>
            <a:avLst/>
            <a:gdLst>
              <a:gd name="T0" fmla="*/ 2147483647 w 224"/>
              <a:gd name="T1" fmla="*/ 2147483647 h 259"/>
              <a:gd name="T2" fmla="*/ 2147483647 w 224"/>
              <a:gd name="T3" fmla="*/ 2147483647 h 259"/>
              <a:gd name="T4" fmla="*/ 2147483647 w 224"/>
              <a:gd name="T5" fmla="*/ 2147483647 h 259"/>
              <a:gd name="T6" fmla="*/ 2147483647 w 224"/>
              <a:gd name="T7" fmla="*/ 2147483647 h 259"/>
              <a:gd name="T8" fmla="*/ 2147483647 w 224"/>
              <a:gd name="T9" fmla="*/ 2147483647 h 259"/>
              <a:gd name="T10" fmla="*/ 2147483647 w 224"/>
              <a:gd name="T11" fmla="*/ 2147483647 h 259"/>
              <a:gd name="T12" fmla="*/ 2147483647 w 224"/>
              <a:gd name="T13" fmla="*/ 2147483647 h 259"/>
              <a:gd name="T14" fmla="*/ 2147483647 w 224"/>
              <a:gd name="T15" fmla="*/ 2147483647 h 259"/>
              <a:gd name="T16" fmla="*/ 2147483647 w 224"/>
              <a:gd name="T17" fmla="*/ 2147483647 h 259"/>
              <a:gd name="T18" fmla="*/ 2147483647 w 224"/>
              <a:gd name="T19" fmla="*/ 2147483647 h 259"/>
              <a:gd name="T20" fmla="*/ 2147483647 w 224"/>
              <a:gd name="T21" fmla="*/ 2147483647 h 259"/>
              <a:gd name="T22" fmla="*/ 2147483647 w 224"/>
              <a:gd name="T23" fmla="*/ 2147483647 h 259"/>
              <a:gd name="T24" fmla="*/ 2147483647 w 224"/>
              <a:gd name="T25" fmla="*/ 2147483647 h 259"/>
              <a:gd name="T26" fmla="*/ 2147483647 w 224"/>
              <a:gd name="T27" fmla="*/ 2147483647 h 259"/>
              <a:gd name="T28" fmla="*/ 2147483647 w 224"/>
              <a:gd name="T29" fmla="*/ 2147483647 h 259"/>
              <a:gd name="T30" fmla="*/ 2147483647 w 224"/>
              <a:gd name="T31" fmla="*/ 2147483647 h 2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4" h="259">
                <a:moveTo>
                  <a:pt x="220" y="2"/>
                </a:moveTo>
                <a:cubicBezTo>
                  <a:pt x="216" y="0"/>
                  <a:pt x="211" y="0"/>
                  <a:pt x="209" y="4"/>
                </a:cubicBezTo>
                <a:cubicBezTo>
                  <a:pt x="208" y="4"/>
                  <a:pt x="107" y="131"/>
                  <a:pt x="64" y="228"/>
                </a:cubicBezTo>
                <a:cubicBezTo>
                  <a:pt x="44" y="179"/>
                  <a:pt x="15" y="152"/>
                  <a:pt x="15" y="152"/>
                </a:cubicBezTo>
                <a:cubicBezTo>
                  <a:pt x="11" y="149"/>
                  <a:pt x="6" y="149"/>
                  <a:pt x="3" y="152"/>
                </a:cubicBezTo>
                <a:cubicBezTo>
                  <a:pt x="0" y="155"/>
                  <a:pt x="1" y="161"/>
                  <a:pt x="4" y="164"/>
                </a:cubicBezTo>
                <a:cubicBezTo>
                  <a:pt x="4" y="164"/>
                  <a:pt x="4" y="164"/>
                  <a:pt x="4" y="164"/>
                </a:cubicBezTo>
                <a:cubicBezTo>
                  <a:pt x="4" y="164"/>
                  <a:pt x="4" y="164"/>
                  <a:pt x="5" y="165"/>
                </a:cubicBezTo>
                <a:cubicBezTo>
                  <a:pt x="12" y="171"/>
                  <a:pt x="41" y="202"/>
                  <a:pt x="56" y="253"/>
                </a:cubicBezTo>
                <a:cubicBezTo>
                  <a:pt x="57" y="257"/>
                  <a:pt x="60" y="259"/>
                  <a:pt x="63" y="259"/>
                </a:cubicBezTo>
                <a:cubicBezTo>
                  <a:pt x="63" y="259"/>
                  <a:pt x="63" y="259"/>
                  <a:pt x="64" y="259"/>
                </a:cubicBezTo>
                <a:cubicBezTo>
                  <a:pt x="67" y="259"/>
                  <a:pt x="70" y="257"/>
                  <a:pt x="71" y="254"/>
                </a:cubicBezTo>
                <a:cubicBezTo>
                  <a:pt x="88" y="207"/>
                  <a:pt x="126" y="147"/>
                  <a:pt x="159" y="98"/>
                </a:cubicBezTo>
                <a:cubicBezTo>
                  <a:pt x="176" y="74"/>
                  <a:pt x="191" y="53"/>
                  <a:pt x="203" y="38"/>
                </a:cubicBezTo>
                <a:cubicBezTo>
                  <a:pt x="214" y="23"/>
                  <a:pt x="221" y="14"/>
                  <a:pt x="221" y="14"/>
                </a:cubicBezTo>
                <a:cubicBezTo>
                  <a:pt x="224" y="10"/>
                  <a:pt x="223" y="5"/>
                  <a:pt x="22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fr-FR" sz="2000" smtClean="0">
              <a:solidFill>
                <a:srgbClr val="58585A"/>
              </a:solidFill>
              <a:ea typeface="MS PGothic" panose="020B0600070205080204" pitchFamily="34" charset="-128"/>
              <a:cs typeface="+mn-cs"/>
            </a:endParaRPr>
          </a:p>
        </p:txBody>
      </p:sp>
      <p:sp>
        <p:nvSpPr>
          <p:cNvPr id="36" name="TextBox 35"/>
          <p:cNvSpPr txBox="1"/>
          <p:nvPr/>
        </p:nvSpPr>
        <p:spPr>
          <a:xfrm>
            <a:off x="6511925" y="4286250"/>
            <a:ext cx="1428750" cy="646113"/>
          </a:xfrm>
          <a:prstGeom prst="rect">
            <a:avLst/>
          </a:prstGeom>
          <a:noFill/>
        </p:spPr>
        <p:txBody>
          <a:bodyPr wrap="none">
            <a:spAutoFit/>
          </a:bodyPr>
          <a:lstStyle/>
          <a:p>
            <a:pPr algn="ctr">
              <a:defRPr/>
            </a:pPr>
            <a:r>
              <a:rPr lang="en-US" dirty="0">
                <a:solidFill>
                  <a:srgbClr val="58585A"/>
                </a:solidFill>
                <a:latin typeface="Ericsson Capital TT"/>
                <a:ea typeface="MS PGothic" panose="020B0600070205080204" pitchFamily="34" charset="-128"/>
                <a:cs typeface="Arial" charset="0"/>
              </a:rPr>
              <a:t>O&amp;M</a:t>
            </a:r>
          </a:p>
          <a:p>
            <a:pPr algn="ctr">
              <a:defRPr/>
            </a:pPr>
            <a:r>
              <a:rPr lang="en-US" dirty="0">
                <a:solidFill>
                  <a:srgbClr val="58585A"/>
                </a:solidFill>
                <a:latin typeface="Ericsson Capital TT"/>
                <a:ea typeface="MS PGothic" panose="020B0600070205080204" pitchFamily="34" charset="-128"/>
                <a:cs typeface="Arial" charset="0"/>
              </a:rPr>
              <a:t>Modeling</a:t>
            </a:r>
          </a:p>
        </p:txBody>
      </p:sp>
    </p:spTree>
    <p:extLst>
      <p:ext uri="{BB962C8B-B14F-4D97-AF65-F5344CB8AC3E}">
        <p14:creationId xmlns:p14="http://schemas.microsoft.com/office/powerpoint/2010/main" val="1424038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par>
                          <p:cTn id="9" fill="hold" nodeType="afterGroup">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35" grpId="0" animBg="1"/>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fr-FR" smtClean="0"/>
              <a:t>Conclusions</a:t>
            </a:r>
          </a:p>
        </p:txBody>
      </p:sp>
      <p:sp>
        <p:nvSpPr>
          <p:cNvPr id="25602" name="Content Placeholder 2"/>
          <p:cNvSpPr>
            <a:spLocks noGrp="1"/>
          </p:cNvSpPr>
          <p:nvPr>
            <p:ph idx="1"/>
          </p:nvPr>
        </p:nvSpPr>
        <p:spPr>
          <a:xfrm>
            <a:off x="396875" y="1217613"/>
            <a:ext cx="8351838" cy="3851275"/>
          </a:xfrm>
        </p:spPr>
        <p:txBody>
          <a:bodyPr/>
          <a:lstStyle/>
          <a:p>
            <a:pPr eaLnBrk="1" hangingPunct="1"/>
            <a:r>
              <a:rPr lang="en-US" altLang="fr-FR" smtClean="0"/>
              <a:t>Is Papyrus good enough to be used in industry?</a:t>
            </a:r>
          </a:p>
          <a:p>
            <a:pPr lvl="1" eaLnBrk="1" hangingPunct="1"/>
            <a:r>
              <a:rPr lang="en-US" altLang="fr-FR" smtClean="0"/>
              <a:t>Yes it is in many, but probably not all, contexts today</a:t>
            </a:r>
          </a:p>
          <a:p>
            <a:pPr lvl="1" eaLnBrk="1" hangingPunct="1"/>
            <a:r>
              <a:rPr lang="en-US" altLang="fr-FR" smtClean="0"/>
              <a:t>If it doesn</a:t>
            </a:r>
            <a:r>
              <a:rPr lang="en-US" altLang="en-US" smtClean="0"/>
              <a:t>’</a:t>
            </a:r>
            <a:r>
              <a:rPr lang="en-US" altLang="fr-FR" smtClean="0"/>
              <a:t>t meet your requirements then get involved</a:t>
            </a:r>
          </a:p>
          <a:p>
            <a:pPr eaLnBrk="1" hangingPunct="1"/>
            <a:r>
              <a:rPr lang="en-US" altLang="fr-FR" smtClean="0"/>
              <a:t>Don</a:t>
            </a:r>
            <a:r>
              <a:rPr lang="en-US" altLang="en-US" smtClean="0"/>
              <a:t>’</a:t>
            </a:r>
            <a:r>
              <a:rPr lang="en-US" altLang="fr-FR" smtClean="0"/>
              <a:t>t try to build our own DSL/UML Tool</a:t>
            </a:r>
            <a:endParaRPr lang="en-US" altLang="fr-FR" smtClean="0">
              <a:sym typeface="Wingdings" panose="05000000000000000000" pitchFamily="2" charset="2"/>
            </a:endParaRPr>
          </a:p>
          <a:p>
            <a:pPr lvl="1" eaLnBrk="1" hangingPunct="1"/>
            <a:r>
              <a:rPr lang="en-US" altLang="fr-FR" smtClean="0">
                <a:sym typeface="Wingdings" panose="05000000000000000000" pitchFamily="2" charset="2"/>
              </a:rPr>
              <a:t>Instead become a contributor and together we can build a great tool</a:t>
            </a:r>
          </a:p>
          <a:p>
            <a:pPr eaLnBrk="1" hangingPunct="1"/>
            <a:r>
              <a:rPr lang="en-US" altLang="fr-FR" smtClean="0"/>
              <a:t>In open source there is no customer vendor relationship</a:t>
            </a:r>
          </a:p>
          <a:p>
            <a:pPr lvl="1" eaLnBrk="1" hangingPunct="1"/>
            <a:r>
              <a:rPr lang="en-US" altLang="fr-FR" smtClean="0"/>
              <a:t>Don</a:t>
            </a:r>
            <a:r>
              <a:rPr lang="en-US" altLang="en-US" smtClean="0"/>
              <a:t>’</a:t>
            </a:r>
            <a:r>
              <a:rPr lang="en-US" altLang="fr-FR" smtClean="0"/>
              <a:t>t ask for non generic features</a:t>
            </a:r>
          </a:p>
          <a:p>
            <a:pPr lvl="1" eaLnBrk="1" hangingPunct="1"/>
            <a:r>
              <a:rPr lang="en-US" altLang="fr-FR" smtClean="0"/>
              <a:t>Communicate openly and effectively </a:t>
            </a:r>
          </a:p>
          <a:p>
            <a:pPr eaLnBrk="1" hangingPunct="1"/>
            <a:r>
              <a:rPr lang="en-US" altLang="fr-FR" smtClean="0"/>
              <a:t>Papyrus is only one part of a larger eco system</a:t>
            </a:r>
          </a:p>
          <a:p>
            <a:pPr lvl="1" eaLnBrk="1" hangingPunct="1"/>
            <a:r>
              <a:rPr lang="en-US" altLang="fr-FR" smtClean="0"/>
              <a:t>Manage integration of other components carefully</a:t>
            </a:r>
          </a:p>
          <a:p>
            <a:pPr eaLnBrk="1" hangingPunct="1"/>
            <a:r>
              <a:rPr lang="en-US" altLang="fr-FR" smtClean="0"/>
              <a:t>Expectations must be managed</a:t>
            </a:r>
          </a:p>
          <a:p>
            <a:pPr lvl="1" eaLnBrk="1" hangingPunct="1"/>
            <a:r>
              <a:rPr lang="en-US" altLang="fr-FR" smtClean="0"/>
              <a:t>No false starts</a:t>
            </a:r>
          </a:p>
          <a:p>
            <a:pPr lvl="1" eaLnBrk="1" hangingPunct="1"/>
            <a:r>
              <a:rPr lang="en-US" altLang="fr-FR" smtClean="0"/>
              <a:t>Don</a:t>
            </a:r>
            <a:r>
              <a:rPr lang="en-US" altLang="en-US" smtClean="0"/>
              <a:t>’</a:t>
            </a:r>
            <a:r>
              <a:rPr lang="en-US" altLang="fr-FR" smtClean="0"/>
              <a:t>t release until you have the </a:t>
            </a:r>
            <a:r>
              <a:rPr lang="en-US" altLang="en-US" smtClean="0"/>
              <a:t>“</a:t>
            </a:r>
            <a:r>
              <a:rPr lang="en-US" altLang="fr-FR" smtClean="0"/>
              <a:t>right quality</a:t>
            </a:r>
            <a:r>
              <a:rPr lang="en-US" altLang="en-US" smtClean="0"/>
              <a:t>”</a:t>
            </a:r>
            <a:endParaRPr lang="en-US" altLang="fr-FR" smtClean="0"/>
          </a:p>
          <a:p>
            <a:pPr eaLnBrk="1" hangingPunct="1"/>
            <a:endParaRPr lang="en-US" altLang="fr-FR" smtClean="0"/>
          </a:p>
          <a:p>
            <a:pPr eaLnBrk="1" hangingPunct="1"/>
            <a:endParaRPr lang="en-US" altLang="fr-FR" smtClean="0"/>
          </a:p>
        </p:txBody>
      </p:sp>
    </p:spTree>
    <p:extLst>
      <p:ext uri="{BB962C8B-B14F-4D97-AF65-F5344CB8AC3E}">
        <p14:creationId xmlns:p14="http://schemas.microsoft.com/office/powerpoint/2010/main" val="975707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Logo_ChapterSlide_Normal" descr="Logo_ChapterSlide_Normal"/>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89087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95648" y="260648"/>
            <a:ext cx="4373957" cy="1584176"/>
          </a:xfrm>
        </p:spPr>
        <p:txBody>
          <a:bodyPr anchor="ctr"/>
          <a:lstStyle/>
          <a:p>
            <a:r>
              <a:rPr lang="en-CA" sz="5400" b="1" dirty="0" smtClean="0">
                <a:effectLst>
                  <a:outerShdw blurRad="38100" dist="38100" dir="2700000" algn="tl">
                    <a:srgbClr val="000000">
                      <a:alpha val="43137"/>
                    </a:srgbClr>
                  </a:outerShdw>
                </a:effectLst>
                <a:latin typeface="Comic Sans MS" panose="030F0702030302020204" pitchFamily="66" charset="0"/>
              </a:rPr>
              <a:t>Agenda</a:t>
            </a:r>
            <a:endParaRPr lang="en-CA" sz="5400" b="1" dirty="0">
              <a:effectLst>
                <a:outerShdw blurRad="38100" dist="38100" dir="2700000" algn="tl">
                  <a:srgbClr val="000000">
                    <a:alpha val="43137"/>
                  </a:srgbClr>
                </a:outerShdw>
              </a:effectLst>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pPr>
              <a:defRPr/>
            </a:pPr>
            <a:r>
              <a:rPr lang="fr-FR" smtClean="0"/>
              <a:t>|  PAGE </a:t>
            </a:r>
            <a:fld id="{7C433B94-BD54-4660-B93B-D4313D85BE05}" type="slidenum">
              <a:rPr lang="fr-FR" smtClean="0"/>
              <a:pPr>
                <a:defRPr/>
              </a:pPr>
              <a:t>27</a:t>
            </a:fld>
            <a:endParaRPr lang="fr-FR"/>
          </a:p>
        </p:txBody>
      </p:sp>
      <p:sp>
        <p:nvSpPr>
          <p:cNvPr id="8" name="Pentagone 4"/>
          <p:cNvSpPr/>
          <p:nvPr/>
        </p:nvSpPr>
        <p:spPr>
          <a:xfrm>
            <a:off x="2915816" y="2620255"/>
            <a:ext cx="525909" cy="533400"/>
          </a:xfrm>
          <a:prstGeom prst="homePlate">
            <a:avLst>
              <a:gd name="adj" fmla="val 57683"/>
            </a:avLst>
          </a:prstGeom>
          <a:solidFill>
            <a:srgbClr val="FFFF00"/>
          </a:solidFill>
          <a:ln>
            <a:solidFill>
              <a:schemeClr val="accent6">
                <a:lumMod val="75000"/>
              </a:schemeClr>
            </a:solidFill>
          </a:ln>
          <a:effectLst>
            <a:glow rad="101600">
              <a:schemeClr val="accent6">
                <a:satMod val="175000"/>
                <a:alpha val="40000"/>
              </a:schemeClr>
            </a:glow>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solidFill>
                <a:prstClr val="black"/>
              </a:solidFill>
            </a:endParaRPr>
          </a:p>
        </p:txBody>
      </p:sp>
      <p:sp>
        <p:nvSpPr>
          <p:cNvPr id="9" name="TextBox 8"/>
          <p:cNvSpPr txBox="1"/>
          <p:nvPr/>
        </p:nvSpPr>
        <p:spPr>
          <a:xfrm>
            <a:off x="3503941" y="1412776"/>
            <a:ext cx="6117816" cy="1754326"/>
          </a:xfrm>
          <a:prstGeom prst="rect">
            <a:avLst/>
          </a:prstGeom>
          <a:noFill/>
        </p:spPr>
        <p:txBody>
          <a:bodyPr wrap="square" rtlCol="0">
            <a:spAutoFit/>
          </a:bodyPr>
          <a:lstStyle/>
          <a:p>
            <a:pPr>
              <a:lnSpc>
                <a:spcPct val="150000"/>
              </a:lnSpc>
            </a:pPr>
            <a:r>
              <a:rPr lang="en-CA" sz="2400" b="1" dirty="0" smtClean="0">
                <a:solidFill>
                  <a:schemeClr val="bg1"/>
                </a:solidFill>
                <a:latin typeface="Comic Sans MS" pitchFamily="66" charset="0"/>
              </a:rPr>
              <a:t>About Papyrus 1.1.3</a:t>
            </a:r>
            <a:endParaRPr lang="en-CA" sz="2400" b="1" dirty="0">
              <a:solidFill>
                <a:schemeClr val="bg1"/>
              </a:solidFill>
              <a:latin typeface="Comic Sans MS" pitchFamily="66" charset="0"/>
            </a:endParaRPr>
          </a:p>
          <a:p>
            <a:pPr>
              <a:lnSpc>
                <a:spcPct val="150000"/>
              </a:lnSpc>
            </a:pPr>
            <a:r>
              <a:rPr lang="en-CA" sz="2400" b="1" dirty="0">
                <a:solidFill>
                  <a:schemeClr val="bg1"/>
                </a:solidFill>
                <a:latin typeface="Comic Sans MS" pitchFamily="66" charset="0"/>
              </a:rPr>
              <a:t>Ericsson: Papyrus deployment</a:t>
            </a:r>
          </a:p>
          <a:p>
            <a:pPr>
              <a:lnSpc>
                <a:spcPct val="150000"/>
              </a:lnSpc>
            </a:pPr>
            <a:r>
              <a:rPr lang="en-CA" sz="2400" b="1" dirty="0" smtClean="0">
                <a:solidFill>
                  <a:schemeClr val="bg1"/>
                </a:solidFill>
                <a:latin typeface="Comic Sans MS" pitchFamily="66" charset="0"/>
              </a:rPr>
              <a:t>What </a:t>
            </a:r>
            <a:r>
              <a:rPr lang="en-CA" sz="2400" b="1" dirty="0" smtClean="0">
                <a:solidFill>
                  <a:schemeClr val="bg1"/>
                </a:solidFill>
                <a:latin typeface="Comic Sans MS" pitchFamily="66" charset="0"/>
              </a:rPr>
              <a:t>next?</a:t>
            </a:r>
            <a:endParaRPr lang="en-CA" sz="2400" b="1" dirty="0">
              <a:solidFill>
                <a:schemeClr val="bg1"/>
              </a:solidFill>
              <a:latin typeface="Comic Sans MS" pitchFamily="66" charset="0"/>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575" y="3322423"/>
            <a:ext cx="2785933" cy="2302752"/>
          </a:xfrm>
          <a:prstGeom prst="rect">
            <a:avLst/>
          </a:prstGeom>
        </p:spPr>
      </p:pic>
    </p:spTree>
    <p:extLst>
      <p:ext uri="{BB962C8B-B14F-4D97-AF65-F5344CB8AC3E}">
        <p14:creationId xmlns:p14="http://schemas.microsoft.com/office/powerpoint/2010/main" val="2093197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re 2"/>
          <p:cNvSpPr txBox="1">
            <a:spLocks/>
          </p:cNvSpPr>
          <p:nvPr/>
        </p:nvSpPr>
        <p:spPr>
          <a:xfrm>
            <a:off x="735013" y="71537"/>
            <a:ext cx="8229600" cy="765175"/>
          </a:xfrm>
          <a:prstGeom prst="rect">
            <a:avLst/>
          </a:prstGeom>
        </p:spPr>
        <p:txBody>
          <a:bodyPr/>
          <a:lstStyle>
            <a:lvl1pPr algn="r" rtl="0" eaLnBrk="0" fontAlgn="base" hangingPunct="0">
              <a:spcBef>
                <a:spcPct val="0"/>
              </a:spcBef>
              <a:spcAft>
                <a:spcPct val="0"/>
              </a:spcAft>
              <a:defRPr sz="2200" b="1" kern="1200" cap="all">
                <a:solidFill>
                  <a:schemeClr val="bg1"/>
                </a:solidFill>
                <a:latin typeface="+mj-lt"/>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fontAlgn="base">
              <a:spcBef>
                <a:spcPct val="0"/>
              </a:spcBef>
              <a:spcAft>
                <a:spcPct val="0"/>
              </a:spcAft>
              <a:defRPr sz="2200" b="1">
                <a:solidFill>
                  <a:schemeClr val="bg1"/>
                </a:solidFill>
                <a:latin typeface="Arial" charset="0"/>
              </a:defRPr>
            </a:lvl6pPr>
            <a:lvl7pPr marL="914400" algn="l" rtl="0" fontAlgn="base">
              <a:spcBef>
                <a:spcPct val="0"/>
              </a:spcBef>
              <a:spcAft>
                <a:spcPct val="0"/>
              </a:spcAft>
              <a:defRPr sz="2200" b="1">
                <a:solidFill>
                  <a:schemeClr val="bg1"/>
                </a:solidFill>
                <a:latin typeface="Arial" charset="0"/>
              </a:defRPr>
            </a:lvl7pPr>
            <a:lvl8pPr marL="1371600" algn="l" rtl="0" fontAlgn="base">
              <a:spcBef>
                <a:spcPct val="0"/>
              </a:spcBef>
              <a:spcAft>
                <a:spcPct val="0"/>
              </a:spcAft>
              <a:defRPr sz="2200" b="1">
                <a:solidFill>
                  <a:schemeClr val="bg1"/>
                </a:solidFill>
                <a:latin typeface="Arial" charset="0"/>
              </a:defRPr>
            </a:lvl8pPr>
            <a:lvl9pPr marL="1828800" algn="l" rtl="0" fontAlgn="base">
              <a:spcBef>
                <a:spcPct val="0"/>
              </a:spcBef>
              <a:spcAft>
                <a:spcPct val="0"/>
              </a:spcAft>
              <a:defRPr sz="2200" b="1">
                <a:solidFill>
                  <a:schemeClr val="bg1"/>
                </a:solidFill>
                <a:latin typeface="Arial" charset="0"/>
              </a:defRPr>
            </a:lvl9pPr>
          </a:lstStyle>
          <a:p>
            <a:r>
              <a:rPr lang="en-US" altLang="fr-FR" sz="2000" dirty="0" smtClean="0"/>
              <a:t>Improving model exploitation:</a:t>
            </a:r>
            <a:br>
              <a:rPr lang="en-US" altLang="fr-FR" sz="2000" dirty="0" smtClean="0"/>
            </a:br>
            <a:r>
              <a:rPr lang="en-US" altLang="fr-FR" sz="2000" dirty="0" smtClean="0"/>
              <a:t>from mental to computer-aided analysis.</a:t>
            </a:r>
            <a:endParaRPr lang="en-US" sz="2000" dirty="0"/>
          </a:p>
        </p:txBody>
      </p:sp>
      <p:pic>
        <p:nvPicPr>
          <p:cNvPr id="41" name="Imag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22" y="3588452"/>
            <a:ext cx="7996183" cy="2864884"/>
          </a:xfrm>
          <a:prstGeom prst="rect">
            <a:avLst/>
          </a:prstGeom>
        </p:spPr>
      </p:pic>
      <p:pic>
        <p:nvPicPr>
          <p:cNvPr id="42" name="Imag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9" y="1152040"/>
            <a:ext cx="7990642" cy="3080996"/>
          </a:xfrm>
          <a:prstGeom prst="rect">
            <a:avLst/>
          </a:prstGeom>
        </p:spPr>
      </p:pic>
    </p:spTree>
    <p:extLst>
      <p:ext uri="{BB962C8B-B14F-4D97-AF65-F5344CB8AC3E}">
        <p14:creationId xmlns:p14="http://schemas.microsoft.com/office/powerpoint/2010/main" val="250988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Diagramme 22"/>
          <p:cNvGraphicFramePr/>
          <p:nvPr>
            <p:extLst>
              <p:ext uri="{D42A27DB-BD31-4B8C-83A1-F6EECF244321}">
                <p14:modId xmlns:p14="http://schemas.microsoft.com/office/powerpoint/2010/main" val="2632144170"/>
              </p:ext>
            </p:extLst>
          </p:nvPr>
        </p:nvGraphicFramePr>
        <p:xfrm>
          <a:off x="742891" y="1180792"/>
          <a:ext cx="7776864" cy="5344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723" name="Titre 2"/>
          <p:cNvSpPr>
            <a:spLocks noGrp="1"/>
          </p:cNvSpPr>
          <p:nvPr>
            <p:ph type="title"/>
          </p:nvPr>
        </p:nvSpPr>
        <p:spPr/>
        <p:txBody>
          <a:bodyPr/>
          <a:lstStyle/>
          <a:p>
            <a:r>
              <a:rPr lang="en-US" altLang="fr-FR" dirty="0" smtClean="0"/>
              <a:t>Papyrus extensions for a full-fledged</a:t>
            </a:r>
            <a:br>
              <a:rPr lang="en-US" altLang="fr-FR" dirty="0" smtClean="0"/>
            </a:br>
            <a:r>
              <a:rPr lang="en-US" altLang="fr-FR" dirty="0" smtClean="0"/>
              <a:t> and powerful MDE solution</a:t>
            </a:r>
            <a:endParaRPr lang="fr-FR" altLang="fr-FR" dirty="0" smtClean="0"/>
          </a:p>
        </p:txBody>
      </p:sp>
      <p:pic>
        <p:nvPicPr>
          <p:cNvPr id="30724" name="Image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1520" y="3469856"/>
            <a:ext cx="885825" cy="3429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Image 7"/>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7594" y="2032745"/>
            <a:ext cx="1016000" cy="4064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Imag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995542" y="1741664"/>
            <a:ext cx="1633538" cy="360362"/>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90075" y="4998107"/>
            <a:ext cx="584951" cy="478435"/>
          </a:xfrm>
          <a:prstGeom prst="rect">
            <a:avLst/>
          </a:prstGeom>
          <a:ln>
            <a:noFill/>
          </a:ln>
          <a:effectLst>
            <a:outerShdw blurRad="50800" dist="38100" dir="2700000" algn="tl" rotWithShape="0">
              <a:prstClr val="black">
                <a:alpha val="40000"/>
              </a:prstClr>
            </a:outerShdw>
          </a:effectLst>
        </p:spPr>
      </p:pic>
      <p:pic>
        <p:nvPicPr>
          <p:cNvPr id="4" name="Image 3"/>
          <p:cNvPicPr>
            <a:picLocks noChangeAspect="1"/>
          </p:cNvPicPr>
          <p:nvPr/>
        </p:nvPicPr>
        <p:blipFill rotWithShape="1">
          <a:blip r:embed="rId11" cstate="print">
            <a:extLst>
              <a:ext uri="{28A0092B-C50C-407E-A947-70E740481C1C}">
                <a14:useLocalDpi xmlns:a14="http://schemas.microsoft.com/office/drawing/2010/main" val="0"/>
              </a:ext>
            </a:extLst>
          </a:blip>
          <a:srcRect l="1649" t="12503" r="2241" b="21409"/>
          <a:stretch/>
        </p:blipFill>
        <p:spPr>
          <a:xfrm>
            <a:off x="2662625" y="877568"/>
            <a:ext cx="1371254" cy="397016"/>
          </a:xfrm>
          <a:prstGeom prst="rect">
            <a:avLst/>
          </a:prstGeom>
          <a:ln>
            <a:noFill/>
          </a:ln>
          <a:effectLst>
            <a:outerShdw blurRad="50800" dist="38100" dir="2700000" algn="tl" rotWithShape="0">
              <a:prstClr val="black">
                <a:alpha val="40000"/>
              </a:prstClr>
            </a:outerShdw>
          </a:effectLst>
        </p:spPr>
      </p:pic>
      <p:pic>
        <p:nvPicPr>
          <p:cNvPr id="5" name="Imag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7909" y="3315974"/>
            <a:ext cx="1270555" cy="860314"/>
          </a:xfrm>
          <a:prstGeom prst="rect">
            <a:avLst/>
          </a:prstGeom>
        </p:spPr>
      </p:pic>
      <p:pic>
        <p:nvPicPr>
          <p:cNvPr id="17" name="Imag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4964" y="4972171"/>
            <a:ext cx="615645" cy="530308"/>
          </a:xfrm>
          <a:prstGeom prst="rect">
            <a:avLst/>
          </a:prstGeom>
          <a:ln>
            <a:noFill/>
          </a:ln>
          <a:effectLst>
            <a:outerShdw blurRad="50800" dist="38100" dir="2700000" algn="tl" rotWithShape="0">
              <a:prstClr val="black">
                <a:alpha val="40000"/>
              </a:prstClr>
            </a:outerShdw>
          </a:effectLst>
        </p:spPr>
      </p:pic>
      <p:pic>
        <p:nvPicPr>
          <p:cNvPr id="12" name="Imag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359769" y="2852936"/>
            <a:ext cx="2352166" cy="1944216"/>
          </a:xfrm>
          <a:prstGeom prst="rect">
            <a:avLst/>
          </a:prstGeom>
        </p:spPr>
      </p:pic>
    </p:spTree>
    <p:extLst>
      <p:ext uri="{BB962C8B-B14F-4D97-AF65-F5344CB8AC3E}">
        <p14:creationId xmlns:p14="http://schemas.microsoft.com/office/powerpoint/2010/main" val="1930328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Espace réservé du contenu 7"/>
          <p:cNvSpPr>
            <a:spLocks noGrp="1"/>
          </p:cNvSpPr>
          <p:nvPr>
            <p:ph idx="12"/>
          </p:nvPr>
        </p:nvSpPr>
        <p:spPr>
          <a:xfrm>
            <a:off x="250825" y="1989138"/>
            <a:ext cx="8642350" cy="1511300"/>
          </a:xfrm>
        </p:spPr>
        <p:txBody>
          <a:bodyPr vert="horz" wrap="square" lIns="91440" tIns="45720" rIns="91440" bIns="45720" numCol="1" anchor="t" anchorCtr="0" compatLnSpc="1">
            <a:prstTxWarp prst="textNoShape">
              <a:avLst/>
            </a:prstTxWarp>
          </a:bodyPr>
          <a:lstStyle/>
          <a:p>
            <a:pPr>
              <a:defRPr/>
            </a:pPr>
            <a:r>
              <a:rPr lang="en-US" altLang="fr-FR" sz="2000" dirty="0"/>
              <a:t>A laboratory of </a:t>
            </a:r>
            <a:r>
              <a:rPr lang="en-US" altLang="fr-FR" sz="2000" dirty="0" smtClean="0"/>
              <a:t>50 </a:t>
            </a:r>
            <a:r>
              <a:rPr lang="en-US" altLang="fr-FR" sz="2000" dirty="0"/>
              <a:t>persons </a:t>
            </a:r>
            <a:r>
              <a:rPr lang="en-US" altLang="fr-FR" sz="1600" dirty="0"/>
              <a:t>(</a:t>
            </a:r>
            <a:r>
              <a:rPr lang="en-US" altLang="fr-FR" sz="1600" u="sng" dirty="0"/>
              <a:t>+ 5 new permanent open positions for 2015…</a:t>
            </a:r>
            <a:r>
              <a:rPr lang="en-US" altLang="fr-FR" sz="1600" dirty="0"/>
              <a:t> </a:t>
            </a:r>
            <a:r>
              <a:rPr lang="en-US" altLang="fr-FR" sz="1600" dirty="0" smtClean="0"/>
              <a:t>;-))</a:t>
            </a:r>
            <a:endParaRPr lang="en-US" altLang="fr-FR" sz="1600" dirty="0"/>
          </a:p>
          <a:p>
            <a:pPr lvl="1">
              <a:defRPr/>
            </a:pPr>
            <a:r>
              <a:rPr lang="en-US" altLang="fr-FR" sz="1800" dirty="0" smtClean="0"/>
              <a:t>33 permanent members + 17 non-permanent members including PhD students, post-docs and CDDs</a:t>
            </a:r>
          </a:p>
        </p:txBody>
      </p:sp>
      <p:sp>
        <p:nvSpPr>
          <p:cNvPr id="14339" name="Titre 14"/>
          <p:cNvSpPr>
            <a:spLocks noGrp="1"/>
          </p:cNvSpPr>
          <p:nvPr>
            <p:ph type="title"/>
          </p:nvPr>
        </p:nvSpPr>
        <p:spPr bwMode="auto">
          <a:xfrm>
            <a:off x="1655763" y="52388"/>
            <a:ext cx="7237412" cy="909637"/>
          </a:xfrm>
        </p:spPr>
        <p:txBody>
          <a:bodyPr wrap="square" numCol="1" compatLnSpc="1">
            <a:prstTxWarp prst="textNoShape">
              <a:avLst/>
            </a:prstTxWarp>
          </a:bodyPr>
          <a:lstStyle/>
          <a:p>
            <a:r>
              <a:rPr lang="en-US" altLang="fr-FR" sz="2400" cap="none" smtClean="0"/>
              <a:t>The LISE labs in a nutshell</a:t>
            </a:r>
          </a:p>
        </p:txBody>
      </p:sp>
      <p:sp>
        <p:nvSpPr>
          <p:cNvPr id="5" name="AutoShape 2"/>
          <p:cNvSpPr>
            <a:spLocks noChangeArrowheads="1"/>
          </p:cNvSpPr>
          <p:nvPr/>
        </p:nvSpPr>
        <p:spPr bwMode="auto">
          <a:xfrm>
            <a:off x="1447800" y="1196975"/>
            <a:ext cx="7300913" cy="647700"/>
          </a:xfrm>
          <a:prstGeom prst="bracketPair">
            <a:avLst>
              <a:gd name="adj" fmla="val 20602"/>
            </a:avLst>
          </a:prstGeom>
          <a:solidFill>
            <a:srgbClr val="FFFFFF"/>
          </a:solidFill>
          <a:ln w="76200">
            <a:solidFill>
              <a:schemeClr val="accent2">
                <a:lumMod val="75000"/>
              </a:schemeClr>
            </a:solidFill>
            <a:round/>
            <a:headEnd/>
            <a:tailEnd/>
          </a:ln>
          <a:effectLst/>
          <a:extLs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lIns="182880" tIns="50400" rIns="137160" bIns="50400" anchor="ctr"/>
          <a:lstStyle/>
          <a:p>
            <a:pPr algn="ctr">
              <a:defRPr/>
            </a:pPr>
            <a:r>
              <a:rPr lang="en-US" sz="2600" b="1" dirty="0">
                <a:solidFill>
                  <a:srgbClr val="0070C0"/>
                </a:solidFill>
                <a:latin typeface="Comics sans MS"/>
                <a:cs typeface="+mn-cs"/>
              </a:rPr>
              <a:t>Correct-by-construction design of safe CPS</a:t>
            </a:r>
          </a:p>
        </p:txBody>
      </p:sp>
      <p:graphicFrame>
        <p:nvGraphicFramePr>
          <p:cNvPr id="6" name="Espace réservé du contenu 3"/>
          <p:cNvGraphicFramePr>
            <a:graphicFrameLocks/>
          </p:cNvGraphicFramePr>
          <p:nvPr/>
        </p:nvGraphicFramePr>
        <p:xfrm>
          <a:off x="1763688" y="3068960"/>
          <a:ext cx="6984776" cy="360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654" name="Picture 2" descr="https://encrypted-tbn0.gstatic.com/images?q=tbn:ANd9GcRkoYZGuW5q_3apN1Vn7u7OkZ9XQY7NJPvhBp5U6ets6X2JEFtgwQ"/>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363" y="1138238"/>
            <a:ext cx="104298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rganigramme : Délai 7"/>
          <p:cNvSpPr/>
          <p:nvPr/>
        </p:nvSpPr>
        <p:spPr>
          <a:xfrm>
            <a:off x="365125" y="3470275"/>
            <a:ext cx="1817688" cy="2735263"/>
          </a:xfrm>
          <a:prstGeom prst="flowChartDelay">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fr-FR" sz="2400" b="1" dirty="0">
                <a:solidFill>
                  <a:schemeClr val="bg1"/>
                </a:solidFill>
              </a:rPr>
              <a:t>Main research concerns</a:t>
            </a:r>
          </a:p>
        </p:txBody>
      </p:sp>
    </p:spTree>
    <p:extLst>
      <p:ext uri="{BB962C8B-B14F-4D97-AF65-F5344CB8AC3E}">
        <p14:creationId xmlns:p14="http://schemas.microsoft.com/office/powerpoint/2010/main" val="2607052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41530565-2680-4703-B351-8CAA20C82121}"/>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graphicEl>
                                              <a:dgm id="{B5A9CA45-8074-4D8C-9042-5F5D2CF73DC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07EE0FC1-9E88-433A-AA3D-4D9FE79577C5}"/>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A7E88985-A0EC-45A2-9E49-1EC912EE642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9B0DBD89-4EDD-4ABB-A093-8103F7C9FF7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069A847F-8F72-4DBC-9CA1-40C9ED3AB953}"/>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35742C2C-5593-46E9-B816-AD88407184A8}"/>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E2A37DDD-CF25-4360-8BF9-1DF4E4CF8B74}"/>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6AE6D522-9AEA-4AB3-AFA2-5D9E13B54CC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E94F0036-2CB7-49D3-B507-5ADE285BFCA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C8714C21-394A-40E4-8355-418794555B24}"/>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35B254CA-0B64-4B17-BA22-A3180148E353}"/>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89A67C76-4E5F-4842-9CE6-4B2CDD60ABA0}"/>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E6650F06-C627-44F3-8340-6195FE0EEA8A}"/>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4739DC85-9F58-4BE7-935F-E0EE480AD16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err="1" smtClean="0"/>
              <a:t>Outline</a:t>
            </a:r>
            <a:r>
              <a:rPr lang="fr-FR" dirty="0" smtClean="0"/>
              <a:t> of the roadmap</a:t>
            </a:r>
            <a:br>
              <a:rPr lang="fr-FR" dirty="0" smtClean="0"/>
            </a:br>
            <a:r>
              <a:rPr lang="fr-FR" dirty="0" smtClean="0"/>
              <a:t> for Papyrus 1.2 (Eclipse NEON)</a:t>
            </a:r>
            <a:endParaRPr lang="fr-FR" dirty="0"/>
          </a:p>
        </p:txBody>
      </p:sp>
      <p:graphicFrame>
        <p:nvGraphicFramePr>
          <p:cNvPr id="8" name="Diagramme 7"/>
          <p:cNvGraphicFramePr/>
          <p:nvPr>
            <p:extLst>
              <p:ext uri="{D42A27DB-BD31-4B8C-83A1-F6EECF244321}">
                <p14:modId xmlns:p14="http://schemas.microsoft.com/office/powerpoint/2010/main" val="383219232"/>
              </p:ext>
            </p:extLst>
          </p:nvPr>
        </p:nvGraphicFramePr>
        <p:xfrm>
          <a:off x="0" y="1052736"/>
          <a:ext cx="889248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Users\sg166342\Pictures\PresentationsSeb\new.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781" y="1487960"/>
            <a:ext cx="491736" cy="5073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g166342\Pictures\PresentationsSeb\new.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228" y="2500808"/>
            <a:ext cx="491736" cy="5073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g166342\Pictures\PresentationsSeb\new.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382" y="3526608"/>
            <a:ext cx="491736" cy="50731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61501" y="3166568"/>
            <a:ext cx="871298" cy="720080"/>
          </a:xfrm>
          <a:prstGeom prst="rect">
            <a:avLst/>
          </a:prstGeom>
        </p:spPr>
      </p:pic>
    </p:spTree>
    <p:extLst>
      <p:ext uri="{BB962C8B-B14F-4D97-AF65-F5344CB8AC3E}">
        <p14:creationId xmlns:p14="http://schemas.microsoft.com/office/powerpoint/2010/main" val="242545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B1ADACCE-E294-4760-AF15-5A5E3CD101F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graphicEl>
                                              <a:dgm id="{791842A6-6538-4964-A479-5D4693C4BFBE}"/>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graphicEl>
                                              <a:dgm id="{AEAD3E53-93F8-4EAE-B992-4F9FBABE56B0}"/>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0223455D-A0AC-4356-B7F8-2048A5B6F28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graphicEl>
                                              <a:dgm id="{599F469E-31CE-4B07-B3D3-E56C7B3A25E1}"/>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graphicEl>
                                              <a:dgm id="{EDD8EABB-C38F-42A7-B199-360AB67FA1B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3DA5C86E-92A0-4354-AF35-A0799AEDB441}"/>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graphicEl>
                                              <a:dgm id="{D77AD206-2FCF-48BB-98A4-3CC53C03C6C4}"/>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graphicEl>
                                              <a:dgm id="{B72A4783-6686-4D40-BECD-07C03C1E56F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graphicEl>
                                              <a:dgm id="{3C01D9B0-67AB-4105-AE55-1058D4847FC7}"/>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graphicEl>
                                              <a:dgm id="{52AF7607-BE5B-4AEB-9878-DBCC7ED2ECA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graphicEl>
                                              <a:dgm id="{413126A0-76C7-4714-8BB3-EFF26B7116B9}"/>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graphicEl>
                                              <a:dgm id="{90A9DD5D-500E-4F48-9F44-EF76F1803F81}"/>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graphicEl>
                                              <a:dgm id="{C32E9856-9449-4E66-8E33-B0EE3120CF70}"/>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graphicEl>
                                              <a:dgm id="{A72890E2-7651-4F6E-9784-E351C280D25F}"/>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graphicEl>
                                              <a:dgm id="{AC8AA360-617E-40B2-8D35-733F2994C390}"/>
                                            </p:graphic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26" presetClass="emph" presetSubtype="0" fill="hold" nodeType="withEffect">
                                  <p:stCondLst>
                                    <p:cond delay="0"/>
                                  </p:stCondLst>
                                  <p:childTnLst>
                                    <p:animEffect transition="out" filter="fade">
                                      <p:cBhvr>
                                        <p:cTn id="42" dur="500" tmFilter="0, 0; .2, .5; .8, .5; 1, 0"/>
                                        <p:tgtEl>
                                          <p:spTgt spid="7"/>
                                        </p:tgtEl>
                                      </p:cBhvr>
                                    </p:animEffect>
                                    <p:animScale>
                                      <p:cBhvr>
                                        <p:cTn id="43" dur="250" autoRev="1" fill="hold"/>
                                        <p:tgtEl>
                                          <p:spTgt spid="7"/>
                                        </p:tgtEl>
                                      </p:cBhvr>
                                      <p:by x="105000" y="105000"/>
                                    </p:animScale>
                                  </p:childTnLst>
                                </p:cTn>
                              </p:par>
                              <p:par>
                                <p:cTn id="44" presetID="1" presetClass="entr" presetSubtype="0" fill="hold" grpId="0" nodeType="withEffect">
                                  <p:stCondLst>
                                    <p:cond delay="0"/>
                                  </p:stCondLst>
                                  <p:childTnLst>
                                    <p:set>
                                      <p:cBhvr>
                                        <p:cTn id="45" dur="1" fill="hold">
                                          <p:stCondLst>
                                            <p:cond delay="0"/>
                                          </p:stCondLst>
                                        </p:cTn>
                                        <p:tgtEl>
                                          <p:spTgt spid="8">
                                            <p:graphicEl>
                                              <a:dgm id="{7B249893-FDF5-4BFC-AE76-7C61F99882BF}"/>
                                            </p:graphic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26" presetClass="emph" presetSubtype="0" fill="hold" nodeType="withEffect">
                                  <p:stCondLst>
                                    <p:cond delay="0"/>
                                  </p:stCondLst>
                                  <p:childTnLst>
                                    <p:animEffect transition="out" filter="fade">
                                      <p:cBhvr>
                                        <p:cTn id="49" dur="500" tmFilter="0, 0; .2, .5; .8, .5; 1, 0"/>
                                        <p:tgtEl>
                                          <p:spTgt spid="5"/>
                                        </p:tgtEl>
                                      </p:cBhvr>
                                    </p:animEffect>
                                    <p:animScale>
                                      <p:cBhvr>
                                        <p:cTn id="50" dur="250" autoRev="1" fill="hold"/>
                                        <p:tgtEl>
                                          <p:spTgt spid="5"/>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8">
                                            <p:graphicEl>
                                              <a:dgm id="{91578B9C-EA9C-49C3-8554-0B4CD6184C7D}"/>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graphicEl>
                                              <a:dgm id="{F2C7087A-4C95-462F-AA67-8246C96FF5E0}"/>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graphicEl>
                                              <a:dgm id="{D511C686-722B-436E-B267-9FDF07FE0CB5}"/>
                                            </p:graphic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98"/>
                                        </p:tgtEl>
                                        <p:attrNameLst>
                                          <p:attrName>style.visibility</p:attrName>
                                        </p:attrNameLst>
                                      </p:cBhvr>
                                      <p:to>
                                        <p:strVal val="visible"/>
                                      </p:to>
                                    </p:set>
                                  </p:childTnLst>
                                </p:cTn>
                              </p:par>
                              <p:par>
                                <p:cTn id="59" presetID="26" presetClass="emph" presetSubtype="0" fill="hold" nodeType="withEffect">
                                  <p:stCondLst>
                                    <p:cond delay="0"/>
                                  </p:stCondLst>
                                  <p:childTnLst>
                                    <p:animEffect transition="out" filter="fade">
                                      <p:cBhvr>
                                        <p:cTn id="60" dur="500" tmFilter="0, 0; .2, .5; .8, .5; 1, 0"/>
                                        <p:tgtEl>
                                          <p:spTgt spid="4098"/>
                                        </p:tgtEl>
                                      </p:cBhvr>
                                    </p:animEffect>
                                    <p:animScale>
                                      <p:cBhvr>
                                        <p:cTn id="61" dur="250" autoRev="1" fill="hold"/>
                                        <p:tgtEl>
                                          <p:spTgt spid="40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5"/>
          <p:cNvSpPr>
            <a:spLocks noGrp="1"/>
          </p:cNvSpPr>
          <p:nvPr>
            <p:ph type="title"/>
          </p:nvPr>
        </p:nvSpPr>
        <p:spPr/>
        <p:txBody>
          <a:bodyPr/>
          <a:lstStyle/>
          <a:p>
            <a:pPr eaLnBrk="1" fontAlgn="auto" hangingPunct="1">
              <a:spcAft>
                <a:spcPts val="0"/>
              </a:spcAft>
              <a:defRPr/>
            </a:pPr>
            <a:r>
              <a:rPr lang="fr-FR" dirty="0" smtClean="0"/>
              <a:t>Direction	DRT</a:t>
            </a:r>
            <a:br>
              <a:rPr lang="fr-FR" dirty="0" smtClean="0"/>
            </a:br>
            <a:r>
              <a:rPr lang="fr-FR" dirty="0" smtClean="0"/>
              <a:t>Département	DILS</a:t>
            </a:r>
            <a:br>
              <a:rPr lang="fr-FR" dirty="0" smtClean="0"/>
            </a:br>
            <a:r>
              <a:rPr lang="fr-FR" dirty="0" smtClean="0"/>
              <a:t>Laboratoire	LISE</a:t>
            </a:r>
            <a:endParaRPr lang="fr-FR" dirty="0"/>
          </a:p>
        </p:txBody>
      </p:sp>
      <p:sp>
        <p:nvSpPr>
          <p:cNvPr id="7" name="Espace réservé du contenu 6"/>
          <p:cNvSpPr>
            <a:spLocks noGrp="1"/>
          </p:cNvSpPr>
          <p:nvPr>
            <p:ph idx="1"/>
          </p:nvPr>
        </p:nvSpPr>
        <p:spPr/>
        <p:txBody>
          <a:bodyPr rtlCol="0">
            <a:noAutofit/>
          </a:bodyPr>
          <a:lstStyle/>
          <a:p>
            <a:pPr eaLnBrk="1" fontAlgn="auto" hangingPunct="1">
              <a:spcBef>
                <a:spcPts val="0"/>
              </a:spcBef>
              <a:defRPr/>
            </a:pPr>
            <a:r>
              <a:rPr lang="fr-FR" dirty="0" smtClean="0"/>
              <a:t>Commissariat à l’énergie atomique et aux énergies alternatives</a:t>
            </a:r>
          </a:p>
          <a:p>
            <a:pPr eaLnBrk="1" fontAlgn="auto" hangingPunct="1">
              <a:spcBef>
                <a:spcPts val="0"/>
              </a:spcBef>
              <a:defRPr/>
            </a:pPr>
            <a:r>
              <a:rPr lang="fr-FR" dirty="0" smtClean="0"/>
              <a:t>Institut Carnot CEA LIST</a:t>
            </a:r>
          </a:p>
          <a:p>
            <a:pPr eaLnBrk="1" fontAlgn="auto" hangingPunct="1">
              <a:spcBef>
                <a:spcPts val="0"/>
              </a:spcBef>
              <a:defRPr/>
            </a:pPr>
            <a:r>
              <a:rPr lang="fr-FR" dirty="0" smtClean="0"/>
              <a:t>Centre de Saclay</a:t>
            </a:r>
            <a:r>
              <a:rPr lang="fr-FR" sz="950" b="1" dirty="0" smtClean="0"/>
              <a:t> </a:t>
            </a:r>
            <a:r>
              <a:rPr lang="fr-FR" sz="950" b="1" dirty="0" smtClean="0">
                <a:solidFill>
                  <a:schemeClr val="bg2"/>
                </a:solidFill>
              </a:rPr>
              <a:t>| </a:t>
            </a:r>
            <a:r>
              <a:rPr lang="fr-FR" dirty="0" smtClean="0"/>
              <a:t>91191 Gif-sur-Yvette Cedex</a:t>
            </a:r>
          </a:p>
          <a:p>
            <a:pPr eaLnBrk="1" fontAlgn="auto" hangingPunct="1">
              <a:spcBef>
                <a:spcPts val="0"/>
              </a:spcBef>
              <a:defRPr/>
            </a:pPr>
            <a:r>
              <a:rPr lang="fr-FR" dirty="0" smtClean="0"/>
              <a:t>T. +33 (0)169 077 093 </a:t>
            </a:r>
            <a:r>
              <a:rPr lang="fr-FR" sz="950" b="1" dirty="0" smtClean="0">
                <a:solidFill>
                  <a:schemeClr val="bg2"/>
                </a:solidFill>
              </a:rPr>
              <a:t>|</a:t>
            </a:r>
            <a:r>
              <a:rPr lang="fr-FR" dirty="0" smtClean="0"/>
              <a:t> M. +33 (0)688 200 047</a:t>
            </a:r>
          </a:p>
          <a:p>
            <a:pPr lvl="1" eaLnBrk="1" fontAlgn="auto" hangingPunct="1">
              <a:spcAft>
                <a:spcPts val="0"/>
              </a:spcAft>
              <a:defRPr/>
            </a:pPr>
            <a:r>
              <a:rPr lang="fr-FR" dirty="0" smtClean="0"/>
              <a:t>Etablissement public à caractère industriel et commercial </a:t>
            </a:r>
            <a:r>
              <a:rPr lang="fr-FR" sz="800" b="1" dirty="0" smtClean="0">
                <a:solidFill>
                  <a:schemeClr val="bg2"/>
                </a:solidFill>
              </a:rPr>
              <a:t>|</a:t>
            </a:r>
            <a:r>
              <a:rPr lang="fr-FR" dirty="0" smtClean="0"/>
              <a:t> RCS Paris B 775 685 019</a:t>
            </a:r>
            <a:endParaRPr lang="fr-FR" dirty="0"/>
          </a:p>
        </p:txBody>
      </p:sp>
      <p:sp>
        <p:nvSpPr>
          <p:cNvPr id="45059" name="Espace réservé du numéro de diapositive 2"/>
          <p:cNvSpPr>
            <a:spLocks noGrp="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FR" smtClean="0">
                <a:solidFill>
                  <a:schemeClr val="bg1"/>
                </a:solidFill>
              </a:rPr>
              <a:t>|  PAGE </a:t>
            </a:r>
            <a:fld id="{E75BF678-1401-41E1-A5C7-7A271107356E}" type="slidenum">
              <a:rPr lang="fr-FR" smtClean="0">
                <a:solidFill>
                  <a:schemeClr val="bg1"/>
                </a:solidFill>
              </a:rPr>
              <a:pPr eaLnBrk="1" hangingPunct="1">
                <a:defRPr/>
              </a:pPr>
              <a:t>31</a:t>
            </a:fld>
            <a:endParaRPr lang="fr-FR" smtClean="0">
              <a:solidFill>
                <a:schemeClr val="bg1"/>
              </a:solidFill>
            </a:endParaRPr>
          </a:p>
        </p:txBody>
      </p:sp>
      <p:pic>
        <p:nvPicPr>
          <p:cNvPr id="51206" name="Image 1"/>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179512" y="-183191"/>
            <a:ext cx="3705959" cy="2316047"/>
          </a:xfrm>
          <a:prstGeom prst="rect">
            <a:avLst/>
          </a:prstGeom>
          <a:noFill/>
          <a:ln w="9525">
            <a:noFill/>
            <a:miter lim="800000"/>
            <a:headEnd/>
            <a:tailEnd/>
          </a:ln>
        </p:spPr>
      </p:pic>
      <p:grpSp>
        <p:nvGrpSpPr>
          <p:cNvPr id="30" name="Groupe 29"/>
          <p:cNvGrpSpPr/>
          <p:nvPr/>
        </p:nvGrpSpPr>
        <p:grpSpPr>
          <a:xfrm>
            <a:off x="1403648" y="2708920"/>
            <a:ext cx="6232616" cy="1728194"/>
            <a:chOff x="0" y="5174904"/>
            <a:chExt cx="6232616" cy="1433771"/>
          </a:xfrm>
        </p:grpSpPr>
        <p:sp>
          <p:nvSpPr>
            <p:cNvPr id="31" name="Rectangle 30"/>
            <p:cNvSpPr/>
            <p:nvPr/>
          </p:nvSpPr>
          <p:spPr>
            <a:xfrm>
              <a:off x="0" y="5174904"/>
              <a:ext cx="6232616" cy="143377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342900" indent="-342900">
                <a:buFont typeface="Wingdings" pitchFamily="2" charset="2"/>
                <a:buChar char="è"/>
              </a:pPr>
              <a:r>
                <a:rPr lang="fr-FR" sz="2000" b="1" i="1" dirty="0" smtClean="0">
                  <a:solidFill>
                    <a:schemeClr val="bg1"/>
                  </a:solidFill>
                </a:rPr>
                <a:t>A maintenance agreement for Papyrus</a:t>
              </a:r>
              <a:endParaRPr lang="fr-FR" sz="2000" b="1" i="1" dirty="0">
                <a:solidFill>
                  <a:schemeClr val="bg1"/>
                </a:solidFill>
              </a:endParaRPr>
            </a:p>
            <a:p>
              <a:pPr marL="285750" indent="-285750" algn="ctr">
                <a:buFont typeface="Wingdings" pitchFamily="2" charset="2"/>
                <a:buChar char="è"/>
              </a:pPr>
              <a:endParaRPr lang="fr-FR" dirty="0" smtClean="0"/>
            </a:p>
            <a:p>
              <a:pPr algn="ctr"/>
              <a:endParaRPr lang="fr-FR" dirty="0"/>
            </a:p>
            <a:p>
              <a:pPr algn="ctr"/>
              <a:endParaRPr lang="fr-FR" dirty="0" smtClean="0"/>
            </a:p>
            <a:p>
              <a:pPr algn="ctr"/>
              <a:endParaRPr lang="en-US" dirty="0"/>
            </a:p>
          </p:txBody>
        </p:sp>
        <p:sp>
          <p:nvSpPr>
            <p:cNvPr id="32" name="Rectangle à coins arrondis 31"/>
            <p:cNvSpPr/>
            <p:nvPr/>
          </p:nvSpPr>
          <p:spPr bwMode="auto">
            <a:xfrm>
              <a:off x="355556" y="5627583"/>
              <a:ext cx="5615660" cy="875570"/>
            </a:xfrm>
            <a:prstGeom prst="roundRect">
              <a:avLst/>
            </a:prstGeom>
            <a:solidFill>
              <a:schemeClr val="bg1"/>
            </a:solidFill>
            <a:ln w="38100" cap="flat" cmpd="sng" algn="ctr">
              <a:solidFill>
                <a:schemeClr val="bg2">
                  <a:lumMod val="50000"/>
                </a:schemeClr>
              </a:solidFill>
              <a:prstDash val="solid"/>
              <a:round/>
              <a:headEnd type="none" w="sm" len="sm"/>
              <a:tailEnd type="none" w="sm" len="sm"/>
            </a:ln>
            <a:effectLst/>
          </p:spPr>
          <p:txBody>
            <a:bodyPr vert="horz" wrap="square" lIns="80147" tIns="40074" rIns="80147" bIns="40074" numCol="1" rtlCol="0" anchor="t" anchorCtr="0" compatLnSpc="1">
              <a:prstTxWarp prst="textNoShape">
                <a:avLst/>
              </a:prstTxWarp>
            </a:bodyPr>
            <a:lstStyle/>
            <a:p>
              <a:pPr defTabSz="872436" eaLnBrk="0" fontAlgn="base" hangingPunct="0">
                <a:spcBef>
                  <a:spcPct val="0"/>
                </a:spcBef>
                <a:spcAft>
                  <a:spcPct val="0"/>
                </a:spcAft>
              </a:pPr>
              <a:endParaRPr lang="en-US" sz="1300" dirty="0">
                <a:noFill/>
                <a:latin typeface="Arial" pitchFamily="34" charset="0"/>
              </a:endParaRPr>
            </a:p>
          </p:txBody>
        </p:sp>
        <p:sp>
          <p:nvSpPr>
            <p:cNvPr id="33" name="Flèche droite 32"/>
            <p:cNvSpPr/>
            <p:nvPr/>
          </p:nvSpPr>
          <p:spPr bwMode="auto">
            <a:xfrm>
              <a:off x="511406" y="5703968"/>
              <a:ext cx="360402" cy="424713"/>
            </a:xfrm>
            <a:prstGeom prst="rightArrow">
              <a:avLst/>
            </a:prstGeom>
            <a:solidFill>
              <a:schemeClr val="accent2"/>
            </a:solidFill>
            <a:ln w="12700" cap="flat" cmpd="sng" algn="ctr">
              <a:noFill/>
              <a:prstDash val="solid"/>
              <a:round/>
              <a:headEnd type="none" w="sm" len="sm"/>
              <a:tailEnd type="none" w="sm" len="sm"/>
            </a:ln>
            <a:effectLst/>
          </p:spPr>
          <p:txBody>
            <a:bodyPr vert="horz" wrap="square" lIns="80147" tIns="40074" rIns="80147" bIns="40074" numCol="1" rtlCol="0" anchor="t" anchorCtr="0" compatLnSpc="1">
              <a:prstTxWarp prst="textNoShape">
                <a:avLst/>
              </a:prstTxWarp>
            </a:bodyPr>
            <a:lstStyle/>
            <a:p>
              <a:pPr defTabSz="872436" eaLnBrk="0" fontAlgn="base" hangingPunct="0">
                <a:spcBef>
                  <a:spcPct val="0"/>
                </a:spcBef>
                <a:spcAft>
                  <a:spcPct val="0"/>
                </a:spcAft>
              </a:pPr>
              <a:endParaRPr lang="en-US" sz="1300" dirty="0">
                <a:latin typeface="Arial" pitchFamily="34" charset="0"/>
              </a:endParaRPr>
            </a:p>
          </p:txBody>
        </p:sp>
        <p:sp>
          <p:nvSpPr>
            <p:cNvPr id="34" name="Rectangle 33"/>
            <p:cNvSpPr/>
            <p:nvPr/>
          </p:nvSpPr>
          <p:spPr>
            <a:xfrm>
              <a:off x="901067" y="5703968"/>
              <a:ext cx="4869131" cy="782102"/>
            </a:xfrm>
            <a:prstGeom prst="rect">
              <a:avLst/>
            </a:prstGeom>
          </p:spPr>
          <p:txBody>
            <a:bodyPr wrap="square" lIns="80147" tIns="40074" rIns="80147" bIns="40074">
              <a:spAutoFit/>
            </a:bodyPr>
            <a:lstStyle/>
            <a:p>
              <a:pPr>
                <a:defRPr/>
              </a:pPr>
              <a:r>
                <a:rPr lang="en-US" sz="2000" b="1" dirty="0" smtClean="0">
                  <a:solidFill>
                    <a:srgbClr val="0070C0"/>
                  </a:solidFill>
                </a:rPr>
                <a:t>Commercial support</a:t>
              </a:r>
              <a:endParaRPr lang="en-US" sz="2000" b="1" i="1" dirty="0" smtClean="0">
                <a:solidFill>
                  <a:srgbClr val="0070C0"/>
                </a:solidFill>
              </a:endParaRPr>
            </a:p>
            <a:p>
              <a:pPr marL="285750" indent="-285750">
                <a:buFont typeface="Wingdings" panose="05000000000000000000" pitchFamily="2" charset="2"/>
                <a:buChar char="ü"/>
                <a:defRPr/>
              </a:pPr>
              <a:r>
                <a:rPr lang="fr-FR" i="1" dirty="0" err="1" smtClean="0">
                  <a:solidFill>
                    <a:srgbClr val="008000"/>
                  </a:solidFill>
                </a:rPr>
                <a:t>Created</a:t>
              </a:r>
              <a:r>
                <a:rPr lang="fr-FR" i="1" dirty="0" smtClean="0">
                  <a:solidFill>
                    <a:srgbClr val="008000"/>
                  </a:solidFill>
                </a:rPr>
                <a:t> middle of 2014,</a:t>
              </a:r>
              <a:br>
                <a:rPr lang="fr-FR" i="1" dirty="0" smtClean="0">
                  <a:solidFill>
                    <a:srgbClr val="008000"/>
                  </a:solidFill>
                </a:rPr>
              </a:br>
              <a:r>
                <a:rPr lang="fr-FR" i="1" dirty="0" err="1" smtClean="0">
                  <a:solidFill>
                    <a:srgbClr val="008000"/>
                  </a:solidFill>
                </a:rPr>
                <a:t>with</a:t>
              </a:r>
              <a:r>
                <a:rPr lang="fr-FR" i="1" dirty="0" smtClean="0">
                  <a:solidFill>
                    <a:srgbClr val="008000"/>
                  </a:solidFill>
                </a:rPr>
                <a:t> </a:t>
              </a:r>
              <a:r>
                <a:rPr lang="fr-FR" i="1" dirty="0" err="1" smtClean="0">
                  <a:solidFill>
                    <a:srgbClr val="008000"/>
                  </a:solidFill>
                </a:rPr>
                <a:t>trained</a:t>
              </a:r>
              <a:r>
                <a:rPr lang="fr-FR" i="1" dirty="0" smtClean="0">
                  <a:solidFill>
                    <a:srgbClr val="008000"/>
                  </a:solidFill>
                </a:rPr>
                <a:t> Papyrus </a:t>
              </a:r>
              <a:r>
                <a:rPr lang="fr-FR" i="1" dirty="0" err="1" smtClean="0">
                  <a:solidFill>
                    <a:srgbClr val="008000"/>
                  </a:solidFill>
                </a:rPr>
                <a:t>developpers</a:t>
              </a:r>
              <a:endParaRPr lang="fr-FR" i="1" dirty="0" smtClean="0">
                <a:solidFill>
                  <a:srgbClr val="008000"/>
                </a:solidFill>
              </a:endParaRPr>
            </a:p>
          </p:txBody>
        </p:sp>
        <p:pic>
          <p:nvPicPr>
            <p:cNvPr id="39" name="Imag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9877" y="5686796"/>
              <a:ext cx="1390668" cy="499903"/>
            </a:xfrm>
            <a:prstGeom prst="rect">
              <a:avLst/>
            </a:prstGeom>
          </p:spPr>
        </p:pic>
      </p:grpSp>
      <p:pic>
        <p:nvPicPr>
          <p:cNvPr id="14" name="Imag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2907" y="284937"/>
            <a:ext cx="1744696" cy="1442103"/>
          </a:xfrm>
          <a:prstGeom prst="rect">
            <a:avLst/>
          </a:prstGeom>
        </p:spPr>
      </p:pic>
      <p:pic>
        <p:nvPicPr>
          <p:cNvPr id="2" name="Image 1"/>
          <p:cNvPicPr>
            <a:picLocks noChangeAspect="1"/>
          </p:cNvPicPr>
          <p:nvPr/>
        </p:nvPicPr>
        <p:blipFill rotWithShape="1">
          <a:blip r:embed="rId6"/>
          <a:srcRect l="13000" t="29112" r="9960" b="39158"/>
          <a:stretch/>
        </p:blipFill>
        <p:spPr>
          <a:xfrm>
            <a:off x="0" y="5270534"/>
            <a:ext cx="2724108" cy="158746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95648" y="260648"/>
            <a:ext cx="4373957" cy="1584176"/>
          </a:xfrm>
        </p:spPr>
        <p:txBody>
          <a:bodyPr anchor="ctr"/>
          <a:lstStyle/>
          <a:p>
            <a:r>
              <a:rPr lang="en-CA" sz="5400" b="1" dirty="0" smtClean="0">
                <a:effectLst>
                  <a:outerShdw blurRad="38100" dist="38100" dir="2700000" algn="tl">
                    <a:srgbClr val="000000">
                      <a:alpha val="43137"/>
                    </a:srgbClr>
                  </a:outerShdw>
                </a:effectLst>
                <a:latin typeface="Comic Sans MS" panose="030F0702030302020204" pitchFamily="66" charset="0"/>
              </a:rPr>
              <a:t>Agenda</a:t>
            </a:r>
            <a:endParaRPr lang="en-CA" sz="5400" b="1" dirty="0">
              <a:effectLst>
                <a:outerShdw blurRad="38100" dist="38100" dir="2700000" algn="tl">
                  <a:srgbClr val="000000">
                    <a:alpha val="43137"/>
                  </a:srgbClr>
                </a:outerShdw>
              </a:effectLst>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pPr>
              <a:defRPr/>
            </a:pPr>
            <a:r>
              <a:rPr lang="fr-FR" smtClean="0"/>
              <a:t>|  PAGE </a:t>
            </a:r>
            <a:fld id="{7C433B94-BD54-4660-B93B-D4313D85BE05}" type="slidenum">
              <a:rPr lang="fr-FR" smtClean="0"/>
              <a:pPr>
                <a:defRPr/>
              </a:pPr>
              <a:t>4</a:t>
            </a:fld>
            <a:endParaRPr lang="fr-FR"/>
          </a:p>
        </p:txBody>
      </p:sp>
      <p:sp>
        <p:nvSpPr>
          <p:cNvPr id="8" name="Pentagone 4"/>
          <p:cNvSpPr/>
          <p:nvPr/>
        </p:nvSpPr>
        <p:spPr>
          <a:xfrm>
            <a:off x="2915816" y="1529376"/>
            <a:ext cx="525909" cy="533400"/>
          </a:xfrm>
          <a:prstGeom prst="homePlate">
            <a:avLst>
              <a:gd name="adj" fmla="val 57683"/>
            </a:avLst>
          </a:prstGeom>
          <a:solidFill>
            <a:srgbClr val="FFFF00"/>
          </a:solidFill>
          <a:ln>
            <a:solidFill>
              <a:schemeClr val="accent6">
                <a:lumMod val="75000"/>
              </a:schemeClr>
            </a:solidFill>
          </a:ln>
          <a:effectLst>
            <a:glow rad="101600">
              <a:schemeClr val="accent6">
                <a:satMod val="175000"/>
                <a:alpha val="40000"/>
              </a:schemeClr>
            </a:glow>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solidFill>
                <a:prstClr val="black"/>
              </a:solidFill>
            </a:endParaRPr>
          </a:p>
        </p:txBody>
      </p:sp>
      <p:sp>
        <p:nvSpPr>
          <p:cNvPr id="9" name="TextBox 8"/>
          <p:cNvSpPr txBox="1"/>
          <p:nvPr/>
        </p:nvSpPr>
        <p:spPr>
          <a:xfrm>
            <a:off x="3503941" y="1412776"/>
            <a:ext cx="6117816" cy="1754326"/>
          </a:xfrm>
          <a:prstGeom prst="rect">
            <a:avLst/>
          </a:prstGeom>
          <a:noFill/>
        </p:spPr>
        <p:txBody>
          <a:bodyPr wrap="square" rtlCol="0">
            <a:spAutoFit/>
          </a:bodyPr>
          <a:lstStyle/>
          <a:p>
            <a:pPr>
              <a:lnSpc>
                <a:spcPct val="150000"/>
              </a:lnSpc>
            </a:pPr>
            <a:r>
              <a:rPr lang="en-CA" sz="2400" b="1" dirty="0" smtClean="0">
                <a:solidFill>
                  <a:schemeClr val="bg1"/>
                </a:solidFill>
                <a:latin typeface="Comic Sans MS" pitchFamily="66" charset="0"/>
              </a:rPr>
              <a:t>About Papyrus 1.1.3</a:t>
            </a:r>
            <a:endParaRPr lang="en-CA" sz="2400" b="1" dirty="0">
              <a:solidFill>
                <a:schemeClr val="bg1"/>
              </a:solidFill>
              <a:latin typeface="Comic Sans MS" pitchFamily="66" charset="0"/>
            </a:endParaRPr>
          </a:p>
          <a:p>
            <a:pPr>
              <a:lnSpc>
                <a:spcPct val="150000"/>
              </a:lnSpc>
            </a:pPr>
            <a:r>
              <a:rPr lang="en-CA" sz="2400" b="1" dirty="0">
                <a:solidFill>
                  <a:schemeClr val="bg1"/>
                </a:solidFill>
                <a:latin typeface="Comic Sans MS" pitchFamily="66" charset="0"/>
              </a:rPr>
              <a:t>Ericsson: Papyrus deployment</a:t>
            </a:r>
          </a:p>
          <a:p>
            <a:pPr>
              <a:lnSpc>
                <a:spcPct val="150000"/>
              </a:lnSpc>
            </a:pPr>
            <a:r>
              <a:rPr lang="en-CA" sz="2400" b="1" dirty="0" smtClean="0">
                <a:solidFill>
                  <a:schemeClr val="bg1"/>
                </a:solidFill>
                <a:latin typeface="Comic Sans MS" pitchFamily="66" charset="0"/>
              </a:rPr>
              <a:t>What </a:t>
            </a:r>
            <a:r>
              <a:rPr lang="en-CA" sz="2400" b="1" dirty="0" smtClean="0">
                <a:solidFill>
                  <a:schemeClr val="bg1"/>
                </a:solidFill>
                <a:latin typeface="Comic Sans MS" pitchFamily="66" charset="0"/>
              </a:rPr>
              <a:t>next?</a:t>
            </a:r>
            <a:endParaRPr lang="en-CA" sz="2400" b="1" dirty="0">
              <a:solidFill>
                <a:schemeClr val="bg1"/>
              </a:solidFill>
              <a:latin typeface="Comic Sans MS" pitchFamily="66" charset="0"/>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575" y="3322423"/>
            <a:ext cx="2785933" cy="2302752"/>
          </a:xfrm>
          <a:prstGeom prst="rect">
            <a:avLst/>
          </a:prstGeom>
        </p:spPr>
      </p:pic>
    </p:spTree>
    <p:extLst>
      <p:ext uri="{BB962C8B-B14F-4D97-AF65-F5344CB8AC3E}">
        <p14:creationId xmlns:p14="http://schemas.microsoft.com/office/powerpoint/2010/main" val="1997435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2"/>
          <p:cNvSpPr>
            <a:spLocks noGrp="1"/>
          </p:cNvSpPr>
          <p:nvPr>
            <p:ph type="title" idx="4294967295"/>
          </p:nvPr>
        </p:nvSpPr>
        <p:spPr bwMode="auto">
          <a:xfrm>
            <a:off x="215900" y="115888"/>
            <a:ext cx="8748713"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fr-FR" sz="3200" cap="none" dirty="0" smtClean="0"/>
              <a:t>And now…</a:t>
            </a:r>
          </a:p>
        </p:txBody>
      </p:sp>
      <p:grpSp>
        <p:nvGrpSpPr>
          <p:cNvPr id="52227" name="Groupe 5"/>
          <p:cNvGrpSpPr>
            <a:grpSpLocks/>
          </p:cNvGrpSpPr>
          <p:nvPr/>
        </p:nvGrpSpPr>
        <p:grpSpPr bwMode="auto">
          <a:xfrm>
            <a:off x="2663825" y="1341438"/>
            <a:ext cx="3816350" cy="3816350"/>
            <a:chOff x="1872183" y="0"/>
            <a:chExt cx="3816424" cy="3816424"/>
          </a:xfrm>
        </p:grpSpPr>
        <p:sp>
          <p:nvSpPr>
            <p:cNvPr id="7" name="Rectangle à coins arrondis 6"/>
            <p:cNvSpPr/>
            <p:nvPr/>
          </p:nvSpPr>
          <p:spPr>
            <a:xfrm>
              <a:off x="1872183" y="0"/>
              <a:ext cx="3816424" cy="3816424"/>
            </a:xfrm>
            <a:prstGeom prst="roundRect">
              <a:avLst/>
            </a:prstGeom>
            <a:solidFill>
              <a:srgbClr val="E40059">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p:spPr>
        </p:sp>
        <p:sp>
          <p:nvSpPr>
            <p:cNvPr id="8" name="Rectangle 7"/>
            <p:cNvSpPr/>
            <p:nvPr/>
          </p:nvSpPr>
          <p:spPr>
            <a:xfrm>
              <a:off x="2057925" y="2522586"/>
              <a:ext cx="3444942" cy="1293838"/>
            </a:xfrm>
            <a:prstGeom prst="rect">
              <a:avLst/>
            </a:prstGeom>
            <a:noFill/>
            <a:ln>
              <a:noFill/>
            </a:ln>
            <a:effectLst/>
          </p:spPr>
          <p:txBody>
            <a:bodyPr lIns="182880" tIns="182880" rIns="182880" bIns="182880" spcCol="1270" anchor="ctr"/>
            <a:lstStyle/>
            <a:p>
              <a:pPr algn="ctr" defTabSz="3200400" fontAlgn="auto">
                <a:lnSpc>
                  <a:spcPct val="90000"/>
                </a:lnSpc>
                <a:spcAft>
                  <a:spcPct val="35000"/>
                </a:spcAft>
                <a:defRPr/>
              </a:pPr>
              <a:r>
                <a:rPr lang="en-US" sz="7200" dirty="0" smtClean="0">
                  <a:solidFill>
                    <a:sysClr val="window" lastClr="FFFFFF"/>
                  </a:solidFill>
                  <a:latin typeface="Comic Sans MS" panose="030F0702030302020204" pitchFamily="66" charset="0"/>
                  <a:cs typeface="+mn-cs"/>
                </a:rPr>
                <a:t>v.1.1.3</a:t>
              </a:r>
              <a:endParaRPr lang="en-US" sz="7200" dirty="0">
                <a:solidFill>
                  <a:sysClr val="window" lastClr="FFFFFF"/>
                </a:solidFill>
                <a:latin typeface="Comic Sans MS" panose="030F0702030302020204" pitchFamily="66" charset="0"/>
                <a:cs typeface="+mn-cs"/>
              </a:endParaRPr>
            </a:p>
          </p:txBody>
        </p:sp>
      </p:grpSp>
      <p:pic>
        <p:nvPicPr>
          <p:cNvPr id="4" name="Image 3"/>
          <p:cNvPicPr>
            <a:picLocks noChangeAspect="1"/>
          </p:cNvPicPr>
          <p:nvPr/>
        </p:nvPicPr>
        <p:blipFill>
          <a:blip r:embed="rId2"/>
          <a:stretch>
            <a:fillRect/>
          </a:stretch>
        </p:blipFill>
        <p:spPr>
          <a:xfrm>
            <a:off x="3195638" y="1776413"/>
            <a:ext cx="2752725" cy="2093912"/>
          </a:xfrm>
          <a:prstGeom prst="rect">
            <a:avLst/>
          </a:prstGeom>
          <a:ln>
            <a:noFill/>
          </a:ln>
          <a:effectLst>
            <a:outerShdw blurRad="292100" dist="139700" dir="2700000" algn="tl" rotWithShape="0">
              <a:srgbClr val="333333">
                <a:alpha val="65000"/>
              </a:srgbClr>
            </a:outerShdw>
          </a:effectLst>
        </p:spPr>
      </p:pic>
      <p:sp>
        <p:nvSpPr>
          <p:cNvPr id="10" name="AutoShape 2"/>
          <p:cNvSpPr>
            <a:spLocks noChangeArrowheads="1"/>
          </p:cNvSpPr>
          <p:nvPr/>
        </p:nvSpPr>
        <p:spPr bwMode="auto">
          <a:xfrm>
            <a:off x="1763713" y="5643563"/>
            <a:ext cx="5832475" cy="665162"/>
          </a:xfrm>
          <a:prstGeom prst="bracketPair">
            <a:avLst>
              <a:gd name="adj" fmla="val 20602"/>
            </a:avLst>
          </a:prstGeom>
          <a:solidFill>
            <a:srgbClr val="FFFFFF"/>
          </a:solidFill>
          <a:ln w="76200">
            <a:solidFill>
              <a:srgbClr val="92D050"/>
            </a:solidFill>
            <a:round/>
            <a:headEnd/>
            <a:tailEnd/>
          </a:ln>
          <a:effectLst/>
          <a:extLs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lIns="182880" tIns="50400" rIns="137160" bIns="50400" anchor="ctr"/>
          <a:lstStyle/>
          <a:p>
            <a:pPr algn="ctr">
              <a:defRPr/>
            </a:pPr>
            <a:r>
              <a:rPr lang="en-US" sz="2800" b="1" dirty="0">
                <a:solidFill>
                  <a:schemeClr val="accent6">
                    <a:lumMod val="50000"/>
                  </a:schemeClr>
                </a:solidFill>
                <a:latin typeface="Comics sans MS"/>
                <a:cs typeface="Arial" charset="0"/>
              </a:rPr>
              <a:t>http://www.eclipse.org/papyrus</a:t>
            </a:r>
          </a:p>
        </p:txBody>
      </p:sp>
    </p:spTree>
    <p:extLst>
      <p:ext uri="{BB962C8B-B14F-4D97-AF65-F5344CB8AC3E}">
        <p14:creationId xmlns:p14="http://schemas.microsoft.com/office/powerpoint/2010/main" val="2114805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2"/>
          <p:cNvSpPr>
            <a:spLocks noGrp="1"/>
          </p:cNvSpPr>
          <p:nvPr>
            <p:ph type="title" idx="4294967295"/>
          </p:nvPr>
        </p:nvSpPr>
        <p:spPr>
          <a:xfrm>
            <a:off x="215775" y="115987"/>
            <a:ext cx="8748713" cy="720725"/>
          </a:xfrm>
        </p:spPr>
        <p:txBody>
          <a:bodyPr/>
          <a:lstStyle/>
          <a:p>
            <a:r>
              <a:rPr lang="en-US" dirty="0"/>
              <a:t>The main Concerns of the Papyrus team</a:t>
            </a:r>
            <a:endParaRPr lang="en-US" altLang="fr-FR" dirty="0" smtClean="0"/>
          </a:p>
        </p:txBody>
      </p:sp>
      <p:graphicFrame>
        <p:nvGraphicFramePr>
          <p:cNvPr id="10" name="Diagramme 9"/>
          <p:cNvGraphicFramePr/>
          <p:nvPr>
            <p:extLst>
              <p:ext uri="{D42A27DB-BD31-4B8C-83A1-F6EECF244321}">
                <p14:modId xmlns:p14="http://schemas.microsoft.com/office/powerpoint/2010/main" val="2745024818"/>
              </p:ext>
            </p:extLst>
          </p:nvPr>
        </p:nvGraphicFramePr>
        <p:xfrm>
          <a:off x="251520" y="1052736"/>
          <a:ext cx="8568952"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p:cNvPicPr>
            <a:picLocks noChangeAspect="1"/>
          </p:cNvPicPr>
          <p:nvPr/>
        </p:nvPicPr>
        <p:blipFill>
          <a:blip r:embed="rId7"/>
          <a:stretch>
            <a:fillRect/>
          </a:stretch>
        </p:blipFill>
        <p:spPr>
          <a:xfrm>
            <a:off x="3563888" y="1412776"/>
            <a:ext cx="720082" cy="702420"/>
          </a:xfrm>
          <a:prstGeom prst="rect">
            <a:avLst/>
          </a:prstGeom>
        </p:spPr>
      </p:pic>
      <p:sp>
        <p:nvSpPr>
          <p:cNvPr id="4" name="ZoneTexte 3"/>
          <p:cNvSpPr txBox="1"/>
          <p:nvPr/>
        </p:nvSpPr>
        <p:spPr>
          <a:xfrm>
            <a:off x="395536" y="1988840"/>
            <a:ext cx="432048" cy="830997"/>
          </a:xfrm>
          <a:prstGeom prst="rect">
            <a:avLst/>
          </a:prstGeom>
          <a:noFill/>
        </p:spPr>
        <p:txBody>
          <a:bodyPr wrap="square" rtlCol="0">
            <a:spAutoFit/>
          </a:bodyPr>
          <a:lstStyle/>
          <a:p>
            <a:r>
              <a:rPr lang="fr-FR" sz="48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fr-FR" sz="4800" dirty="0">
              <a:solidFill>
                <a:schemeClr val="bg1"/>
              </a:solidFill>
            </a:endParaRPr>
          </a:p>
        </p:txBody>
      </p:sp>
      <p:grpSp>
        <p:nvGrpSpPr>
          <p:cNvPr id="12" name="Groupe 11"/>
          <p:cNvGrpSpPr/>
          <p:nvPr/>
        </p:nvGrpSpPr>
        <p:grpSpPr>
          <a:xfrm>
            <a:off x="5868144" y="4290326"/>
            <a:ext cx="612000" cy="648000"/>
            <a:chOff x="5868144" y="4434342"/>
            <a:chExt cx="720080" cy="722850"/>
          </a:xfrm>
        </p:grpSpPr>
        <p:sp>
          <p:nvSpPr>
            <p:cNvPr id="7" name="Arc 6"/>
            <p:cNvSpPr/>
            <p:nvPr/>
          </p:nvSpPr>
          <p:spPr>
            <a:xfrm>
              <a:off x="5868144" y="4434342"/>
              <a:ext cx="720080" cy="722850"/>
            </a:xfrm>
            <a:prstGeom prst="arc">
              <a:avLst>
                <a:gd name="adj1" fmla="val 10756103"/>
                <a:gd name="adj2" fmla="val 150363"/>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Ellipse 7"/>
            <p:cNvSpPr/>
            <p:nvPr/>
          </p:nvSpPr>
          <p:spPr>
            <a:xfrm>
              <a:off x="5940152" y="4746600"/>
              <a:ext cx="45719" cy="4571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6470497" y="4746599"/>
              <a:ext cx="45719" cy="4571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6038449" y="4595414"/>
              <a:ext cx="45719" cy="4571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6372200" y="4595414"/>
              <a:ext cx="45719" cy="4571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6213898" y="4527493"/>
              <a:ext cx="45719" cy="4571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riangle isocèle 10"/>
            <p:cNvSpPr/>
            <p:nvPr/>
          </p:nvSpPr>
          <p:spPr>
            <a:xfrm rot="1370861">
              <a:off x="6233373" y="4532549"/>
              <a:ext cx="86294" cy="28803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8" name="Groupe 17"/>
          <p:cNvGrpSpPr/>
          <p:nvPr/>
        </p:nvGrpSpPr>
        <p:grpSpPr>
          <a:xfrm>
            <a:off x="5968201" y="2852976"/>
            <a:ext cx="540000" cy="360000"/>
            <a:chOff x="5934333" y="3068561"/>
            <a:chExt cx="857675" cy="576463"/>
          </a:xfrm>
        </p:grpSpPr>
        <p:sp>
          <p:nvSpPr>
            <p:cNvPr id="17" name="Rectangle 16"/>
            <p:cNvSpPr/>
            <p:nvPr/>
          </p:nvSpPr>
          <p:spPr>
            <a:xfrm>
              <a:off x="5934839" y="3501008"/>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6221595" y="3501008"/>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508351" y="3501008"/>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6079766" y="3356992"/>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6370291" y="3356992"/>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5934334" y="3356992"/>
              <a:ext cx="145431"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653948" y="3356992"/>
              <a:ext cx="138060"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934839" y="3212788"/>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6221595" y="3212788"/>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6508351" y="3212788"/>
              <a:ext cx="283657"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5934333" y="3068678"/>
              <a:ext cx="145431"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6409163" y="3069621"/>
              <a:ext cx="145431"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6646577" y="3068561"/>
              <a:ext cx="145431"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6171748" y="3068561"/>
              <a:ext cx="145431" cy="144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9" name="Image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9872" y="5517232"/>
            <a:ext cx="720000" cy="555704"/>
          </a:xfrm>
          <a:prstGeom prst="rect">
            <a:avLst/>
          </a:prstGeom>
        </p:spPr>
      </p:pic>
      <p:pic>
        <p:nvPicPr>
          <p:cNvPr id="40" name="Imag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00347" y="2988014"/>
            <a:ext cx="871298" cy="720080"/>
          </a:xfrm>
          <a:prstGeom prst="rect">
            <a:avLst/>
          </a:prstGeom>
        </p:spPr>
      </p:pic>
      <p:grpSp>
        <p:nvGrpSpPr>
          <p:cNvPr id="42" name="Groupe 41"/>
          <p:cNvGrpSpPr/>
          <p:nvPr/>
        </p:nvGrpSpPr>
        <p:grpSpPr>
          <a:xfrm rot="2865826">
            <a:off x="447634" y="4218694"/>
            <a:ext cx="504056" cy="432048"/>
            <a:chOff x="-828600" y="3933056"/>
            <a:chExt cx="504056" cy="432048"/>
          </a:xfrm>
          <a:solidFill>
            <a:schemeClr val="bg1"/>
          </a:solidFill>
        </p:grpSpPr>
        <p:sp>
          <p:nvSpPr>
            <p:cNvPr id="43" name="Flèche courbée vers la droite 42"/>
            <p:cNvSpPr/>
            <p:nvPr/>
          </p:nvSpPr>
          <p:spPr>
            <a:xfrm>
              <a:off x="-828600" y="3933056"/>
              <a:ext cx="216024" cy="432048"/>
            </a:xfrm>
            <a:prstGeom prst="curv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4" name="Flèche courbée vers la droite 43"/>
            <p:cNvSpPr/>
            <p:nvPr/>
          </p:nvSpPr>
          <p:spPr>
            <a:xfrm rot="10800000">
              <a:off x="-540568" y="3933056"/>
              <a:ext cx="216024" cy="432048"/>
            </a:xfrm>
            <a:prstGeom prst="curv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2741023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à coins arrondis 17"/>
          <p:cNvSpPr/>
          <p:nvPr/>
        </p:nvSpPr>
        <p:spPr>
          <a:xfrm>
            <a:off x="147453" y="3438337"/>
            <a:ext cx="8777448" cy="1531951"/>
          </a:xfrm>
          <a:prstGeom prst="roundRect">
            <a:avLst>
              <a:gd name="adj" fmla="val 9310"/>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t"/>
          <a:lstStyle/>
          <a:p>
            <a:pPr>
              <a:spcBef>
                <a:spcPts val="600"/>
              </a:spcBef>
              <a:defRPr/>
            </a:pPr>
            <a:r>
              <a:rPr lang="en-US" b="1" dirty="0" smtClean="0"/>
              <a:t>Tree Table editors</a:t>
            </a:r>
          </a:p>
        </p:txBody>
      </p:sp>
      <p:sp>
        <p:nvSpPr>
          <p:cNvPr id="2" name="Titre 1"/>
          <p:cNvSpPr>
            <a:spLocks noGrp="1"/>
          </p:cNvSpPr>
          <p:nvPr>
            <p:ph type="title"/>
          </p:nvPr>
        </p:nvSpPr>
        <p:spPr/>
        <p:txBody>
          <a:bodyPr/>
          <a:lstStyle/>
          <a:p>
            <a:r>
              <a:rPr lang="en-US" dirty="0" smtClean="0"/>
              <a:t>New features highlights</a:t>
            </a:r>
            <a:endParaRPr lang="en-US" dirty="0"/>
          </a:p>
        </p:txBody>
      </p:sp>
      <p:pic>
        <p:nvPicPr>
          <p:cNvPr id="9" name="Picture 4" descr="File:Multi hidden categories tree 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838" y="3884614"/>
            <a:ext cx="4896544" cy="9760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151142" y="1038226"/>
            <a:ext cx="4333065" cy="2249336"/>
          </a:xfrm>
          <a:prstGeom prst="roundRect">
            <a:avLst>
              <a:gd name="adj" fmla="val 9310"/>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spcBef>
                <a:spcPts val="600"/>
              </a:spcBef>
              <a:defRPr/>
            </a:pPr>
            <a:r>
              <a:rPr lang="en-US" b="1" dirty="0" smtClean="0"/>
              <a:t>Dynamic shape customization</a:t>
            </a:r>
            <a:endParaRPr lang="en-US" b="1"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94" y="1490002"/>
            <a:ext cx="2102136" cy="705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470" y="1836453"/>
            <a:ext cx="2019795" cy="138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à coins arrondis 16"/>
          <p:cNvSpPr/>
          <p:nvPr/>
        </p:nvSpPr>
        <p:spPr>
          <a:xfrm>
            <a:off x="4591836" y="1038226"/>
            <a:ext cx="4333065" cy="2249336"/>
          </a:xfrm>
          <a:prstGeom prst="roundRect">
            <a:avLst>
              <a:gd name="adj" fmla="val 9310"/>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spcBef>
                <a:spcPts val="600"/>
              </a:spcBef>
              <a:defRPr/>
            </a:pPr>
            <a:r>
              <a:rPr lang="en-US" b="1" dirty="0" smtClean="0"/>
              <a:t>Modeling Assistants</a:t>
            </a:r>
          </a:p>
        </p:txBody>
      </p:sp>
      <p:pic>
        <p:nvPicPr>
          <p:cNvPr id="7173" name="Picture 5"/>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518" t="3835" r="12011" b="7608"/>
          <a:stretch/>
        </p:blipFill>
        <p:spPr bwMode="auto">
          <a:xfrm>
            <a:off x="5671956" y="1541149"/>
            <a:ext cx="3032374" cy="168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à coins arrondis 18"/>
          <p:cNvSpPr/>
          <p:nvPr/>
        </p:nvSpPr>
        <p:spPr>
          <a:xfrm>
            <a:off x="147453" y="5097776"/>
            <a:ext cx="2179277" cy="1179654"/>
          </a:xfrm>
          <a:prstGeom prst="roundRect">
            <a:avLst>
              <a:gd name="adj" fmla="val 9310"/>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spcBef>
                <a:spcPts val="600"/>
              </a:spcBef>
              <a:defRPr/>
            </a:pPr>
            <a:r>
              <a:rPr lang="en-US" altLang="fr-FR" b="1" dirty="0"/>
              <a:t>Rich text support</a:t>
            </a:r>
          </a:p>
        </p:txBody>
      </p:sp>
      <p:pic>
        <p:nvPicPr>
          <p:cNvPr id="16" name="Image 15">
            <a:hlinkClick r:id="rId6" action="ppaction://hlinkfile"/>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2421" y="5599107"/>
            <a:ext cx="535083" cy="523297"/>
          </a:xfrm>
          <a:prstGeom prst="rect">
            <a:avLst/>
          </a:prstGeom>
        </p:spPr>
      </p:pic>
      <p:sp>
        <p:nvSpPr>
          <p:cNvPr id="20" name="Rectangle à coins arrondis 19"/>
          <p:cNvSpPr/>
          <p:nvPr/>
        </p:nvSpPr>
        <p:spPr>
          <a:xfrm>
            <a:off x="2437465" y="5097776"/>
            <a:ext cx="2076131" cy="1188133"/>
          </a:xfrm>
          <a:prstGeom prst="roundRect">
            <a:avLst>
              <a:gd name="adj" fmla="val 10442"/>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spcBef>
                <a:spcPts val="0"/>
              </a:spcBef>
              <a:defRPr/>
            </a:pPr>
            <a:r>
              <a:rPr lang="en-US" altLang="fr-FR" b="1" dirty="0"/>
              <a:t>Information </a:t>
            </a:r>
            <a:r>
              <a:rPr lang="en-US" altLang="fr-FR" b="1" dirty="0" smtClean="0"/>
              <a:t>synchronization</a:t>
            </a:r>
          </a:p>
          <a:p>
            <a:pPr>
              <a:spcBef>
                <a:spcPts val="0"/>
              </a:spcBef>
              <a:defRPr/>
            </a:pPr>
            <a:r>
              <a:rPr lang="en-US" altLang="fr-FR" sz="1400" dirty="0" smtClean="0"/>
              <a:t>Model       View</a:t>
            </a:r>
          </a:p>
          <a:p>
            <a:pPr>
              <a:spcBef>
                <a:spcPts val="0"/>
              </a:spcBef>
              <a:defRPr/>
            </a:pPr>
            <a:r>
              <a:rPr lang="en-US" altLang="fr-FR" sz="1400" dirty="0" smtClean="0"/>
              <a:t>View       </a:t>
            </a:r>
            <a:r>
              <a:rPr lang="en-US" altLang="fr-FR" sz="1400" dirty="0" err="1" smtClean="0"/>
              <a:t>View</a:t>
            </a:r>
            <a:endParaRPr lang="en-US" altLang="fr-FR" sz="1400" dirty="0"/>
          </a:p>
        </p:txBody>
      </p:sp>
      <p:sp>
        <p:nvSpPr>
          <p:cNvPr id="21" name="Rectangle à coins arrondis 20"/>
          <p:cNvSpPr/>
          <p:nvPr/>
        </p:nvSpPr>
        <p:spPr>
          <a:xfrm>
            <a:off x="4624331" y="5097776"/>
            <a:ext cx="2367316" cy="1211543"/>
          </a:xfrm>
          <a:prstGeom prst="roundRect">
            <a:avLst>
              <a:gd name="adj" fmla="val 9310"/>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spcBef>
                <a:spcPts val="0"/>
              </a:spcBef>
              <a:defRPr/>
            </a:pPr>
            <a:r>
              <a:rPr lang="en-US" altLang="fr-FR" b="1" dirty="0"/>
              <a:t>Diagram expansion</a:t>
            </a:r>
          </a:p>
          <a:p>
            <a:pPr>
              <a:lnSpc>
                <a:spcPct val="110000"/>
              </a:lnSpc>
              <a:spcBef>
                <a:spcPts val="0"/>
              </a:spcBef>
              <a:defRPr/>
            </a:pPr>
            <a:r>
              <a:rPr lang="en-US" altLang="fr-FR" sz="1400" dirty="0" smtClean="0"/>
              <a:t>Extend </a:t>
            </a:r>
            <a:r>
              <a:rPr lang="en-US" altLang="fr-FR" sz="1400" dirty="0"/>
              <a:t>existing diagram editors to create specific ones</a:t>
            </a:r>
          </a:p>
        </p:txBody>
      </p:sp>
      <p:sp>
        <p:nvSpPr>
          <p:cNvPr id="22" name="Rectangle à coins arrondis 21"/>
          <p:cNvSpPr/>
          <p:nvPr/>
        </p:nvSpPr>
        <p:spPr>
          <a:xfrm>
            <a:off x="7102382" y="5097776"/>
            <a:ext cx="1822519" cy="1179655"/>
          </a:xfrm>
          <a:prstGeom prst="roundRect">
            <a:avLst>
              <a:gd name="adj" fmla="val 9310"/>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spcBef>
                <a:spcPts val="0"/>
              </a:spcBef>
              <a:defRPr/>
            </a:pPr>
            <a:r>
              <a:rPr lang="en-US" altLang="fr-FR" b="1" dirty="0"/>
              <a:t>Support for ALF </a:t>
            </a:r>
            <a:r>
              <a:rPr lang="en-US" altLang="fr-FR" b="1" dirty="0" smtClean="0"/>
              <a:t>modeling</a:t>
            </a:r>
            <a:endParaRPr lang="en-US" altLang="fr-FR" b="1" dirty="0"/>
          </a:p>
        </p:txBody>
      </p:sp>
      <p:pic>
        <p:nvPicPr>
          <p:cNvPr id="11" name="Image 10">
            <a:hlinkClick r:id="rId8" action="ppaction://hlinkfile"/>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3056" y="5719492"/>
            <a:ext cx="535083" cy="523297"/>
          </a:xfrm>
          <a:prstGeom prst="rect">
            <a:avLst/>
          </a:prstGeom>
        </p:spPr>
      </p:pic>
      <p:sp>
        <p:nvSpPr>
          <p:cNvPr id="4" name="Double flèche horizontale 3"/>
          <p:cNvSpPr/>
          <p:nvPr/>
        </p:nvSpPr>
        <p:spPr>
          <a:xfrm>
            <a:off x="3073335" y="5776123"/>
            <a:ext cx="288032" cy="125803"/>
          </a:xfrm>
          <a:prstGeom prst="lef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3" name="Double flèche horizontale 22"/>
          <p:cNvSpPr/>
          <p:nvPr/>
        </p:nvSpPr>
        <p:spPr>
          <a:xfrm>
            <a:off x="2973535" y="5996601"/>
            <a:ext cx="288032" cy="125803"/>
          </a:xfrm>
          <a:prstGeom prst="lef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6" name="Connecteur droit 5"/>
          <p:cNvCxnSpPr/>
          <p:nvPr/>
        </p:nvCxnSpPr>
        <p:spPr>
          <a:xfrm flipV="1">
            <a:off x="286500" y="2276872"/>
            <a:ext cx="1981244" cy="1"/>
          </a:xfrm>
          <a:prstGeom prst="line">
            <a:avLst/>
          </a:prstGeom>
          <a:effectLst/>
        </p:spPr>
        <p:style>
          <a:lnRef idx="2">
            <a:schemeClr val="accent3"/>
          </a:lnRef>
          <a:fillRef idx="0">
            <a:schemeClr val="accent3"/>
          </a:fillRef>
          <a:effectRef idx="1">
            <a:schemeClr val="accent3"/>
          </a:effectRef>
          <a:fontRef idx="minor">
            <a:schemeClr val="tx1"/>
          </a:fontRef>
        </p:style>
      </p:cxnSp>
      <p:cxnSp>
        <p:nvCxnSpPr>
          <p:cNvPr id="24" name="Connecteur droit 23"/>
          <p:cNvCxnSpPr/>
          <p:nvPr/>
        </p:nvCxnSpPr>
        <p:spPr>
          <a:xfrm flipV="1">
            <a:off x="2360023" y="1988840"/>
            <a:ext cx="0" cy="1080120"/>
          </a:xfrm>
          <a:prstGeom prst="line">
            <a:avLst/>
          </a:prstGeom>
          <a:effectLst/>
        </p:spPr>
        <p:style>
          <a:lnRef idx="2">
            <a:schemeClr val="accent3"/>
          </a:lnRef>
          <a:fillRef idx="0">
            <a:schemeClr val="accent3"/>
          </a:fillRef>
          <a:effectRef idx="1">
            <a:schemeClr val="accent3"/>
          </a:effectRef>
          <a:fontRef idx="minor">
            <a:schemeClr val="tx1"/>
          </a:fontRef>
        </p:style>
      </p:cxnSp>
      <p:sp>
        <p:nvSpPr>
          <p:cNvPr id="28" name="Virage 27"/>
          <p:cNvSpPr/>
          <p:nvPr/>
        </p:nvSpPr>
        <p:spPr>
          <a:xfrm flipV="1">
            <a:off x="1793600" y="2379999"/>
            <a:ext cx="504056" cy="432048"/>
          </a:xfrm>
          <a:prstGeom prst="bentArrow">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5286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fade">
                                      <p:cBhvr>
                                        <p:cTn id="10" dur="500"/>
                                        <p:tgtEl>
                                          <p:spTgt spid="71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9" grpId="0" animBg="1"/>
      <p:bldP spid="20" grpId="0" animBg="1"/>
      <p:bldP spid="21" grpId="0" animBg="1"/>
      <p:bldP spid="22" grpId="0" animBg="1"/>
      <p:bldP spid="4"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Main </a:t>
            </a:r>
            <a:r>
              <a:rPr lang="fr-FR" dirty="0" err="1" smtClean="0"/>
              <a:t>ImProved</a:t>
            </a:r>
            <a:r>
              <a:rPr lang="fr-FR" dirty="0" smtClean="0"/>
              <a:t> </a:t>
            </a:r>
            <a:r>
              <a:rPr lang="fr-FR" dirty="0" err="1" smtClean="0"/>
              <a:t>features</a:t>
            </a:r>
            <a:endParaRPr lang="fr-FR" dirty="0"/>
          </a:p>
        </p:txBody>
      </p:sp>
      <p:sp>
        <p:nvSpPr>
          <p:cNvPr id="6" name="Espace réservé du texte 2"/>
          <p:cNvSpPr txBox="1">
            <a:spLocks/>
          </p:cNvSpPr>
          <p:nvPr/>
        </p:nvSpPr>
        <p:spPr bwMode="auto">
          <a:xfrm>
            <a:off x="899592" y="1196975"/>
            <a:ext cx="7849121" cy="518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0" indent="0" algn="l" rtl="0" eaLnBrk="0" fontAlgn="base" hangingPunct="0">
              <a:spcBef>
                <a:spcPct val="0"/>
              </a:spcBef>
              <a:spcAft>
                <a:spcPts val="400"/>
              </a:spcAft>
              <a:buFont typeface="Arial" pitchFamily="34" charset="0"/>
              <a:defRPr lang="fr-FR" sz="2400" b="1" kern="1200" noProof="0" dirty="0" smtClean="0">
                <a:solidFill>
                  <a:srgbClr val="0070C0"/>
                </a:solidFill>
                <a:latin typeface="Comic Sans MS" panose="030F0702030302020204" pitchFamily="66" charset="0"/>
                <a:ea typeface="+mn-ea"/>
                <a:cs typeface="+mn-cs"/>
              </a:defRPr>
            </a:lvl1pPr>
            <a:lvl2pPr marL="180975" indent="-180975" algn="l" rtl="0" eaLnBrk="0" fontAlgn="base" hangingPunct="0">
              <a:lnSpc>
                <a:spcPct val="100000"/>
              </a:lnSpc>
              <a:spcBef>
                <a:spcPts val="600"/>
              </a:spcBef>
              <a:spcAft>
                <a:spcPts val="600"/>
              </a:spcAft>
              <a:buSzPct val="100000"/>
              <a:buFont typeface="Wingdings" panose="05000000000000000000" pitchFamily="2" charset="2"/>
              <a:buChar char="§"/>
              <a:defRPr sz="2000" b="1" kern="1200">
                <a:solidFill>
                  <a:srgbClr val="666666"/>
                </a:solidFill>
                <a:latin typeface="Comic Sans MS" panose="030F0702030302020204" pitchFamily="66" charset="0"/>
                <a:ea typeface="+mn-ea"/>
                <a:cs typeface="+mn-cs"/>
              </a:defRPr>
            </a:lvl2pPr>
            <a:lvl3pPr marL="1009650" indent="-238125" algn="l" rtl="0" eaLnBrk="0" fontAlgn="base" hangingPunct="0">
              <a:lnSpc>
                <a:spcPts val="2000"/>
              </a:lnSpc>
              <a:spcBef>
                <a:spcPct val="0"/>
              </a:spcBef>
              <a:spcAft>
                <a:spcPct val="0"/>
              </a:spcAft>
              <a:buSzPct val="36000"/>
              <a:buFont typeface="Arial" pitchFamily="34" charset="0"/>
              <a:defRPr sz="1600" kern="1200">
                <a:solidFill>
                  <a:srgbClr val="666666"/>
                </a:solidFill>
                <a:latin typeface="+mn-lt"/>
                <a:ea typeface="+mn-ea"/>
                <a:cs typeface="+mn-cs"/>
              </a:defRPr>
            </a:lvl3pPr>
            <a:lvl4pPr marL="180975" indent="266700" algn="l" rtl="0" eaLnBrk="0" fontAlgn="base" hangingPunct="0">
              <a:lnSpc>
                <a:spcPct val="100000"/>
              </a:lnSpc>
              <a:spcBef>
                <a:spcPts val="300"/>
              </a:spcBef>
              <a:spcAft>
                <a:spcPts val="300"/>
              </a:spcAft>
              <a:buClr>
                <a:schemeClr val="bg2">
                  <a:lumMod val="50000"/>
                </a:schemeClr>
              </a:buClr>
              <a:buSzPct val="65000"/>
              <a:buFont typeface="Arial" panose="020B0604020202020204" pitchFamily="34" charset="0"/>
              <a:buChar char="►"/>
              <a:defRPr lang="fr-FR" sz="1800" kern="1200">
                <a:solidFill>
                  <a:srgbClr val="666666"/>
                </a:solidFill>
                <a:latin typeface="Comic Sans MS" panose="030F0702030302020204" pitchFamily="66" charset="0"/>
                <a:ea typeface="+mn-ea"/>
                <a:cs typeface="+mn-cs"/>
              </a:defRPr>
            </a:lvl4pPr>
            <a:lvl5pPr marL="447675" indent="180975" algn="l" rtl="0" eaLnBrk="0" fontAlgn="base" hangingPunct="0">
              <a:lnSpc>
                <a:spcPct val="100000"/>
              </a:lnSpc>
              <a:spcBef>
                <a:spcPct val="0"/>
              </a:spcBef>
              <a:spcAft>
                <a:spcPct val="0"/>
              </a:spcAft>
              <a:buClr>
                <a:srgbClr val="666666"/>
              </a:buClr>
              <a:buSzPct val="133000"/>
              <a:buFont typeface="Arial" pitchFamily="34" charset="0"/>
              <a:buChar char="-"/>
              <a:defRPr sz="1600" kern="1200">
                <a:solidFill>
                  <a:srgbClr val="666666"/>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Aft>
                <a:spcPts val="1200"/>
              </a:spcAft>
              <a:buSzTx/>
              <a:buNone/>
              <a:defRPr/>
            </a:pPr>
            <a:r>
              <a:rPr lang="en-US" altLang="fr-FR" sz="2400" dirty="0">
                <a:solidFill>
                  <a:srgbClr val="0070C0"/>
                </a:solidFill>
              </a:rPr>
              <a:t>Project and </a:t>
            </a:r>
            <a:r>
              <a:rPr lang="en-US" altLang="fr-FR" sz="2400" dirty="0" smtClean="0">
                <a:solidFill>
                  <a:srgbClr val="0070C0"/>
                </a:solidFill>
              </a:rPr>
              <a:t>model </a:t>
            </a:r>
            <a:r>
              <a:rPr lang="en-US" altLang="fr-FR" sz="2400" dirty="0">
                <a:solidFill>
                  <a:srgbClr val="0070C0"/>
                </a:solidFill>
              </a:rPr>
              <a:t>creation wizards</a:t>
            </a:r>
          </a:p>
          <a:p>
            <a:pPr marL="0" lvl="1" indent="0">
              <a:spcAft>
                <a:spcPts val="1200"/>
              </a:spcAft>
              <a:buSzTx/>
              <a:buFont typeface="Arial" pitchFamily="34" charset="0"/>
              <a:buNone/>
              <a:defRPr/>
            </a:pPr>
            <a:r>
              <a:rPr lang="en-US" altLang="fr-FR" sz="2400" dirty="0" smtClean="0">
                <a:solidFill>
                  <a:srgbClr val="0070C0"/>
                </a:solidFill>
              </a:rPr>
              <a:t>Papyrus </a:t>
            </a:r>
            <a:r>
              <a:rPr lang="en-US" altLang="fr-FR" sz="2400" dirty="0">
                <a:solidFill>
                  <a:srgbClr val="0070C0"/>
                </a:solidFill>
              </a:rPr>
              <a:t>Navigation</a:t>
            </a:r>
          </a:p>
          <a:p>
            <a:pPr marL="0" lvl="1" indent="0">
              <a:spcAft>
                <a:spcPts val="1200"/>
              </a:spcAft>
              <a:buSzTx/>
              <a:buFont typeface="Arial" pitchFamily="34" charset="0"/>
              <a:buNone/>
              <a:defRPr/>
            </a:pPr>
            <a:r>
              <a:rPr lang="en-US" altLang="fr-FR" sz="2400" dirty="0">
                <a:solidFill>
                  <a:srgbClr val="0070C0"/>
                </a:solidFill>
              </a:rPr>
              <a:t>Search UI</a:t>
            </a:r>
          </a:p>
          <a:p>
            <a:pPr marL="0" lvl="1" indent="0">
              <a:spcAft>
                <a:spcPts val="1200"/>
              </a:spcAft>
              <a:buSzTx/>
              <a:buFont typeface="Arial" pitchFamily="34" charset="0"/>
              <a:buNone/>
              <a:defRPr/>
            </a:pPr>
            <a:r>
              <a:rPr lang="en-US" altLang="fr-FR" sz="2400" dirty="0">
                <a:solidFill>
                  <a:srgbClr val="0070C0"/>
                </a:solidFill>
              </a:rPr>
              <a:t>Papyrus EMF Compare</a:t>
            </a:r>
          </a:p>
          <a:p>
            <a:pPr>
              <a:spcBef>
                <a:spcPts val="600"/>
              </a:spcBef>
              <a:spcAft>
                <a:spcPts val="1200"/>
              </a:spcAft>
              <a:defRPr/>
            </a:pPr>
            <a:r>
              <a:rPr lang="fr-FR" dirty="0" err="1" smtClean="0"/>
              <a:t>Stereotype</a:t>
            </a:r>
            <a:r>
              <a:rPr lang="fr-FR" dirty="0" smtClean="0"/>
              <a:t> support</a:t>
            </a:r>
          </a:p>
          <a:p>
            <a:pPr>
              <a:spcBef>
                <a:spcPts val="600"/>
              </a:spcBef>
              <a:spcAft>
                <a:spcPts val="1200"/>
              </a:spcAft>
              <a:defRPr/>
            </a:pPr>
            <a:r>
              <a:rPr lang="en-US" altLang="fr-FR" dirty="0"/>
              <a:t>Activity diagram editor has been finalized</a:t>
            </a:r>
          </a:p>
          <a:p>
            <a:pPr>
              <a:spcBef>
                <a:spcPts val="600"/>
              </a:spcBef>
              <a:spcAft>
                <a:spcPts val="1200"/>
              </a:spcAft>
              <a:defRPr/>
            </a:pPr>
            <a:r>
              <a:rPr lang="en-US" altLang="fr-FR" dirty="0" smtClean="0"/>
              <a:t>RSA import</a:t>
            </a:r>
          </a:p>
          <a:p>
            <a:pPr>
              <a:spcBef>
                <a:spcPts val="600"/>
              </a:spcBef>
              <a:spcAft>
                <a:spcPts val="1200"/>
              </a:spcAft>
              <a:defRPr/>
            </a:pPr>
            <a:r>
              <a:rPr lang="en-US" altLang="fr-FR" dirty="0" smtClean="0"/>
              <a:t>Table filters (including numeric and regex filters)</a:t>
            </a:r>
          </a:p>
          <a:p>
            <a:pPr marL="0" lvl="1" indent="0">
              <a:spcAft>
                <a:spcPts val="1200"/>
              </a:spcAft>
              <a:buFont typeface="Arial" pitchFamily="34" charset="0"/>
              <a:buNone/>
              <a:defRPr/>
            </a:pPr>
            <a:r>
              <a:rPr lang="en-US" altLang="fr-FR" sz="2400" dirty="0" smtClean="0">
                <a:solidFill>
                  <a:srgbClr val="0070C0"/>
                </a:solidFill>
              </a:rPr>
              <a:t>Improve </a:t>
            </a:r>
            <a:r>
              <a:rPr lang="en-US" altLang="fr-FR" sz="2400" dirty="0">
                <a:solidFill>
                  <a:srgbClr val="0070C0"/>
                </a:solidFill>
              </a:rPr>
              <a:t>CDO integration within </a:t>
            </a:r>
            <a:r>
              <a:rPr lang="en-US" altLang="fr-FR" sz="2400" dirty="0" smtClean="0">
                <a:solidFill>
                  <a:srgbClr val="0070C0"/>
                </a:solidFill>
              </a:rPr>
              <a:t>Papyrus</a:t>
            </a:r>
            <a:endParaRPr lang="en-US" altLang="fr-FR" sz="2400" dirty="0">
              <a:solidFill>
                <a:srgbClr val="0070C0"/>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4" y="1151638"/>
            <a:ext cx="432000" cy="432000"/>
          </a:xfrm>
          <a:prstGeom prst="rect">
            <a:avLst/>
          </a:prstGeom>
        </p:spPr>
      </p:pic>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434" y="1714255"/>
            <a:ext cx="432000" cy="432000"/>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34" y="2282062"/>
            <a:ext cx="432000" cy="432000"/>
          </a:xfrm>
          <a:prstGeom prst="rect">
            <a:avLst/>
          </a:prstGeom>
        </p:spPr>
      </p:pic>
      <p:sp>
        <p:nvSpPr>
          <p:cNvPr id="7" name="ZoneTexte 6"/>
          <p:cNvSpPr txBox="1"/>
          <p:nvPr/>
        </p:nvSpPr>
        <p:spPr>
          <a:xfrm>
            <a:off x="201394" y="3251354"/>
            <a:ext cx="720080" cy="468000"/>
          </a:xfrm>
          <a:prstGeom prst="rect">
            <a:avLst/>
          </a:prstGeom>
          <a:noFill/>
        </p:spPr>
        <p:txBody>
          <a:bodyPr wrap="square" rtlCol="0">
            <a:spAutoFit/>
          </a:bodyPr>
          <a:lstStyle/>
          <a:p>
            <a:r>
              <a:rPr lang="fr-FR" sz="3600" dirty="0" smtClean="0"/>
              <a:t>«»</a:t>
            </a:r>
            <a:endParaRPr lang="fr-FR" sz="3600" dirty="0"/>
          </a:p>
        </p:txBody>
      </p:sp>
      <p:pic>
        <p:nvPicPr>
          <p:cNvPr id="9" name="Image 8"/>
          <p:cNvPicPr>
            <a:picLocks noChangeAspect="1"/>
          </p:cNvPicPr>
          <p:nvPr/>
        </p:nvPicPr>
        <p:blipFill>
          <a:blip r:embed="rId5"/>
          <a:stretch>
            <a:fillRect/>
          </a:stretch>
        </p:blipFill>
        <p:spPr>
          <a:xfrm>
            <a:off x="275719" y="4512100"/>
            <a:ext cx="571430" cy="432000"/>
          </a:xfrm>
          <a:prstGeom prst="rect">
            <a:avLst/>
          </a:prstGeom>
        </p:spPr>
      </p:pic>
      <p:pic>
        <p:nvPicPr>
          <p:cNvPr id="2050" name="Picture 2" descr="logo EMF Compare"/>
          <p:cNvPicPr>
            <a:picLocks noChangeAspect="1" noChangeArrowheads="1"/>
          </p:cNvPicPr>
          <p:nvPr/>
        </p:nvPicPr>
        <p:blipFill rotWithShape="1">
          <a:blip r:embed="rId6">
            <a:extLst>
              <a:ext uri="{28A0092B-C50C-407E-A947-70E740481C1C}">
                <a14:useLocalDpi xmlns:a14="http://schemas.microsoft.com/office/drawing/2010/main" val="0"/>
              </a:ext>
            </a:extLst>
          </a:blip>
          <a:srcRect r="87869"/>
          <a:stretch/>
        </p:blipFill>
        <p:spPr bwMode="auto">
          <a:xfrm>
            <a:off x="392992" y="2856814"/>
            <a:ext cx="336884" cy="43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4.iconfinder.com/data/icons/Primo_Icons/PNG/128x128/filt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434" y="5080411"/>
            <a:ext cx="432000" cy="432000"/>
          </a:xfrm>
          <a:prstGeom prst="rect">
            <a:avLst/>
          </a:prstGeom>
          <a:noFill/>
          <a:extLst>
            <a:ext uri="{909E8E84-426E-40DD-AFC4-6F175D3DCCD1}">
              <a14:hiddenFill xmlns:a14="http://schemas.microsoft.com/office/drawing/2010/main">
                <a:solidFill>
                  <a:srgbClr val="FFFFFF"/>
                </a:solidFill>
              </a14:hiddenFill>
            </a:ext>
          </a:extLst>
        </p:spPr>
      </p:pic>
      <p:sp>
        <p:nvSpPr>
          <p:cNvPr id="10" name="Organigramme : Disque magnétique 9"/>
          <p:cNvSpPr/>
          <p:nvPr/>
        </p:nvSpPr>
        <p:spPr>
          <a:xfrm>
            <a:off x="381414" y="5662826"/>
            <a:ext cx="360040" cy="432000"/>
          </a:xfrm>
          <a:prstGeom prst="flowChartMagneticDisk">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pic>
        <p:nvPicPr>
          <p:cNvPr id="14" name="Imag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0111" y="3957026"/>
            <a:ext cx="522646" cy="432000"/>
          </a:xfrm>
          <a:prstGeom prst="rect">
            <a:avLst/>
          </a:prstGeom>
        </p:spPr>
      </p:pic>
    </p:spTree>
    <p:extLst>
      <p:ext uri="{BB962C8B-B14F-4D97-AF65-F5344CB8AC3E}">
        <p14:creationId xmlns:p14="http://schemas.microsoft.com/office/powerpoint/2010/main" val="933096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 successful FOSS, </a:t>
            </a:r>
            <a:br>
              <a:rPr lang="en-US" dirty="0" smtClean="0"/>
            </a:br>
            <a:r>
              <a:rPr lang="en-US" dirty="0" smtClean="0"/>
              <a:t>Community is a prime-concern</a:t>
            </a:r>
            <a:endParaRPr lang="en-US" dirty="0"/>
          </a:p>
        </p:txBody>
      </p:sp>
      <p:pic>
        <p:nvPicPr>
          <p:cNvPr id="8194" name="Picture 2" descr="http://cuhkoil.org/images/op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376" y="1479229"/>
            <a:ext cx="6667500" cy="42767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Résultat de recherche d'images pour &quot;open source community&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1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7362" y="146519"/>
            <a:ext cx="747302" cy="64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75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Diapositive 1&quot;/&gt;&lt;property id=&quot;20307&quot; value=&quot;261&quot;/&gt;&lt;/object&gt;&lt;object type=&quot;3&quot; unique_id=&quot;85095&quot;&gt;&lt;property id=&quot;20148&quot; value=&quot;5&quot;/&gt;&lt;property id=&quot;20300&quot; value=&quot;Diapositive 29 - &amp;quot;Direction&amp;amp;#x09;DRT&amp;#x0D;&amp;#x0A;Département&amp;amp;#x09;DILS&amp;#x0D;&amp;#x0A;Laboratoire&amp;amp;#x09;LISE&amp;quot;&quot;/&gt;&lt;property id=&quot;20307&quot; value=&quot;882&quot;/&gt;&lt;/object&gt;&lt;object type=&quot;3&quot; unique_id=&quot;100635&quot;&gt;&lt;property id=&quot;20148&quot; value=&quot;5&quot;/&gt;&lt;property id=&quot;20300&quot; value=&quot;Diapositive 28 - &amp;quot;Outline of the roadmap&amp;#x0D;&amp;#x0A; for Papyrus 1.2 (Eclipse NEON)&amp;quot;&quot;/&gt;&lt;property id=&quot;20307&quot; value=&quot;1055&quot;/&gt;&lt;/object&gt;&lt;object type=&quot;3&quot; unique_id=&quot;103728&quot;&gt;&lt;property id=&quot;20148&quot; value=&quot;5&quot;/&gt;&lt;property id=&quot;20300&quot; value=&quot;Diapositive 6 - &amp;quot;The main Concerns of the Papyrus team&amp;quot;&quot;/&gt;&lt;property id=&quot;20307&quot; value=&quot;1078&quot;/&gt;&lt;/object&gt;&lt;object type=&quot;3&quot; unique_id=&quot;105392&quot;&gt;&lt;property id=&quot;20148&quot; value=&quot;5&quot;/&gt;&lt;property id=&quot;20300&quot; value=&quot;Diapositive 2 - &amp;quot;CEA key figures&amp;quot;&quot;/&gt;&lt;property id=&quot;20307&quot; value=&quot;1090&quot;/&gt;&lt;/object&gt;&lt;object type=&quot;3&quot; unique_id=&quot;105395&quot;&gt;&lt;property id=&quot;20148&quot; value=&quot;5&quot;/&gt;&lt;property id=&quot;20300&quot; value=&quot;Diapositive 3 - &amp;quot;The LISE labs in a nutshell&amp;quot;&quot;/&gt;&lt;property id=&quot;20307&quot; value=&quot;1093&quot;/&gt;&lt;/object&gt;&lt;object type=&quot;3&quot; unique_id=&quot;105400&quot;&gt;&lt;property id=&quot;20148&quot; value=&quot;5&quot;/&gt;&lt;property id=&quot;20300&quot; value=&quot;Diapositive 5 - &amp;quot;And now…&amp;quot;&quot;/&gt;&lt;property id=&quot;20307&quot; value=&quot;1098&quot;/&gt;&lt;/object&gt;&lt;object type=&quot;3&quot; unique_id=&quot;106284&quot;&gt;&lt;property id=&quot;20148&quot; value=&quot;5&quot;/&gt;&lt;property id=&quot;20300&quot; value=&quot;Diapositive 10 - &amp;quot;A world-class international development team&amp;quot;&quot;/&gt;&lt;property id=&quot;20307&quot; value=&quot;1113&quot;/&gt;&lt;/object&gt;&lt;object type=&quot;3&quot; unique_id=&quot;106285&quot;&gt;&lt;property id=&quot;20148&quot; value=&quot;5&quot;/&gt;&lt;property id=&quot;20300&quot; value=&quot;Diapositive 11 - &amp;quot;Some figures to outline the Papyrus community&amp;quot;&quot;/&gt;&lt;property id=&quot;20307&quot; value=&quot;1109&quot;/&gt;&lt;/object&gt;&lt;object type=&quot;3&quot; unique_id=&quot;106286&quot;&gt;&lt;property id=&quot;20148&quot; value=&quot;5&quot;/&gt;&lt;property id=&quot;20300&quot; value=&quot;Diapositive 12 - &amp;quot;Papyrus Deployment&amp;quot;&quot;/&gt;&lt;property id=&quot;20307&quot; value=&quot;1110&quot;/&gt;&lt;/object&gt;&lt;object type=&quot;3&quot; unique_id=&quot;106287&quot;&gt;&lt;property id=&quot;20148&quot; value=&quot;5&quot;/&gt;&lt;property id=&quot;20300&quot; value=&quot;Diapositive 13 - &amp;quot;Examples of Papyrus Deployment at industrial level&amp;quot;&quot;/&gt;&lt;property id=&quot;20307&quot; value=&quot;1111&quot;/&gt;&lt;/object&gt;&lt;object type=&quot;3&quot; unique_id=&quot;106765&quot;&gt;&lt;property id=&quot;20148&quot; value=&quot;5&quot;/&gt;&lt;property id=&quot;20300&quot; value=&quot;Diapositive 4&quot;/&gt;&lt;property id=&quot;20307&quot; value=&quot;1114&quot;/&gt;&lt;/object&gt;&lt;object type=&quot;3&quot; unique_id=&quot;106766&quot;&gt;&lt;property id=&quot;20148&quot; value=&quot;5&quot;/&gt;&lt;property id=&quot;20300&quot; value=&quot;Diapositive 7 - &amp;quot;New features&amp;quot;&quot;/&gt;&lt;property id=&quot;20307&quot; value=&quot;1116&quot;/&gt;&lt;/object&gt;&lt;object type=&quot;3&quot; unique_id=&quot;106767&quot;&gt;&lt;property id=&quot;20148&quot; value=&quot;5&quot;/&gt;&lt;property id=&quot;20300&quot; value=&quot;Diapositive 8 - &amp;quot;Main ImProved features&amp;quot;&quot;/&gt;&lt;property id=&quot;20307&quot; value=&quot;1120&quot;/&gt;&lt;/object&gt;&lt;object type=&quot;3&quot; unique_id=&quot;106768&quot;&gt;&lt;property id=&quot;20148&quot; value=&quot;5&quot;/&gt;&lt;property id=&quot;20300&quot; value=&quot;Diapositive 9 - &amp;quot;For successful FOSS, &amp;#x0D;&amp;#x0A;Community is a prime-concern&amp;quot;&quot;/&gt;&lt;property id=&quot;20307&quot; value=&quot;1121&quot;/&gt;&lt;/object&gt;&lt;object type=&quot;3&quot; unique_id=&quot;106769&quot;&gt;&lt;property id=&quot;20148&quot; value=&quot;5&quot;/&gt;&lt;property id=&quot;20300&quot; value=&quot;Diapositive 14&quot;/&gt;&lt;property id=&quot;20307&quot; value=&quot;1117&quot;/&gt;&lt;/object&gt;&lt;object type=&quot;3&quot; unique_id=&quot;106770&quot;&gt;&lt;property id=&quot;20148&quot; value=&quot;5&quot;/&gt;&lt;property id=&quot;20300&quot; value=&quot;Diapositive 21&quot;/&gt;&lt;property id=&quot;20307&quot; value=&quot;1118&quot;/&gt;&lt;/object&gt;&lt;object type=&quot;3&quot; unique_id=&quot;106771&quot;&gt;&lt;property id=&quot;20148&quot; value=&quot;5&quot;/&gt;&lt;property id=&quot;20300&quot; value=&quot;Diapositive 25&quot;/&gt;&lt;property id=&quot;20307&quot; value=&quot;1119&quot;/&gt;&lt;/object&gt;&lt;object type=&quot;3&quot; unique_id=&quot;108116&quot;&gt;&lt;property id=&quot;20148&quot; value=&quot;5&quot;/&gt;&lt;property id=&quot;20300&quot; value=&quot;Diapositive 15 - &amp;quot;Overview of Spacebel&amp;quot;&quot;/&gt;&lt;property id=&quot;20307&quot; value=&quot;1123&quot;/&gt;&lt;/object&gt;&lt;object type=&quot;3&quot; unique_id=&quot;108117&quot;&gt;&lt;property id=&quot;20148&quot; value=&quot;5&quot;/&gt;&lt;property id=&quot;20300&quot; value=&quot;Diapositive 16 - &amp;quot;“From napkin sketches … to Papyrus model … to Flight Software.”&amp;quot;&quot;/&gt;&lt;property id=&quot;20307&quot; value=&quot;1124&quot;/&gt;&lt;/object&gt;&lt;object type=&quot;3&quot; unique_id=&quot;108118&quot;&gt;&lt;property id=&quot;20148&quot; value=&quot;5&quot;/&gt;&lt;property id=&quot;20300&quot; value=&quot;Diapositive 17 - &amp;quot;“From napkin sketches … &amp;#x0D;&amp;#x0A;to Papyrus model …&amp;#x0D;&amp;#x0A; to Flight Software.”&amp;quot;&quot;/&gt;&lt;property id=&quot;20307&quot; value=&quot;1125&quot;/&gt;&lt;/object&gt;&lt;object type=&quot;3&quot; unique_id=&quot;108119&quot;&gt;&lt;property id=&quot;20148&quot; value=&quot;5&quot;/&gt;&lt;property id=&quot;20300&quot; value=&quot;Diapositive 18 - &amp;quot;“From napkin sketches … &amp;#x0D;&amp;#x0A;to Papyrus model …&amp;#x0D;&amp;#x0A; to Flight Software.”&amp;quot;&quot;/&gt;&lt;property id=&quot;20307&quot; value=&quot;1126&quot;/&gt;&lt;/object&gt;&lt;object type=&quot;3&quot; unique_id=&quot;108120&quot;&gt;&lt;property id=&quot;20148&quot; value=&quot;5&quot;/&gt;&lt;property id=&quot;20300&quot; value=&quot;Diapositive 19 - &amp;quot;“From napkin sketches … &amp;#x0D;&amp;#x0A;to Papyrus model …&amp;#x0D;&amp;#x0A; to Flight Software.”&amp;quot;&quot;/&gt;&lt;property id=&quot;20307&quot; value=&quot;1127&quot;/&gt;&lt;/object&gt;&lt;object type=&quot;3&quot; unique_id=&quot;108121&quot;&gt;&lt;property id=&quot;20148&quot; value=&quot;5&quot;/&gt;&lt;property id=&quot;20300&quot; value=&quot;Diapositive 20 - &amp;quot;Feedbacks and perspectives&amp;quot;&quot;/&gt;&lt;property id=&quot;20307&quot; value=&quot;1128&quot;/&gt;&lt;/object&gt;&lt;object type=&quot;3&quot; unique_id=&quot;108245&quot;&gt;&lt;property id=&quot;20148&quot; value=&quot;5&quot;/&gt;&lt;property id=&quot;20300&quot; value=&quot;Diapositive 26&quot;/&gt;&lt;property id=&quot;20307&quot; value=&quot;1129&quot;/&gt;&lt;/object&gt;&lt;object type=&quot;3&quot; unique_id=&quot;108246&quot;&gt;&lt;property id=&quot;20148&quot; value=&quot;5&quot;/&gt;&lt;property id=&quot;20300&quot; value=&quot;Diapositive 27 - &amp;quot;Papyrus extensions for a full-fledged&amp;#x0D;&amp;#x0A; and powerful MDE solution&amp;quot;&quot;/&gt;&lt;property id=&quot;20307&quot; value=&quot;1130&quot;/&gt;&lt;/object&gt;&lt;object type=&quot;3&quot; unique_id=&quot;108531&quot;&gt;&lt;property id=&quot;20148&quot; value=&quot;5&quot;/&gt;&lt;property id=&quot;20300&quot; value=&quot;Diapositive 22 - &amp;quot;Modeling context&amp;quot;&quot;/&gt;&lt;property id=&quot;20307&quot; value=&quot;1132&quot;/&gt;&lt;/object&gt;&lt;object type=&quot;3&quot; unique_id=&quot;108532&quot;&gt;&lt;property id=&quot;20148&quot; value=&quot;5&quot;/&gt;&lt;property id=&quot;20300&quot; value=&quot;Diapositive 23 - &amp;quot;different modeling context&amp;quot;&quot;/&gt;&lt;property id=&quot;20307&quot; value=&quot;1133&quot;/&gt;&lt;/object&gt;&lt;object type=&quot;3&quot; unique_id=&quot;108533&quot;&gt;&lt;property id=&quot;20148&quot; value=&quot;5&quot;/&gt;&lt;property id=&quot;20300&quot; value=&quot;Diapositive 24 - &amp;quot;Open source modeling Vision:&amp;#x0D;&amp;#x0A;Papyrus Industrial consortium&amp;quot;&quot;/&gt;&lt;property id=&quot;20307&quot; value=&quot;1134&quot;/&gt;&lt;/object&gt;&lt;/object&gt;&lt;object type=&quot;8&quot; unique_id=&quot;10026&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1_Exemple_powerpoint_List">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E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PresentationTemplate2011">
  <a:themeElements>
    <a:clrScheme name="PresentationTemplate2011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PresentationTemplate2011">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resentationTemplate2011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36580</TotalTime>
  <Words>1547</Words>
  <Application>Microsoft Office PowerPoint</Application>
  <PresentationFormat>Affichage à l'écran (4:3)</PresentationFormat>
  <Paragraphs>407</Paragraphs>
  <Slides>31</Slides>
  <Notes>15</Notes>
  <HiddenSlides>0</HiddenSlides>
  <MMClips>0</MMClips>
  <ScaleCrop>false</ScaleCrop>
  <HeadingPairs>
    <vt:vector size="6" baseType="variant">
      <vt:variant>
        <vt:lpstr>Polices utilisées</vt:lpstr>
      </vt:variant>
      <vt:variant>
        <vt:i4>15</vt:i4>
      </vt:variant>
      <vt:variant>
        <vt:lpstr>Thème</vt:lpstr>
      </vt:variant>
      <vt:variant>
        <vt:i4>2</vt:i4>
      </vt:variant>
      <vt:variant>
        <vt:lpstr>Titres des diapositives</vt:lpstr>
      </vt:variant>
      <vt:variant>
        <vt:i4>31</vt:i4>
      </vt:variant>
    </vt:vector>
  </HeadingPairs>
  <TitlesOfParts>
    <vt:vector size="48" baseType="lpstr">
      <vt:lpstr>Arial Unicode MS</vt:lpstr>
      <vt:lpstr>ＭＳ Ｐゴシック</vt:lpstr>
      <vt:lpstr>ＭＳ Ｐゴシック</vt:lpstr>
      <vt:lpstr>Arial</vt:lpstr>
      <vt:lpstr>Bauhaus 93</vt:lpstr>
      <vt:lpstr>Bell Gothic Std Black</vt:lpstr>
      <vt:lpstr>Calibri</vt:lpstr>
      <vt:lpstr>Comic Sans MS</vt:lpstr>
      <vt:lpstr>Comics sans MS</vt:lpstr>
      <vt:lpstr>Ericsson Capital TT</vt:lpstr>
      <vt:lpstr>Gisha</vt:lpstr>
      <vt:lpstr>Impact</vt:lpstr>
      <vt:lpstr>Webdings</vt:lpstr>
      <vt:lpstr>Wingdings</vt:lpstr>
      <vt:lpstr>Wingdings 3</vt:lpstr>
      <vt:lpstr>1_Exemple_powerpoint_List</vt:lpstr>
      <vt:lpstr>PresentationTemplate2011</vt:lpstr>
      <vt:lpstr>Présentation PowerPoint</vt:lpstr>
      <vt:lpstr>CEA key figures</vt:lpstr>
      <vt:lpstr>The LISE labs in a nutshell</vt:lpstr>
      <vt:lpstr>Présentation PowerPoint</vt:lpstr>
      <vt:lpstr>And now…</vt:lpstr>
      <vt:lpstr>The main Concerns of the Papyrus team</vt:lpstr>
      <vt:lpstr>New features highlights</vt:lpstr>
      <vt:lpstr>Main ImProved features</vt:lpstr>
      <vt:lpstr>For successful FOSS,  Community is a prime-concern</vt:lpstr>
      <vt:lpstr>A world-class international development team</vt:lpstr>
      <vt:lpstr>Some figures to outline the Papyrus community</vt:lpstr>
      <vt:lpstr>Papyrus Exploitation</vt:lpstr>
      <vt:lpstr>Examples of Papyrus Deployment at industrial level</vt:lpstr>
      <vt:lpstr>Présentation PowerPoint</vt:lpstr>
      <vt:lpstr>5 Years of “Papyrusing”  </vt:lpstr>
      <vt:lpstr>Motivation</vt:lpstr>
      <vt:lpstr>Tool Use Case</vt:lpstr>
      <vt:lpstr>Assumptions</vt:lpstr>
      <vt:lpstr>Présentation PowerPoint</vt:lpstr>
      <vt:lpstr>Papyrus Engagement</vt:lpstr>
      <vt:lpstr>Engagement Numbers</vt:lpstr>
      <vt:lpstr>Présentation PowerPoint</vt:lpstr>
      <vt:lpstr>Communication</vt:lpstr>
      <vt:lpstr>How to Evaluate?</vt:lpstr>
      <vt:lpstr>Conclusions</vt:lpstr>
      <vt:lpstr>Présentation PowerPoint</vt:lpstr>
      <vt:lpstr>Présentation PowerPoint</vt:lpstr>
      <vt:lpstr>Présentation PowerPoint</vt:lpstr>
      <vt:lpstr>Papyrus extensions for a full-fledged  and powerful MDE solution</vt:lpstr>
      <vt:lpstr>Outline of the roadmap  for Papyrus 1.2 (Eclipse NEON)</vt:lpstr>
      <vt:lpstr>Direction DRT Département DILS Laboratoire LISE</vt:lpstr>
    </vt:vector>
  </TitlesOfParts>
  <Company>CEA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aliquando tempo tatum commentum</dc:title>
  <dc:creator>EL133892</dc:creator>
  <cp:lastModifiedBy>NOYRIT Florian</cp:lastModifiedBy>
  <cp:revision>1002</cp:revision>
  <cp:lastPrinted>2013-12-16T17:14:05Z</cp:lastPrinted>
  <dcterms:created xsi:type="dcterms:W3CDTF">2012-06-29T09:45:47Z</dcterms:created>
  <dcterms:modified xsi:type="dcterms:W3CDTF">2015-11-05T09:37:47Z</dcterms:modified>
</cp:coreProperties>
</file>