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8" r:id="rId2"/>
    <p:sldId id="257" r:id="rId3"/>
    <p:sldId id="260" r:id="rId4"/>
    <p:sldId id="263" r:id="rId5"/>
    <p:sldId id="262" r:id="rId6"/>
    <p:sldId id="264" r:id="rId7"/>
    <p:sldId id="265" r:id="rId8"/>
    <p:sldId id="266" r:id="rId9"/>
    <p:sldId id="267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39247-2259-4C2D-8502-66BB9238B4A2}" v="7" dt="2023-05-25T13:16:34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Keicher" userId="3e52f544-454e-4448-83d7-3360acef0a63" providerId="ADAL" clId="{57739247-2259-4C2D-8502-66BB9238B4A2}"/>
    <pc:docChg chg="undo custSel modSld modMainMaster">
      <pc:chgData name="Tim Keicher" userId="3e52f544-454e-4448-83d7-3360acef0a63" providerId="ADAL" clId="{57739247-2259-4C2D-8502-66BB9238B4A2}" dt="2023-12-01T07:22:12.908" v="637"/>
      <pc:docMkLst>
        <pc:docMk/>
      </pc:docMkLst>
      <pc:sldChg chg="modSp mod">
        <pc:chgData name="Tim Keicher" userId="3e52f544-454e-4448-83d7-3360acef0a63" providerId="ADAL" clId="{57739247-2259-4C2D-8502-66BB9238B4A2}" dt="2023-05-25T13:14:22.894" v="426"/>
        <pc:sldMkLst>
          <pc:docMk/>
          <pc:sldMk cId="501986511" sldId="257"/>
        </pc:sldMkLst>
        <pc:spChg chg="mod">
          <ac:chgData name="Tim Keicher" userId="3e52f544-454e-4448-83d7-3360acef0a63" providerId="ADAL" clId="{57739247-2259-4C2D-8502-66BB9238B4A2}" dt="2023-05-25T13:14:22.894" v="426"/>
          <ac:spMkLst>
            <pc:docMk/>
            <pc:sldMk cId="501986511" sldId="257"/>
            <ac:spMk id="4" creationId="{00000000-0000-0000-0000-000000000000}"/>
          </ac:spMkLst>
        </pc:spChg>
        <pc:spChg chg="mod">
          <ac:chgData name="Tim Keicher" userId="3e52f544-454e-4448-83d7-3360acef0a63" providerId="ADAL" clId="{57739247-2259-4C2D-8502-66BB9238B4A2}" dt="2023-05-25T13:07:24.626" v="369" actId="20577"/>
          <ac:spMkLst>
            <pc:docMk/>
            <pc:sldMk cId="501986511" sldId="257"/>
            <ac:spMk id="6" creationId="{00000000-0000-0000-0000-000000000000}"/>
          </ac:spMkLst>
        </pc:spChg>
      </pc:sldChg>
      <pc:sldChg chg="addSp delSp modSp mod">
        <pc:chgData name="Tim Keicher" userId="3e52f544-454e-4448-83d7-3360acef0a63" providerId="ADAL" clId="{57739247-2259-4C2D-8502-66BB9238B4A2}" dt="2023-12-01T07:22:02.207" v="635" actId="20577"/>
        <pc:sldMkLst>
          <pc:docMk/>
          <pc:sldMk cId="1839270527" sldId="258"/>
        </pc:sldMkLst>
        <pc:spChg chg="mod">
          <ac:chgData name="Tim Keicher" userId="3e52f544-454e-4448-83d7-3360acef0a63" providerId="ADAL" clId="{57739247-2259-4C2D-8502-66BB9238B4A2}" dt="2023-05-25T13:04:00.752" v="36" actId="6549"/>
          <ac:spMkLst>
            <pc:docMk/>
            <pc:sldMk cId="1839270527" sldId="258"/>
            <ac:spMk id="2" creationId="{00000000-0000-0000-0000-000000000000}"/>
          </ac:spMkLst>
        </pc:spChg>
        <pc:spChg chg="mod">
          <ac:chgData name="Tim Keicher" userId="3e52f544-454e-4448-83d7-3360acef0a63" providerId="ADAL" clId="{57739247-2259-4C2D-8502-66BB9238B4A2}" dt="2023-12-01T07:22:02.207" v="635" actId="20577"/>
          <ac:spMkLst>
            <pc:docMk/>
            <pc:sldMk cId="1839270527" sldId="258"/>
            <ac:spMk id="4" creationId="{00000000-0000-0000-0000-000000000000}"/>
          </ac:spMkLst>
        </pc:spChg>
        <pc:picChg chg="del">
          <ac:chgData name="Tim Keicher" userId="3e52f544-454e-4448-83d7-3360acef0a63" providerId="ADAL" clId="{57739247-2259-4C2D-8502-66BB9238B4A2}" dt="2023-05-25T13:11:27.960" v="372" actId="478"/>
          <ac:picMkLst>
            <pc:docMk/>
            <pc:sldMk cId="1839270527" sldId="258"/>
            <ac:picMk id="3" creationId="{00000000-0000-0000-0000-000000000000}"/>
          </ac:picMkLst>
        </pc:picChg>
        <pc:picChg chg="add mod">
          <ac:chgData name="Tim Keicher" userId="3e52f544-454e-4448-83d7-3360acef0a63" providerId="ADAL" clId="{57739247-2259-4C2D-8502-66BB9238B4A2}" dt="2023-05-25T13:16:44.306" v="549" actId="14100"/>
          <ac:picMkLst>
            <pc:docMk/>
            <pc:sldMk cId="1839270527" sldId="258"/>
            <ac:picMk id="6" creationId="{366048E3-4C73-8CA9-BC6B-5BB666995EFC}"/>
          </ac:picMkLst>
        </pc:picChg>
      </pc:sldChg>
      <pc:sldChg chg="addSp delSp modSp mod">
        <pc:chgData name="Tim Keicher" userId="3e52f544-454e-4448-83d7-3360acef0a63" providerId="ADAL" clId="{57739247-2259-4C2D-8502-66BB9238B4A2}" dt="2023-12-01T07:22:12.908" v="637"/>
        <pc:sldMkLst>
          <pc:docMk/>
          <pc:sldMk cId="1047420940" sldId="259"/>
        </pc:sldMkLst>
        <pc:spChg chg="mod">
          <ac:chgData name="Tim Keicher" userId="3e52f544-454e-4448-83d7-3360acef0a63" providerId="ADAL" clId="{57739247-2259-4C2D-8502-66BB9238B4A2}" dt="2023-05-25T13:14:30.014" v="427"/>
          <ac:spMkLst>
            <pc:docMk/>
            <pc:sldMk cId="1047420940" sldId="259"/>
            <ac:spMk id="4" creationId="{00000000-0000-0000-0000-000000000000}"/>
          </ac:spMkLst>
        </pc:spChg>
        <pc:spChg chg="mod">
          <ac:chgData name="Tim Keicher" userId="3e52f544-454e-4448-83d7-3360acef0a63" providerId="ADAL" clId="{57739247-2259-4C2D-8502-66BB9238B4A2}" dt="2023-12-01T07:22:12.908" v="637"/>
          <ac:spMkLst>
            <pc:docMk/>
            <pc:sldMk cId="1047420940" sldId="259"/>
            <ac:spMk id="6" creationId="{00000000-0000-0000-0000-000000000000}"/>
          </ac:spMkLst>
        </pc:spChg>
        <pc:picChg chg="add mod">
          <ac:chgData name="Tim Keicher" userId="3e52f544-454e-4448-83d7-3360acef0a63" providerId="ADAL" clId="{57739247-2259-4C2D-8502-66BB9238B4A2}" dt="2023-05-25T13:14:46.867" v="431" actId="1076"/>
          <ac:picMkLst>
            <pc:docMk/>
            <pc:sldMk cId="1047420940" sldId="259"/>
            <ac:picMk id="2" creationId="{E62F9E54-F898-CD67-1C09-57105144F9A4}"/>
          </ac:picMkLst>
        </pc:picChg>
        <pc:picChg chg="del">
          <ac:chgData name="Tim Keicher" userId="3e52f544-454e-4448-83d7-3360acef0a63" providerId="ADAL" clId="{57739247-2259-4C2D-8502-66BB9238B4A2}" dt="2023-05-25T13:14:43.094" v="430" actId="478"/>
          <ac:picMkLst>
            <pc:docMk/>
            <pc:sldMk cId="1047420940" sldId="259"/>
            <ac:picMk id="9" creationId="{00000000-0000-0000-0000-000000000000}"/>
          </ac:picMkLst>
        </pc:picChg>
      </pc:sldChg>
      <pc:sldMasterChg chg="addSp delSp modSp mod modSldLayout">
        <pc:chgData name="Tim Keicher" userId="3e52f544-454e-4448-83d7-3360acef0a63" providerId="ADAL" clId="{57739247-2259-4C2D-8502-66BB9238B4A2}" dt="2023-05-25T13:14:11.293" v="425"/>
        <pc:sldMasterMkLst>
          <pc:docMk/>
          <pc:sldMasterMk cId="3728252020" sldId="2147483660"/>
        </pc:sldMasterMkLst>
        <pc:spChg chg="mod">
          <ac:chgData name="Tim Keicher" userId="3e52f544-454e-4448-83d7-3360acef0a63" providerId="ADAL" clId="{57739247-2259-4C2D-8502-66BB9238B4A2}" dt="2023-05-25T13:13:13.864" v="422" actId="20577"/>
          <ac:spMkLst>
            <pc:docMk/>
            <pc:sldMasterMk cId="3728252020" sldId="2147483660"/>
            <ac:spMk id="5" creationId="{00000000-0000-0000-0000-000000000000}"/>
          </ac:spMkLst>
        </pc:spChg>
        <pc:picChg chg="del">
          <ac:chgData name="Tim Keicher" userId="3e52f544-454e-4448-83d7-3360acef0a63" providerId="ADAL" clId="{57739247-2259-4C2D-8502-66BB9238B4A2}" dt="2023-05-25T13:12:18.159" v="378" actId="478"/>
          <ac:picMkLst>
            <pc:docMk/>
            <pc:sldMasterMk cId="3728252020" sldId="2147483660"/>
            <ac:picMk id="7" creationId="{00000000-0000-0000-0000-000000000000}"/>
          </ac:picMkLst>
        </pc:picChg>
        <pc:cxnChg chg="add del mod">
          <ac:chgData name="Tim Keicher" userId="3e52f544-454e-4448-83d7-3360acef0a63" providerId="ADAL" clId="{57739247-2259-4C2D-8502-66BB9238B4A2}" dt="2023-05-25T13:12:40.442" v="380"/>
          <ac:cxnSpMkLst>
            <pc:docMk/>
            <pc:sldMasterMk cId="3728252020" sldId="2147483660"/>
            <ac:cxnSpMk id="2" creationId="{F04A2A86-C3F0-9D69-22A2-966C7ADDBC1D}"/>
          </ac:cxnSpMkLst>
        </pc:cxnChg>
        <pc:cxnChg chg="add del mod">
          <ac:chgData name="Tim Keicher" userId="3e52f544-454e-4448-83d7-3360acef0a63" providerId="ADAL" clId="{57739247-2259-4C2D-8502-66BB9238B4A2}" dt="2023-05-25T13:12:59.207" v="388" actId="478"/>
          <ac:cxnSpMkLst>
            <pc:docMk/>
            <pc:sldMasterMk cId="3728252020" sldId="2147483660"/>
            <ac:cxnSpMk id="3" creationId="{6F8792F5-A285-7827-92F6-9115C3CBE970}"/>
          </ac:cxnSpMkLst>
        </pc:cxnChg>
        <pc:cxnChg chg="mod">
          <ac:chgData name="Tim Keicher" userId="3e52f544-454e-4448-83d7-3360acef0a63" providerId="ADAL" clId="{57739247-2259-4C2D-8502-66BB9238B4A2}" dt="2023-05-25T13:12:18.159" v="378" actId="478"/>
          <ac:cxnSpMkLst>
            <pc:docMk/>
            <pc:sldMasterMk cId="3728252020" sldId="2147483660"/>
            <ac:cxnSpMk id="9" creationId="{00000000-0000-0000-0000-000000000000}"/>
          </ac:cxnSpMkLst>
        </pc:cxnChg>
        <pc:sldLayoutChg chg="modSp mod">
          <pc:chgData name="Tim Keicher" userId="3e52f544-454e-4448-83d7-3360acef0a63" providerId="ADAL" clId="{57739247-2259-4C2D-8502-66BB9238B4A2}" dt="2023-05-25T13:14:06.021" v="424"/>
          <pc:sldLayoutMkLst>
            <pc:docMk/>
            <pc:sldMasterMk cId="3728252020" sldId="2147483660"/>
            <pc:sldLayoutMk cId="3001918532" sldId="2147483662"/>
          </pc:sldLayoutMkLst>
          <pc:spChg chg="mod">
            <ac:chgData name="Tim Keicher" userId="3e52f544-454e-4448-83d7-3360acef0a63" providerId="ADAL" clId="{57739247-2259-4C2D-8502-66BB9238B4A2}" dt="2023-05-25T13:14:06.021" v="424"/>
            <ac:spMkLst>
              <pc:docMk/>
              <pc:sldMasterMk cId="3728252020" sldId="2147483660"/>
              <pc:sldLayoutMk cId="3001918532" sldId="2147483662"/>
              <ac:spMk id="5" creationId="{00000000-0000-0000-0000-000000000000}"/>
            </ac:spMkLst>
          </pc:spChg>
        </pc:sldLayoutChg>
        <pc:sldLayoutChg chg="modSp mod">
          <pc:chgData name="Tim Keicher" userId="3e52f544-454e-4448-83d7-3360acef0a63" providerId="ADAL" clId="{57739247-2259-4C2D-8502-66BB9238B4A2}" dt="2023-05-25T13:13:49.900" v="423"/>
          <pc:sldLayoutMkLst>
            <pc:docMk/>
            <pc:sldMasterMk cId="3728252020" sldId="2147483660"/>
            <pc:sldLayoutMk cId="2082373812" sldId="2147483663"/>
          </pc:sldLayoutMkLst>
          <pc:spChg chg="mod">
            <ac:chgData name="Tim Keicher" userId="3e52f544-454e-4448-83d7-3360acef0a63" providerId="ADAL" clId="{57739247-2259-4C2D-8502-66BB9238B4A2}" dt="2023-05-25T13:13:49.900" v="423"/>
            <ac:spMkLst>
              <pc:docMk/>
              <pc:sldMasterMk cId="3728252020" sldId="2147483660"/>
              <pc:sldLayoutMk cId="2082373812" sldId="2147483663"/>
              <ac:spMk id="4" creationId="{00000000-0000-0000-0000-000000000000}"/>
            </ac:spMkLst>
          </pc:spChg>
        </pc:sldLayoutChg>
        <pc:sldLayoutChg chg="modSp mod">
          <pc:chgData name="Tim Keicher" userId="3e52f544-454e-4448-83d7-3360acef0a63" providerId="ADAL" clId="{57739247-2259-4C2D-8502-66BB9238B4A2}" dt="2023-05-25T13:14:11.293" v="425"/>
          <pc:sldLayoutMkLst>
            <pc:docMk/>
            <pc:sldMasterMk cId="3728252020" sldId="2147483660"/>
            <pc:sldLayoutMk cId="2949958291" sldId="2147483664"/>
          </pc:sldLayoutMkLst>
          <pc:spChg chg="mod">
            <ac:chgData name="Tim Keicher" userId="3e52f544-454e-4448-83d7-3360acef0a63" providerId="ADAL" clId="{57739247-2259-4C2D-8502-66BB9238B4A2}" dt="2023-05-25T13:14:11.293" v="425"/>
            <ac:spMkLst>
              <pc:docMk/>
              <pc:sldMasterMk cId="3728252020" sldId="2147483660"/>
              <pc:sldLayoutMk cId="2949958291" sldId="2147483664"/>
              <ac:spMk id="1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C8D3A-C9AC-4E8C-B5B4-449B2A3F85BA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2F7B5-3F55-46C3-9EB3-144CFC408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70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 userDrawn="1"/>
        </p:nvSpPr>
        <p:spPr>
          <a:xfrm>
            <a:off x="0" y="4176713"/>
            <a:ext cx="12192000" cy="26812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 defTabSz="914400" rtl="0" eaLnBrk="1" latinLnBrk="0" hangingPunct="1">
              <a:lnSpc>
                <a:spcPct val="82000"/>
              </a:lnSpc>
              <a:spcBef>
                <a:spcPct val="0"/>
              </a:spcBef>
              <a:buNone/>
              <a:defRPr sz="3600" kern="1200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64028" y="6378955"/>
            <a:ext cx="9540875" cy="563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Thema | Autor | Semester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905521" y="852488"/>
            <a:ext cx="5246041" cy="31781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Titel der Präsentation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2"/>
          </p:nvPr>
        </p:nvSpPr>
        <p:spPr>
          <a:xfrm>
            <a:off x="6346824" y="852488"/>
            <a:ext cx="5007715" cy="31781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78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74589" y="798649"/>
            <a:ext cx="9450788" cy="701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19.12.2023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774589" y="1728463"/>
            <a:ext cx="5141181" cy="43997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353092" y="1728042"/>
            <a:ext cx="5088835" cy="439970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37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Heiko </a:t>
            </a:r>
            <a:r>
              <a:rPr lang="de-DE" dirty="0" err="1"/>
              <a:t>Wascheck</a:t>
            </a:r>
            <a:r>
              <a:rPr lang="de-DE" dirty="0"/>
              <a:t>, Tim Keicher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300191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94299"/>
            <a:ext cx="12192000" cy="5863702"/>
          </a:xfrm>
          <a:prstGeom prst="rect">
            <a:avLst/>
          </a:prstGeom>
        </p:spPr>
      </p:pic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7199313" y="1766888"/>
            <a:ext cx="4243387" cy="42259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19.12.2023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746837" y="1704975"/>
            <a:ext cx="6079414" cy="4287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de-DE"/>
              <a:t>Formatvorlagen des Textmasters</a:t>
            </a:r>
          </a:p>
        </p:txBody>
      </p:sp>
    </p:spTree>
    <p:extLst>
      <p:ext uri="{BB962C8B-B14F-4D97-AF65-F5344CB8AC3E}">
        <p14:creationId xmlns:p14="http://schemas.microsoft.com/office/powerpoint/2010/main" val="294995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46836" y="6356350"/>
            <a:ext cx="2103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BF0E-CEE9-4329-9A06-8640FCA04ECF}" type="datetime1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Heiko Waschek, Tim Keicher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2082" y="6356350"/>
            <a:ext cx="209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  <p:cxnSp>
        <p:nvCxnSpPr>
          <p:cNvPr id="15" name="Gerade Verbindung 8"/>
          <p:cNvCxnSpPr/>
          <p:nvPr userDrawn="1"/>
        </p:nvCxnSpPr>
        <p:spPr>
          <a:xfrm>
            <a:off x="746836" y="6356350"/>
            <a:ext cx="106950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>
            <a:cxnSpLocks/>
            <a:endCxn id="8" idx="1"/>
          </p:cNvCxnSpPr>
          <p:nvPr userDrawn="1"/>
        </p:nvCxnSpPr>
        <p:spPr>
          <a:xfrm>
            <a:off x="746836" y="476183"/>
            <a:ext cx="955141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248" y="42636"/>
            <a:ext cx="1853593" cy="86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getfram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Ausgewählte Kapitel der Robotik | Heiko </a:t>
            </a:r>
            <a:r>
              <a:rPr lang="de-DE" dirty="0" err="1"/>
              <a:t>Wascheck</a:t>
            </a:r>
            <a:r>
              <a:rPr lang="de-DE" dirty="0"/>
              <a:t>, Tim Keicher | WS 23 / 24</a:t>
            </a:r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664028" y="852488"/>
            <a:ext cx="5991213" cy="3178175"/>
          </a:xfrm>
        </p:spPr>
        <p:txBody>
          <a:bodyPr/>
          <a:lstStyle/>
          <a:p>
            <a:r>
              <a:rPr lang="de-DE" sz="4000" dirty="0"/>
              <a:t>Funktionstest, Analyse und ggf. Fehlerkorrektur des </a:t>
            </a:r>
            <a:r>
              <a:rPr lang="de-DE" sz="4000" dirty="0" err="1"/>
              <a:t>matlab</a:t>
            </a:r>
            <a:r>
              <a:rPr lang="de-DE" sz="4000" dirty="0"/>
              <a:t>-codes für Projekt 6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7F464C-DE2F-5A68-B5AD-D4E80CA43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717" y="917443"/>
            <a:ext cx="3756986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7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19.12.2023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10</a:t>
            </a:fld>
            <a:r>
              <a:rPr lang="de-DE"/>
              <a:t> / 15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746836" y="1704975"/>
            <a:ext cx="5153031" cy="4287838"/>
          </a:xfrm>
        </p:spPr>
        <p:txBody>
          <a:bodyPr anchor="ctr"/>
          <a:lstStyle/>
          <a:p>
            <a:pPr algn="ctr"/>
            <a:r>
              <a:rPr lang="de-DE" sz="4800" dirty="0"/>
              <a:t>Vielen Dank für ihre Aufmerksamkeit!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43B142F-4BD2-EC40-119F-E07871F7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135" y="2322725"/>
            <a:ext cx="5402607" cy="304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2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19.12.2023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2</a:t>
            </a:fld>
            <a:r>
              <a:rPr lang="de-DE"/>
              <a:t> / 15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Erstbewertung</a:t>
            </a:r>
          </a:p>
          <a:p>
            <a:r>
              <a:rPr lang="de-DE" dirty="0"/>
              <a:t>Verbesserungsideen (Brainstorming)</a:t>
            </a:r>
          </a:p>
          <a:p>
            <a:r>
              <a:rPr lang="de-DE" dirty="0"/>
              <a:t>Projektplanung</a:t>
            </a:r>
          </a:p>
          <a:p>
            <a:r>
              <a:rPr lang="de-DE" dirty="0"/>
              <a:t>Plot Optimierung</a:t>
            </a:r>
          </a:p>
        </p:txBody>
      </p:sp>
      <p:pic>
        <p:nvPicPr>
          <p:cNvPr id="9" name="Picture 4" descr="Diese 5 IT-Tasks sollten Sie auf der Agenda haben">
            <a:extLst>
              <a:ext uri="{FF2B5EF4-FFF2-40B4-BE49-F238E27FC236}">
                <a16:creationId xmlns:a16="http://schemas.microsoft.com/office/drawing/2014/main" id="{0D459BE1-4614-3591-E950-6A61D95BDEF8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0" r="10420"/>
          <a:stretch>
            <a:fillRect/>
          </a:stretch>
        </p:blipFill>
        <p:spPr bwMode="auto">
          <a:xfrm>
            <a:off x="6353092" y="1728463"/>
            <a:ext cx="5088835" cy="439970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0198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Erstbewertung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Erster Eindruck: sauberer Code, saubere Darstellung der Graphen (Beschriftung, Farben usw.), Aufteilung in Unterfunktionen</a:t>
            </a:r>
          </a:p>
          <a:p>
            <a:r>
              <a:rPr lang="de-DE" dirty="0"/>
              <a:t>Positives: Darstellung der Beschleunigungsvektoren in der Animation, TCP-Geschwindigkeit &amp; Beschleunigung werden dargestellt</a:t>
            </a:r>
          </a:p>
          <a:p>
            <a:r>
              <a:rPr lang="de-DE" dirty="0"/>
              <a:t>Kleinigkeiten / kleine Unregelmäßigkeiten im Code-Style</a:t>
            </a:r>
          </a:p>
          <a:p>
            <a:pPr lvl="1"/>
            <a:r>
              <a:rPr lang="de-DE" dirty="0"/>
              <a:t>Einrückungen: </a:t>
            </a:r>
            <a:r>
              <a:rPr lang="de-DE" dirty="0" err="1"/>
              <a:t>For</a:t>
            </a:r>
            <a:r>
              <a:rPr lang="de-DE" dirty="0"/>
              <a:t>-Schleife in </a:t>
            </a:r>
            <a:r>
              <a:rPr lang="de-DE" dirty="0" err="1"/>
              <a:t>main</a:t>
            </a:r>
            <a:r>
              <a:rPr lang="de-DE" dirty="0"/>
              <a:t> Z. 33, </a:t>
            </a:r>
            <a:r>
              <a:rPr lang="de-DE" dirty="0" err="1"/>
              <a:t>If-Bediengung</a:t>
            </a:r>
            <a:r>
              <a:rPr lang="de-DE" dirty="0"/>
              <a:t> </a:t>
            </a:r>
            <a:r>
              <a:rPr lang="de-DE" dirty="0" err="1"/>
              <a:t>calc_t_ramp</a:t>
            </a:r>
            <a:r>
              <a:rPr lang="de-DE" dirty="0"/>
              <a:t> Z. 6, </a:t>
            </a:r>
            <a:r>
              <a:rPr lang="de-DE" dirty="0" err="1"/>
              <a:t>calc_axis</a:t>
            </a:r>
            <a:r>
              <a:rPr lang="de-DE" dirty="0"/>
              <a:t> Z. 1/6/9</a:t>
            </a:r>
          </a:p>
          <a:p>
            <a:r>
              <a:rPr lang="de-DE" dirty="0"/>
              <a:t>Kommentare uneinheitlich mit Leerzeichen am Anfang</a:t>
            </a:r>
          </a:p>
          <a:p>
            <a:r>
              <a:rPr lang="de-DE" dirty="0"/>
              <a:t>Aufruf Unterfunktion in Unterfunktion (</a:t>
            </a:r>
            <a:r>
              <a:rPr lang="de-DE" dirty="0" err="1"/>
              <a:t>cac_t_ramp</a:t>
            </a:r>
            <a:r>
              <a:rPr lang="de-DE" dirty="0"/>
              <a:t> in </a:t>
            </a:r>
            <a:r>
              <a:rPr lang="de-DE" dirty="0" err="1"/>
              <a:t>calc_p_linear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3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173010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Erstbewertung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Gesamtverfahrenszeit wird nicht als Input genutzt, sondern </a:t>
            </a:r>
            <a:r>
              <a:rPr lang="de-DE" dirty="0" err="1"/>
              <a:t>vm</a:t>
            </a:r>
            <a:r>
              <a:rPr lang="de-DE" dirty="0"/>
              <a:t> &amp; am</a:t>
            </a:r>
          </a:p>
          <a:p>
            <a:pPr lvl="1"/>
            <a:r>
              <a:rPr lang="de-DE" dirty="0"/>
              <a:t>Eine verlängerte Verfahrenszeit kann nicht zügig geändert werden, falls gewünscht. Bsp. Roboter hat im Automatisierungsablauf mehr Zeit und soll langsamer fahren, um Energie zu sparen / weniger Verschleiß in den Gelenken zu haben</a:t>
            </a:r>
            <a:endParaRPr lang="de-DE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de-D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(Error Z. 126 (Auftreten nach schließen des </a:t>
            </a:r>
            <a:r>
              <a:rPr lang="de-DE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Figures</a:t>
            </a:r>
            <a:r>
              <a:rPr lang="de-D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und stoppen): 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Error using </a:t>
            </a:r>
            <a:r>
              <a:rPr 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getframe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valid figure or axes handle must be specified) </a:t>
            </a:r>
            <a:r>
              <a:rPr lang="de-DE" dirty="0"/>
              <a:t>! Tritt durch Abbrechen des Programms auf -&gt; nicht relevant !</a:t>
            </a:r>
          </a:p>
          <a:p>
            <a:pPr lvl="1"/>
            <a:endParaRPr lang="en-US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4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146783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Verbesserungsideen (Brainstorming)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Positionsüberschleifen (war im Vorgänger Projekt optional)</a:t>
            </a:r>
          </a:p>
          <a:p>
            <a:r>
              <a:rPr lang="de-DE" dirty="0"/>
              <a:t>Animation eines Roboterarms mit einem alternativen Tool (als Features durch Button oder </a:t>
            </a:r>
            <a:r>
              <a:rPr lang="de-DE" dirty="0" err="1"/>
              <a:t>Flag</a:t>
            </a:r>
            <a:r>
              <a:rPr lang="de-DE" dirty="0"/>
              <a:t> auswählbar)</a:t>
            </a:r>
          </a:p>
          <a:p>
            <a:r>
              <a:rPr lang="de-DE" dirty="0"/>
              <a:t>Gelenk Koordinatensysteme implementieren (DH-Tabelle)</a:t>
            </a:r>
          </a:p>
          <a:p>
            <a:r>
              <a:rPr lang="de-DE" dirty="0"/>
              <a:t>Geschwindigkeiten </a:t>
            </a:r>
            <a:r>
              <a:rPr lang="de-DE" dirty="0" err="1"/>
              <a:t>abh.</a:t>
            </a:r>
            <a:r>
              <a:rPr lang="de-DE" dirty="0"/>
              <a:t> Der soll-Verfahrenszeit unter Berücksichtigung maximaler Geschwindigkeiten &amp; Beschleunigungen</a:t>
            </a:r>
          </a:p>
          <a:p>
            <a:r>
              <a:rPr lang="de-DE" dirty="0"/>
              <a:t>Auswahl der Konfigurationen mit </a:t>
            </a:r>
            <a:r>
              <a:rPr lang="de-DE" dirty="0" err="1"/>
              <a:t>Flag</a:t>
            </a:r>
            <a:r>
              <a:rPr lang="de-DE" dirty="0"/>
              <a:t> (Ellbogen links oder rechts)</a:t>
            </a:r>
          </a:p>
          <a:p>
            <a:r>
              <a:rPr lang="de-DE" dirty="0"/>
              <a:t>Laufzeiten einzelner Funktionen anschauen, um langsame Darstellung zu analysieren (Echtzeitdarstellung)</a:t>
            </a:r>
            <a:endParaRPr lang="en-US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5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212820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Einrichtung Ilias-Wiki (Tim) (</a:t>
            </a:r>
            <a:r>
              <a:rPr lang="de-DE" dirty="0">
                <a:solidFill>
                  <a:schemeClr val="accent6"/>
                </a:solidFill>
              </a:rPr>
              <a:t>✔</a:t>
            </a:r>
            <a:r>
              <a:rPr lang="de-DE" dirty="0"/>
              <a:t>)</a:t>
            </a:r>
            <a:endParaRPr lang="de-DE" dirty="0">
              <a:solidFill>
                <a:schemeClr val="accent6"/>
              </a:solidFill>
            </a:endParaRPr>
          </a:p>
          <a:p>
            <a:r>
              <a:rPr lang="de-DE" dirty="0"/>
              <a:t>Code-Style-Korrektur (Heiko) (</a:t>
            </a:r>
            <a:r>
              <a:rPr lang="de-DE" dirty="0">
                <a:solidFill>
                  <a:schemeClr val="accent6"/>
                </a:solidFill>
              </a:rPr>
              <a:t>✔</a:t>
            </a:r>
            <a:r>
              <a:rPr lang="de-DE" dirty="0"/>
              <a:t>)</a:t>
            </a:r>
          </a:p>
          <a:p>
            <a:r>
              <a:rPr lang="de-DE" dirty="0"/>
              <a:t>Fahrt durch Sollzeitangabe (Tim) (</a:t>
            </a:r>
            <a:r>
              <a:rPr lang="de-DE" dirty="0">
                <a:solidFill>
                  <a:schemeClr val="accent6"/>
                </a:solidFill>
              </a:rPr>
              <a:t>✔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Berücksichtigung Maximal </a:t>
            </a:r>
            <a:r>
              <a:rPr lang="de-DE" dirty="0" err="1"/>
              <a:t>Geschw</a:t>
            </a:r>
            <a:r>
              <a:rPr lang="de-DE" dirty="0"/>
              <a:t>. &amp; Beschl.</a:t>
            </a:r>
          </a:p>
          <a:p>
            <a:pPr lvl="1"/>
            <a:r>
              <a:rPr lang="de-DE" dirty="0" err="1"/>
              <a:t>Geschw</a:t>
            </a:r>
            <a:r>
              <a:rPr lang="de-DE" dirty="0"/>
              <a:t>. Beschl. als Input alternativ beibehalten</a:t>
            </a:r>
          </a:p>
          <a:p>
            <a:r>
              <a:rPr lang="de-DE" dirty="0"/>
              <a:t>Laufzeitanalyse (Tim) (</a:t>
            </a:r>
            <a:r>
              <a:rPr lang="de-DE" dirty="0">
                <a:solidFill>
                  <a:schemeClr val="accent6"/>
                </a:solidFill>
              </a:rPr>
              <a:t>✔</a:t>
            </a:r>
            <a:r>
              <a:rPr lang="de-DE" dirty="0"/>
              <a:t>)</a:t>
            </a:r>
          </a:p>
          <a:p>
            <a:r>
              <a:rPr lang="de-DE" dirty="0"/>
              <a:t>Animation eines Roboterarms (Heiko)</a:t>
            </a:r>
          </a:p>
          <a:p>
            <a:r>
              <a:rPr lang="de-DE" dirty="0"/>
              <a:t>Konfiguration des Roboters (Tim)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19.12.2023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Heiko </a:t>
            </a:r>
            <a:r>
              <a:rPr lang="de-DE" dirty="0" err="1"/>
              <a:t>Wascheck</a:t>
            </a:r>
            <a:r>
              <a:rPr lang="de-DE" dirty="0"/>
              <a:t>, Tim Keicher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6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354547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Positionsüberschleifen</a:t>
            </a:r>
          </a:p>
          <a:p>
            <a:r>
              <a:rPr lang="de-DE" dirty="0"/>
              <a:t>Koordinatensysteme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7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329720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Plot Optimierung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Original Test 1: </a:t>
            </a:r>
          </a:p>
          <a:p>
            <a:pPr lvl="1"/>
            <a:r>
              <a:rPr lang="de-DE" dirty="0"/>
              <a:t>Plotten des Rechtecks mit Robotergelenke, </a:t>
            </a:r>
            <a:r>
              <a:rPr lang="de-DE" dirty="0" err="1"/>
              <a:t>Geschw</a:t>
            </a:r>
            <a:r>
              <a:rPr lang="de-DE" dirty="0"/>
              <a:t>- und Beschleunigungsvektor sowie das Erstellen des </a:t>
            </a:r>
            <a:r>
              <a:rPr lang="de-DE" dirty="0" err="1"/>
              <a:t>Gifs</a:t>
            </a:r>
            <a:r>
              <a:rPr lang="de-DE" dirty="0"/>
              <a:t>. Der </a:t>
            </a:r>
            <a:r>
              <a:rPr lang="de-DE" dirty="0" err="1"/>
              <a:t>rest</a:t>
            </a:r>
            <a:r>
              <a:rPr lang="de-DE" dirty="0"/>
              <a:t> wurde auskommentiert.</a:t>
            </a:r>
          </a:p>
          <a:p>
            <a:pPr lvl="1"/>
            <a:r>
              <a:rPr lang="de-DE" dirty="0"/>
              <a:t>Gemessen mit Tic/</a:t>
            </a:r>
            <a:r>
              <a:rPr lang="de-DE" dirty="0" err="1"/>
              <a:t>Toc</a:t>
            </a:r>
            <a:r>
              <a:rPr lang="de-DE" dirty="0"/>
              <a:t> Funktion Tic unter Figure, </a:t>
            </a:r>
            <a:r>
              <a:rPr lang="de-DE" dirty="0" err="1"/>
              <a:t>Toc</a:t>
            </a:r>
            <a:r>
              <a:rPr lang="de-DE" dirty="0"/>
              <a:t> am Ende der </a:t>
            </a:r>
            <a:r>
              <a:rPr lang="de-DE" dirty="0" err="1"/>
              <a:t>For</a:t>
            </a:r>
            <a:r>
              <a:rPr lang="de-DE" dirty="0"/>
              <a:t>-Loop</a:t>
            </a:r>
          </a:p>
          <a:p>
            <a:pPr lvl="1"/>
            <a:r>
              <a:rPr lang="de-DE" dirty="0"/>
              <a:t>Branch </a:t>
            </a:r>
            <a:r>
              <a:rPr lang="de-DE" dirty="0" err="1"/>
              <a:t>master</a:t>
            </a:r>
            <a:r>
              <a:rPr lang="de-DE" dirty="0"/>
              <a:t> 12.12.2023</a:t>
            </a:r>
          </a:p>
          <a:p>
            <a:pPr lvl="1"/>
            <a:r>
              <a:rPr lang="de-DE" dirty="0"/>
              <a:t>Dauer = 58,46 Sekunden</a:t>
            </a:r>
          </a:p>
          <a:p>
            <a:pPr lvl="1"/>
            <a:endParaRPr lang="de-DE" dirty="0"/>
          </a:p>
          <a:p>
            <a:r>
              <a:rPr lang="de-DE" dirty="0"/>
              <a:t>Optimierung v1 Test 1:</a:t>
            </a:r>
          </a:p>
          <a:p>
            <a:pPr lvl="1"/>
            <a:r>
              <a:rPr lang="de-DE" dirty="0"/>
              <a:t>Getestete Funktionen und Messung wie in Original Test 1</a:t>
            </a:r>
          </a:p>
          <a:p>
            <a:pPr lvl="1"/>
            <a:r>
              <a:rPr lang="de-DE" dirty="0"/>
              <a:t>Dauer = 31,88 Sekunden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8</a:t>
            </a:fld>
            <a:r>
              <a:rPr lang="de-DE"/>
              <a:t> / 15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5FF699F-967C-9816-DED9-76CAFDE4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25" y="4132758"/>
            <a:ext cx="2530059" cy="32768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FBABA24-DA10-A78A-2F64-9D4A4A8C3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507" y="5805504"/>
            <a:ext cx="2499577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Plot Optimierung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Optimierung v1 Test 2:</a:t>
            </a:r>
          </a:p>
          <a:p>
            <a:pPr lvl="1"/>
            <a:r>
              <a:rPr lang="de-DE" dirty="0"/>
              <a:t>Alle 4-Plots sind eingebunden</a:t>
            </a:r>
          </a:p>
          <a:p>
            <a:pPr lvl="1"/>
            <a:r>
              <a:rPr lang="de-DE" dirty="0"/>
              <a:t>Messung wie in Original Test 1</a:t>
            </a:r>
          </a:p>
          <a:p>
            <a:pPr lvl="1"/>
            <a:r>
              <a:rPr lang="de-DE" dirty="0"/>
              <a:t>Dauer = 50,82 Sekunden</a:t>
            </a:r>
          </a:p>
          <a:p>
            <a:pPr lvl="1"/>
            <a:endParaRPr lang="de-DE" dirty="0"/>
          </a:p>
          <a:p>
            <a:r>
              <a:rPr lang="de-DE" dirty="0"/>
              <a:t>Original Test 2:</a:t>
            </a:r>
          </a:p>
          <a:p>
            <a:pPr lvl="1"/>
            <a:r>
              <a:rPr lang="de-DE" dirty="0"/>
              <a:t>Dauer = 379,23 Sekunden (ca. 6min 19s)</a:t>
            </a:r>
          </a:p>
          <a:p>
            <a:pPr lvl="1"/>
            <a:endParaRPr lang="de-DE" dirty="0"/>
          </a:p>
          <a:p>
            <a:r>
              <a:rPr lang="de-DE" dirty="0"/>
              <a:t>Zeitgewinn von ca.  327 Sekunden (Original bracht ca. 7,5mal so lang)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9</a:t>
            </a:fld>
            <a:r>
              <a:rPr lang="de-DE"/>
              <a:t> / 15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52815E-DBA0-2919-F978-5496AB03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023" y="3106192"/>
            <a:ext cx="2522439" cy="32006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DC305AD-1CE5-57D1-AB71-0CCD111C7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023" y="4399860"/>
            <a:ext cx="2530059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11486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Breitbild</PresentationFormat>
  <Paragraphs>96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Benutzerdefiniertes Design</vt:lpstr>
      <vt:lpstr>PowerPoint-Präsentation</vt:lpstr>
      <vt:lpstr>Agenda</vt:lpstr>
      <vt:lpstr>Erstbewertung</vt:lpstr>
      <vt:lpstr>Erstbewertung</vt:lpstr>
      <vt:lpstr>Verbesserungsideen (Brainstorming)</vt:lpstr>
      <vt:lpstr>Projektplanung</vt:lpstr>
      <vt:lpstr>Projektplanung</vt:lpstr>
      <vt:lpstr>Plot Optimierung</vt:lpstr>
      <vt:lpstr>Plot Optimierung</vt:lpstr>
      <vt:lpstr>PowerPoint-Präsentation</vt:lpstr>
    </vt:vector>
  </TitlesOfParts>
  <Company>BuW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Keicher, Tim</dc:creator>
  <cp:lastModifiedBy>Jarek</cp:lastModifiedBy>
  <cp:revision>26</cp:revision>
  <dcterms:created xsi:type="dcterms:W3CDTF">2023-02-01T14:49:14Z</dcterms:created>
  <dcterms:modified xsi:type="dcterms:W3CDTF">2023-12-19T20:46:49Z</dcterms:modified>
</cp:coreProperties>
</file>