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11"/>
  </p:notesMasterIdLst>
  <p:sldIdLst>
    <p:sldId id="270" r:id="rId3"/>
    <p:sldId id="287" r:id="rId4"/>
    <p:sldId id="273" r:id="rId5"/>
    <p:sldId id="289" r:id="rId6"/>
    <p:sldId id="291" r:id="rId7"/>
    <p:sldId id="292" r:id="rId8"/>
    <p:sldId id="293" r:id="rId9"/>
    <p:sldId id="269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5567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3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7912" autoAdjust="0"/>
  </p:normalViewPr>
  <p:slideViewPr>
    <p:cSldViewPr snapToGrid="0" showGuides="1">
      <p:cViewPr varScale="1">
        <p:scale>
          <a:sx n="106" d="100"/>
          <a:sy n="106" d="100"/>
        </p:scale>
        <p:origin x="1710" y="120"/>
      </p:cViewPr>
      <p:guideLst>
        <p:guide orient="horz" pos="566"/>
        <p:guide pos="5567"/>
        <p:guide orient="horz" pos="1281"/>
        <p:guide orient="horz" pos="3933"/>
        <p:guide orient="horz" pos="1110"/>
        <p:guide pos="19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D590C3-777C-4F00-957A-AAA07361EDB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1DE8BC2-A413-4963-99AE-5348C1C10FDD}">
      <dgm:prSet/>
      <dgm:spPr>
        <a:solidFill>
          <a:schemeClr val="accent1"/>
        </a:solidFill>
      </dgm:spPr>
      <dgm:t>
        <a:bodyPr/>
        <a:lstStyle/>
        <a:p>
          <a:r>
            <a:rPr lang="de-DE" dirty="0"/>
            <a:t>2. Verbesserung</a:t>
          </a:r>
        </a:p>
      </dgm:t>
    </dgm:pt>
    <dgm:pt modelId="{4BF70155-F65E-41E0-9DD0-63FA15C0B339}" type="parTrans" cxnId="{8486A3EF-F48E-4363-A786-5E40F2B88430}">
      <dgm:prSet/>
      <dgm:spPr/>
      <dgm:t>
        <a:bodyPr/>
        <a:lstStyle/>
        <a:p>
          <a:endParaRPr lang="de-DE"/>
        </a:p>
      </dgm:t>
    </dgm:pt>
    <dgm:pt modelId="{31057221-1984-47A6-926D-736B7D54E093}" type="sibTrans" cxnId="{8486A3EF-F48E-4363-A786-5E40F2B88430}">
      <dgm:prSet/>
      <dgm:spPr/>
      <dgm:t>
        <a:bodyPr/>
        <a:lstStyle/>
        <a:p>
          <a:endParaRPr lang="de-DE"/>
        </a:p>
      </dgm:t>
    </dgm:pt>
    <dgm:pt modelId="{53F66B83-A292-4D55-BA94-497261D439C9}">
      <dgm:prSet/>
      <dgm:spPr>
        <a:solidFill>
          <a:schemeClr val="accent1"/>
        </a:solidFill>
      </dgm:spPr>
      <dgm:t>
        <a:bodyPr/>
        <a:lstStyle/>
        <a:p>
          <a:r>
            <a:rPr lang="de-DE" dirty="0"/>
            <a:t>3. Weiterentwicklungen</a:t>
          </a:r>
        </a:p>
      </dgm:t>
    </dgm:pt>
    <dgm:pt modelId="{931220ED-BB5B-4B92-9DC2-38E3F40A1860}" type="parTrans" cxnId="{9C036E7E-35F8-4589-BF38-910BF10B6F30}">
      <dgm:prSet/>
      <dgm:spPr/>
      <dgm:t>
        <a:bodyPr/>
        <a:lstStyle/>
        <a:p>
          <a:endParaRPr lang="de-DE"/>
        </a:p>
      </dgm:t>
    </dgm:pt>
    <dgm:pt modelId="{B5386545-41C6-4712-8E51-4AAB88E2CEF1}" type="sibTrans" cxnId="{9C036E7E-35F8-4589-BF38-910BF10B6F30}">
      <dgm:prSet/>
      <dgm:spPr/>
      <dgm:t>
        <a:bodyPr/>
        <a:lstStyle/>
        <a:p>
          <a:endParaRPr lang="de-DE"/>
        </a:p>
      </dgm:t>
    </dgm:pt>
    <dgm:pt modelId="{6327EB22-C6EC-44A4-B784-E547580EE0C0}">
      <dgm:prSet custT="1"/>
      <dgm:spPr>
        <a:solidFill>
          <a:schemeClr val="accent1"/>
        </a:solidFill>
      </dgm:spPr>
      <dgm:t>
        <a:bodyPr/>
        <a:lstStyle/>
        <a:p>
          <a:r>
            <a:rPr lang="de-DE" sz="2000" dirty="0"/>
            <a:t>1. Aufgabenstellung und Stand bei der Übergabe</a:t>
          </a:r>
        </a:p>
      </dgm:t>
    </dgm:pt>
    <dgm:pt modelId="{E7587563-8DD2-4C7D-B5C7-0EFF0AE06B8A}" type="parTrans" cxnId="{180DA63B-8F29-4BCF-83F8-A47AF3F758F2}">
      <dgm:prSet/>
      <dgm:spPr/>
      <dgm:t>
        <a:bodyPr/>
        <a:lstStyle/>
        <a:p>
          <a:endParaRPr lang="de-DE"/>
        </a:p>
      </dgm:t>
    </dgm:pt>
    <dgm:pt modelId="{E6EEC946-4FBD-4BD5-AF32-2BBE943C2FC9}" type="sibTrans" cxnId="{180DA63B-8F29-4BCF-83F8-A47AF3F758F2}">
      <dgm:prSet/>
      <dgm:spPr/>
      <dgm:t>
        <a:bodyPr/>
        <a:lstStyle/>
        <a:p>
          <a:endParaRPr lang="de-DE"/>
        </a:p>
      </dgm:t>
    </dgm:pt>
    <dgm:pt modelId="{65A23764-1183-44EB-9CD4-9DE180EFDD07}">
      <dgm:prSet/>
      <dgm:spPr>
        <a:solidFill>
          <a:schemeClr val="accent1"/>
        </a:solidFill>
      </dgm:spPr>
      <dgm:t>
        <a:bodyPr/>
        <a:lstStyle/>
        <a:p>
          <a:r>
            <a:rPr lang="de-DE" dirty="0"/>
            <a:t>4. Ausblick</a:t>
          </a:r>
        </a:p>
      </dgm:t>
    </dgm:pt>
    <dgm:pt modelId="{0E700FC9-6FDE-41F5-9258-BEC122AB8269}" type="parTrans" cxnId="{8A700507-CF63-4A02-B4E7-8007F3D51941}">
      <dgm:prSet/>
      <dgm:spPr/>
      <dgm:t>
        <a:bodyPr/>
        <a:lstStyle/>
        <a:p>
          <a:endParaRPr lang="de-DE"/>
        </a:p>
      </dgm:t>
    </dgm:pt>
    <dgm:pt modelId="{A8DF369F-720E-4341-A763-1456AB370725}" type="sibTrans" cxnId="{8A700507-CF63-4A02-B4E7-8007F3D51941}">
      <dgm:prSet/>
      <dgm:spPr/>
      <dgm:t>
        <a:bodyPr/>
        <a:lstStyle/>
        <a:p>
          <a:endParaRPr lang="de-DE"/>
        </a:p>
      </dgm:t>
    </dgm:pt>
    <dgm:pt modelId="{BBCF2091-26EE-46EF-BA3B-171E0008877B}" type="pres">
      <dgm:prSet presAssocID="{AED590C3-777C-4F00-957A-AAA07361EDBA}" presName="linear" presStyleCnt="0">
        <dgm:presLayoutVars>
          <dgm:dir/>
          <dgm:animLvl val="lvl"/>
          <dgm:resizeHandles val="exact"/>
        </dgm:presLayoutVars>
      </dgm:prSet>
      <dgm:spPr/>
    </dgm:pt>
    <dgm:pt modelId="{97E4F042-4B3B-4A2C-895E-54F8782F9EF5}" type="pres">
      <dgm:prSet presAssocID="{6327EB22-C6EC-44A4-B784-E547580EE0C0}" presName="parentLin" presStyleCnt="0"/>
      <dgm:spPr/>
    </dgm:pt>
    <dgm:pt modelId="{647DBA86-A6CA-4549-BF5C-3FDF6B695765}" type="pres">
      <dgm:prSet presAssocID="{6327EB22-C6EC-44A4-B784-E547580EE0C0}" presName="parentLeftMargin" presStyleLbl="node1" presStyleIdx="0" presStyleCnt="4"/>
      <dgm:spPr/>
    </dgm:pt>
    <dgm:pt modelId="{B0F272D8-B5ED-4234-8F01-AE3D4DFA0FF1}" type="pres">
      <dgm:prSet presAssocID="{6327EB22-C6EC-44A4-B784-E547580EE0C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576BB7F-ABB3-443B-A62A-3DFDCBF23E61}" type="pres">
      <dgm:prSet presAssocID="{6327EB22-C6EC-44A4-B784-E547580EE0C0}" presName="negativeSpace" presStyleCnt="0"/>
      <dgm:spPr/>
    </dgm:pt>
    <dgm:pt modelId="{ACB49EF0-1CC3-43AD-B6BD-348C0375F765}" type="pres">
      <dgm:prSet presAssocID="{6327EB22-C6EC-44A4-B784-E547580EE0C0}" presName="childText" presStyleLbl="conFgAcc1" presStyleIdx="0" presStyleCnt="4">
        <dgm:presLayoutVars>
          <dgm:bulletEnabled val="1"/>
        </dgm:presLayoutVars>
      </dgm:prSet>
      <dgm:spPr/>
    </dgm:pt>
    <dgm:pt modelId="{96582B07-2FB0-4E4D-A1D4-1E92DCBE2889}" type="pres">
      <dgm:prSet presAssocID="{E6EEC946-4FBD-4BD5-AF32-2BBE943C2FC9}" presName="spaceBetweenRectangles" presStyleCnt="0"/>
      <dgm:spPr/>
    </dgm:pt>
    <dgm:pt modelId="{BE65FEE4-DF6A-47D6-A979-FF659A15C9AA}" type="pres">
      <dgm:prSet presAssocID="{E1DE8BC2-A413-4963-99AE-5348C1C10FDD}" presName="parentLin" presStyleCnt="0"/>
      <dgm:spPr/>
    </dgm:pt>
    <dgm:pt modelId="{FF2178D4-F01E-48EB-9454-96B6B58175D4}" type="pres">
      <dgm:prSet presAssocID="{E1DE8BC2-A413-4963-99AE-5348C1C10FDD}" presName="parentLeftMargin" presStyleLbl="node1" presStyleIdx="0" presStyleCnt="4"/>
      <dgm:spPr/>
    </dgm:pt>
    <dgm:pt modelId="{6A05B020-ADAA-4EFC-813F-FEDBB7D7D303}" type="pres">
      <dgm:prSet presAssocID="{E1DE8BC2-A413-4963-99AE-5348C1C10FD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C2A4FFE-5087-4FDA-9998-67E49BD66CB4}" type="pres">
      <dgm:prSet presAssocID="{E1DE8BC2-A413-4963-99AE-5348C1C10FDD}" presName="negativeSpace" presStyleCnt="0"/>
      <dgm:spPr/>
    </dgm:pt>
    <dgm:pt modelId="{781DBC72-FCE0-401D-BC71-0BE3DBD8A492}" type="pres">
      <dgm:prSet presAssocID="{E1DE8BC2-A413-4963-99AE-5348C1C10FDD}" presName="childText" presStyleLbl="conFgAcc1" presStyleIdx="1" presStyleCnt="4">
        <dgm:presLayoutVars>
          <dgm:bulletEnabled val="1"/>
        </dgm:presLayoutVars>
      </dgm:prSet>
      <dgm:spPr/>
    </dgm:pt>
    <dgm:pt modelId="{C3A88F31-B5D6-4972-917E-A2239A61A01A}" type="pres">
      <dgm:prSet presAssocID="{31057221-1984-47A6-926D-736B7D54E093}" presName="spaceBetweenRectangles" presStyleCnt="0"/>
      <dgm:spPr/>
    </dgm:pt>
    <dgm:pt modelId="{2B2212E4-A0B7-4338-ABBB-FA6A42BBA844}" type="pres">
      <dgm:prSet presAssocID="{53F66B83-A292-4D55-BA94-497261D439C9}" presName="parentLin" presStyleCnt="0"/>
      <dgm:spPr/>
    </dgm:pt>
    <dgm:pt modelId="{ABFADF4F-C9BA-401C-A3A4-FCF7A0B1DC3C}" type="pres">
      <dgm:prSet presAssocID="{53F66B83-A292-4D55-BA94-497261D439C9}" presName="parentLeftMargin" presStyleLbl="node1" presStyleIdx="1" presStyleCnt="4"/>
      <dgm:spPr/>
    </dgm:pt>
    <dgm:pt modelId="{E7F55F86-EA88-4741-B422-1FBED7C2CF0B}" type="pres">
      <dgm:prSet presAssocID="{53F66B83-A292-4D55-BA94-497261D439C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C32611E-40C2-453A-B989-91E7A9AF50FF}" type="pres">
      <dgm:prSet presAssocID="{53F66B83-A292-4D55-BA94-497261D439C9}" presName="negativeSpace" presStyleCnt="0"/>
      <dgm:spPr/>
    </dgm:pt>
    <dgm:pt modelId="{241CF30F-97D6-4754-80D5-3BDAAB2F817B}" type="pres">
      <dgm:prSet presAssocID="{53F66B83-A292-4D55-BA94-497261D439C9}" presName="childText" presStyleLbl="conFgAcc1" presStyleIdx="2" presStyleCnt="4">
        <dgm:presLayoutVars>
          <dgm:bulletEnabled val="1"/>
        </dgm:presLayoutVars>
      </dgm:prSet>
      <dgm:spPr/>
    </dgm:pt>
    <dgm:pt modelId="{4BD9EFC9-66D4-4080-9D92-D5437BBF3F05}" type="pres">
      <dgm:prSet presAssocID="{B5386545-41C6-4712-8E51-4AAB88E2CEF1}" presName="spaceBetweenRectangles" presStyleCnt="0"/>
      <dgm:spPr/>
    </dgm:pt>
    <dgm:pt modelId="{E454153D-7249-4252-9694-06FDBDB4249E}" type="pres">
      <dgm:prSet presAssocID="{65A23764-1183-44EB-9CD4-9DE180EFDD07}" presName="parentLin" presStyleCnt="0"/>
      <dgm:spPr/>
    </dgm:pt>
    <dgm:pt modelId="{F567535B-099D-47A6-97DC-4F2B3C0C122D}" type="pres">
      <dgm:prSet presAssocID="{65A23764-1183-44EB-9CD4-9DE180EFDD07}" presName="parentLeftMargin" presStyleLbl="node1" presStyleIdx="2" presStyleCnt="4"/>
      <dgm:spPr/>
    </dgm:pt>
    <dgm:pt modelId="{24591AE7-AFB5-49C9-A874-CE696FB2626B}" type="pres">
      <dgm:prSet presAssocID="{65A23764-1183-44EB-9CD4-9DE180EFDD0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783BDB1-C994-4CF5-A385-9D2BE0EAE453}" type="pres">
      <dgm:prSet presAssocID="{65A23764-1183-44EB-9CD4-9DE180EFDD07}" presName="negativeSpace" presStyleCnt="0"/>
      <dgm:spPr/>
    </dgm:pt>
    <dgm:pt modelId="{197AFFE2-59C5-4D3B-9D7B-5149DD7ED135}" type="pres">
      <dgm:prSet presAssocID="{65A23764-1183-44EB-9CD4-9DE180EFDD0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A700507-CF63-4A02-B4E7-8007F3D51941}" srcId="{AED590C3-777C-4F00-957A-AAA07361EDBA}" destId="{65A23764-1183-44EB-9CD4-9DE180EFDD07}" srcOrd="3" destOrd="0" parTransId="{0E700FC9-6FDE-41F5-9258-BEC122AB8269}" sibTransId="{A8DF369F-720E-4341-A763-1456AB370725}"/>
    <dgm:cxn modelId="{23A76213-4638-46B1-AD7A-41B7520CE7B0}" type="presOf" srcId="{6327EB22-C6EC-44A4-B784-E547580EE0C0}" destId="{B0F272D8-B5ED-4234-8F01-AE3D4DFA0FF1}" srcOrd="1" destOrd="0" presId="urn:microsoft.com/office/officeart/2005/8/layout/list1"/>
    <dgm:cxn modelId="{180DA63B-8F29-4BCF-83F8-A47AF3F758F2}" srcId="{AED590C3-777C-4F00-957A-AAA07361EDBA}" destId="{6327EB22-C6EC-44A4-B784-E547580EE0C0}" srcOrd="0" destOrd="0" parTransId="{E7587563-8DD2-4C7D-B5C7-0EFF0AE06B8A}" sibTransId="{E6EEC946-4FBD-4BD5-AF32-2BBE943C2FC9}"/>
    <dgm:cxn modelId="{9C036E7E-35F8-4589-BF38-910BF10B6F30}" srcId="{AED590C3-777C-4F00-957A-AAA07361EDBA}" destId="{53F66B83-A292-4D55-BA94-497261D439C9}" srcOrd="2" destOrd="0" parTransId="{931220ED-BB5B-4B92-9DC2-38E3F40A1860}" sibTransId="{B5386545-41C6-4712-8E51-4AAB88E2CEF1}"/>
    <dgm:cxn modelId="{0C249287-9E27-4660-B0D5-60CB9FAD551A}" type="presOf" srcId="{6327EB22-C6EC-44A4-B784-E547580EE0C0}" destId="{647DBA86-A6CA-4549-BF5C-3FDF6B695765}" srcOrd="0" destOrd="0" presId="urn:microsoft.com/office/officeart/2005/8/layout/list1"/>
    <dgm:cxn modelId="{67409E9C-DB60-4D49-8162-E60CD6B8967D}" type="presOf" srcId="{65A23764-1183-44EB-9CD4-9DE180EFDD07}" destId="{F567535B-099D-47A6-97DC-4F2B3C0C122D}" srcOrd="0" destOrd="0" presId="urn:microsoft.com/office/officeart/2005/8/layout/list1"/>
    <dgm:cxn modelId="{194822AA-CDDF-47B6-A2B2-09CB53CB50EA}" type="presOf" srcId="{AED590C3-777C-4F00-957A-AAA07361EDBA}" destId="{BBCF2091-26EE-46EF-BA3B-171E0008877B}" srcOrd="0" destOrd="0" presId="urn:microsoft.com/office/officeart/2005/8/layout/list1"/>
    <dgm:cxn modelId="{49DF04AC-7D80-47FD-A3AF-6E0D99CBF79F}" type="presOf" srcId="{53F66B83-A292-4D55-BA94-497261D439C9}" destId="{ABFADF4F-C9BA-401C-A3A4-FCF7A0B1DC3C}" srcOrd="0" destOrd="0" presId="urn:microsoft.com/office/officeart/2005/8/layout/list1"/>
    <dgm:cxn modelId="{5DEAB7AD-4648-49CC-AB03-A46490A24232}" type="presOf" srcId="{E1DE8BC2-A413-4963-99AE-5348C1C10FDD}" destId="{6A05B020-ADAA-4EFC-813F-FEDBB7D7D303}" srcOrd="1" destOrd="0" presId="urn:microsoft.com/office/officeart/2005/8/layout/list1"/>
    <dgm:cxn modelId="{5DE123AE-0D3C-4EBE-AE93-9F7B9FED2685}" type="presOf" srcId="{53F66B83-A292-4D55-BA94-497261D439C9}" destId="{E7F55F86-EA88-4741-B422-1FBED7C2CF0B}" srcOrd="1" destOrd="0" presId="urn:microsoft.com/office/officeart/2005/8/layout/list1"/>
    <dgm:cxn modelId="{C106C8B8-D2BA-44C9-88B4-23541ABAE013}" type="presOf" srcId="{65A23764-1183-44EB-9CD4-9DE180EFDD07}" destId="{24591AE7-AFB5-49C9-A874-CE696FB2626B}" srcOrd="1" destOrd="0" presId="urn:microsoft.com/office/officeart/2005/8/layout/list1"/>
    <dgm:cxn modelId="{317102DA-F1EC-42C8-83E8-1F7DECD51489}" type="presOf" srcId="{E1DE8BC2-A413-4963-99AE-5348C1C10FDD}" destId="{FF2178D4-F01E-48EB-9454-96B6B58175D4}" srcOrd="0" destOrd="0" presId="urn:microsoft.com/office/officeart/2005/8/layout/list1"/>
    <dgm:cxn modelId="{8486A3EF-F48E-4363-A786-5E40F2B88430}" srcId="{AED590C3-777C-4F00-957A-AAA07361EDBA}" destId="{E1DE8BC2-A413-4963-99AE-5348C1C10FDD}" srcOrd="1" destOrd="0" parTransId="{4BF70155-F65E-41E0-9DD0-63FA15C0B339}" sibTransId="{31057221-1984-47A6-926D-736B7D54E093}"/>
    <dgm:cxn modelId="{08FCA7D4-1253-4ADA-B6FB-B407E3FE2FE0}" type="presParOf" srcId="{BBCF2091-26EE-46EF-BA3B-171E0008877B}" destId="{97E4F042-4B3B-4A2C-895E-54F8782F9EF5}" srcOrd="0" destOrd="0" presId="urn:microsoft.com/office/officeart/2005/8/layout/list1"/>
    <dgm:cxn modelId="{D4769814-A8AF-4EA8-A554-7EF1170F9F2A}" type="presParOf" srcId="{97E4F042-4B3B-4A2C-895E-54F8782F9EF5}" destId="{647DBA86-A6CA-4549-BF5C-3FDF6B695765}" srcOrd="0" destOrd="0" presId="urn:microsoft.com/office/officeart/2005/8/layout/list1"/>
    <dgm:cxn modelId="{7CE57F2B-CA3E-4AB0-A782-68C1DC53EC84}" type="presParOf" srcId="{97E4F042-4B3B-4A2C-895E-54F8782F9EF5}" destId="{B0F272D8-B5ED-4234-8F01-AE3D4DFA0FF1}" srcOrd="1" destOrd="0" presId="urn:microsoft.com/office/officeart/2005/8/layout/list1"/>
    <dgm:cxn modelId="{AFE75C59-F2EE-432C-9395-568DE9F04A7F}" type="presParOf" srcId="{BBCF2091-26EE-46EF-BA3B-171E0008877B}" destId="{7576BB7F-ABB3-443B-A62A-3DFDCBF23E61}" srcOrd="1" destOrd="0" presId="urn:microsoft.com/office/officeart/2005/8/layout/list1"/>
    <dgm:cxn modelId="{B6B73927-6FF9-47B3-9C98-FBDCEB409750}" type="presParOf" srcId="{BBCF2091-26EE-46EF-BA3B-171E0008877B}" destId="{ACB49EF0-1CC3-43AD-B6BD-348C0375F765}" srcOrd="2" destOrd="0" presId="urn:microsoft.com/office/officeart/2005/8/layout/list1"/>
    <dgm:cxn modelId="{CE834A74-BF20-4C80-941A-2AC65CB0142B}" type="presParOf" srcId="{BBCF2091-26EE-46EF-BA3B-171E0008877B}" destId="{96582B07-2FB0-4E4D-A1D4-1E92DCBE2889}" srcOrd="3" destOrd="0" presId="urn:microsoft.com/office/officeart/2005/8/layout/list1"/>
    <dgm:cxn modelId="{D74177EC-91C7-4451-8C01-793C20A62F9F}" type="presParOf" srcId="{BBCF2091-26EE-46EF-BA3B-171E0008877B}" destId="{BE65FEE4-DF6A-47D6-A979-FF659A15C9AA}" srcOrd="4" destOrd="0" presId="urn:microsoft.com/office/officeart/2005/8/layout/list1"/>
    <dgm:cxn modelId="{34E00E48-57A4-4DD2-8303-20D76F1550C3}" type="presParOf" srcId="{BE65FEE4-DF6A-47D6-A979-FF659A15C9AA}" destId="{FF2178D4-F01E-48EB-9454-96B6B58175D4}" srcOrd="0" destOrd="0" presId="urn:microsoft.com/office/officeart/2005/8/layout/list1"/>
    <dgm:cxn modelId="{0C80A0FF-B8F7-4641-99D5-132AAF657842}" type="presParOf" srcId="{BE65FEE4-DF6A-47D6-A979-FF659A15C9AA}" destId="{6A05B020-ADAA-4EFC-813F-FEDBB7D7D303}" srcOrd="1" destOrd="0" presId="urn:microsoft.com/office/officeart/2005/8/layout/list1"/>
    <dgm:cxn modelId="{36E9F1F5-B6E6-42A1-8E0F-D05741AA59FA}" type="presParOf" srcId="{BBCF2091-26EE-46EF-BA3B-171E0008877B}" destId="{7C2A4FFE-5087-4FDA-9998-67E49BD66CB4}" srcOrd="5" destOrd="0" presId="urn:microsoft.com/office/officeart/2005/8/layout/list1"/>
    <dgm:cxn modelId="{D6708EA5-EA27-49B0-A579-CDA397BB1FC5}" type="presParOf" srcId="{BBCF2091-26EE-46EF-BA3B-171E0008877B}" destId="{781DBC72-FCE0-401D-BC71-0BE3DBD8A492}" srcOrd="6" destOrd="0" presId="urn:microsoft.com/office/officeart/2005/8/layout/list1"/>
    <dgm:cxn modelId="{832296D6-AEE7-40D3-9298-3AFC2B16E44E}" type="presParOf" srcId="{BBCF2091-26EE-46EF-BA3B-171E0008877B}" destId="{C3A88F31-B5D6-4972-917E-A2239A61A01A}" srcOrd="7" destOrd="0" presId="urn:microsoft.com/office/officeart/2005/8/layout/list1"/>
    <dgm:cxn modelId="{72C15073-C043-4342-8D4B-3FABB4482B13}" type="presParOf" srcId="{BBCF2091-26EE-46EF-BA3B-171E0008877B}" destId="{2B2212E4-A0B7-4338-ABBB-FA6A42BBA844}" srcOrd="8" destOrd="0" presId="urn:microsoft.com/office/officeart/2005/8/layout/list1"/>
    <dgm:cxn modelId="{9E74AA18-63BE-42F3-A683-15CC9AD2FE73}" type="presParOf" srcId="{2B2212E4-A0B7-4338-ABBB-FA6A42BBA844}" destId="{ABFADF4F-C9BA-401C-A3A4-FCF7A0B1DC3C}" srcOrd="0" destOrd="0" presId="urn:microsoft.com/office/officeart/2005/8/layout/list1"/>
    <dgm:cxn modelId="{F6D3ED0B-CFC6-4AFF-B35E-C4CEED2E277A}" type="presParOf" srcId="{2B2212E4-A0B7-4338-ABBB-FA6A42BBA844}" destId="{E7F55F86-EA88-4741-B422-1FBED7C2CF0B}" srcOrd="1" destOrd="0" presId="urn:microsoft.com/office/officeart/2005/8/layout/list1"/>
    <dgm:cxn modelId="{A548C297-49E3-424D-8073-D0A38A7421AA}" type="presParOf" srcId="{BBCF2091-26EE-46EF-BA3B-171E0008877B}" destId="{1C32611E-40C2-453A-B989-91E7A9AF50FF}" srcOrd="9" destOrd="0" presId="urn:microsoft.com/office/officeart/2005/8/layout/list1"/>
    <dgm:cxn modelId="{E7B9857B-8CC6-40DB-9C3B-F51DA14FF7FD}" type="presParOf" srcId="{BBCF2091-26EE-46EF-BA3B-171E0008877B}" destId="{241CF30F-97D6-4754-80D5-3BDAAB2F817B}" srcOrd="10" destOrd="0" presId="urn:microsoft.com/office/officeart/2005/8/layout/list1"/>
    <dgm:cxn modelId="{FB9D29DC-3B0F-4F6F-AAE0-7AC001CB866F}" type="presParOf" srcId="{BBCF2091-26EE-46EF-BA3B-171E0008877B}" destId="{4BD9EFC9-66D4-4080-9D92-D5437BBF3F05}" srcOrd="11" destOrd="0" presId="urn:microsoft.com/office/officeart/2005/8/layout/list1"/>
    <dgm:cxn modelId="{9E338925-CCBC-4A37-BD8D-8FBC8E82F22F}" type="presParOf" srcId="{BBCF2091-26EE-46EF-BA3B-171E0008877B}" destId="{E454153D-7249-4252-9694-06FDBDB4249E}" srcOrd="12" destOrd="0" presId="urn:microsoft.com/office/officeart/2005/8/layout/list1"/>
    <dgm:cxn modelId="{72CA44F8-F8DF-4B7E-A395-76005F7B9833}" type="presParOf" srcId="{E454153D-7249-4252-9694-06FDBDB4249E}" destId="{F567535B-099D-47A6-97DC-4F2B3C0C122D}" srcOrd="0" destOrd="0" presId="urn:microsoft.com/office/officeart/2005/8/layout/list1"/>
    <dgm:cxn modelId="{2D524D54-258B-42D8-867C-35AB26024D5B}" type="presParOf" srcId="{E454153D-7249-4252-9694-06FDBDB4249E}" destId="{24591AE7-AFB5-49C9-A874-CE696FB2626B}" srcOrd="1" destOrd="0" presId="urn:microsoft.com/office/officeart/2005/8/layout/list1"/>
    <dgm:cxn modelId="{7A117308-5D29-4E2F-AA2A-6406A1868693}" type="presParOf" srcId="{BBCF2091-26EE-46EF-BA3B-171E0008877B}" destId="{5783BDB1-C994-4CF5-A385-9D2BE0EAE453}" srcOrd="13" destOrd="0" presId="urn:microsoft.com/office/officeart/2005/8/layout/list1"/>
    <dgm:cxn modelId="{9D4795BC-7248-48DC-9918-D8B6DD016E0D}" type="presParOf" srcId="{BBCF2091-26EE-46EF-BA3B-171E0008877B}" destId="{197AFFE2-59C5-4D3B-9D7B-5149DD7ED13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D590C3-777C-4F00-957A-AAA07361EDB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1DE8BC2-A413-4963-99AE-5348C1C10FD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dirty="0"/>
            <a:t>2. Verbesserung</a:t>
          </a:r>
        </a:p>
      </dgm:t>
    </dgm:pt>
    <dgm:pt modelId="{4BF70155-F65E-41E0-9DD0-63FA15C0B339}" type="parTrans" cxnId="{8486A3EF-F48E-4363-A786-5E40F2B88430}">
      <dgm:prSet/>
      <dgm:spPr/>
      <dgm:t>
        <a:bodyPr/>
        <a:lstStyle/>
        <a:p>
          <a:endParaRPr lang="de-DE"/>
        </a:p>
      </dgm:t>
    </dgm:pt>
    <dgm:pt modelId="{31057221-1984-47A6-926D-736B7D54E093}" type="sibTrans" cxnId="{8486A3EF-F48E-4363-A786-5E40F2B88430}">
      <dgm:prSet/>
      <dgm:spPr/>
      <dgm:t>
        <a:bodyPr/>
        <a:lstStyle/>
        <a:p>
          <a:endParaRPr lang="de-DE"/>
        </a:p>
      </dgm:t>
    </dgm:pt>
    <dgm:pt modelId="{53F66B83-A292-4D55-BA94-497261D439C9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dirty="0"/>
            <a:t>3. Weiterentwicklungen</a:t>
          </a:r>
        </a:p>
      </dgm:t>
    </dgm:pt>
    <dgm:pt modelId="{931220ED-BB5B-4B92-9DC2-38E3F40A1860}" type="parTrans" cxnId="{9C036E7E-35F8-4589-BF38-910BF10B6F30}">
      <dgm:prSet/>
      <dgm:spPr/>
      <dgm:t>
        <a:bodyPr/>
        <a:lstStyle/>
        <a:p>
          <a:endParaRPr lang="de-DE"/>
        </a:p>
      </dgm:t>
    </dgm:pt>
    <dgm:pt modelId="{B5386545-41C6-4712-8E51-4AAB88E2CEF1}" type="sibTrans" cxnId="{9C036E7E-35F8-4589-BF38-910BF10B6F30}">
      <dgm:prSet/>
      <dgm:spPr/>
      <dgm:t>
        <a:bodyPr/>
        <a:lstStyle/>
        <a:p>
          <a:endParaRPr lang="de-DE"/>
        </a:p>
      </dgm:t>
    </dgm:pt>
    <dgm:pt modelId="{6327EB22-C6EC-44A4-B784-E547580EE0C0}">
      <dgm:prSet custT="1"/>
      <dgm:spPr>
        <a:solidFill>
          <a:schemeClr val="accent1"/>
        </a:solidFill>
      </dgm:spPr>
      <dgm:t>
        <a:bodyPr/>
        <a:lstStyle/>
        <a:p>
          <a:r>
            <a:rPr lang="de-DE" sz="2000" dirty="0"/>
            <a:t>1. Aufgabenstellung und Stand bei der Übergabe</a:t>
          </a:r>
        </a:p>
      </dgm:t>
    </dgm:pt>
    <dgm:pt modelId="{E7587563-8DD2-4C7D-B5C7-0EFF0AE06B8A}" type="parTrans" cxnId="{180DA63B-8F29-4BCF-83F8-A47AF3F758F2}">
      <dgm:prSet/>
      <dgm:spPr/>
      <dgm:t>
        <a:bodyPr/>
        <a:lstStyle/>
        <a:p>
          <a:endParaRPr lang="de-DE"/>
        </a:p>
      </dgm:t>
    </dgm:pt>
    <dgm:pt modelId="{E6EEC946-4FBD-4BD5-AF32-2BBE943C2FC9}" type="sibTrans" cxnId="{180DA63B-8F29-4BCF-83F8-A47AF3F758F2}">
      <dgm:prSet/>
      <dgm:spPr/>
      <dgm:t>
        <a:bodyPr/>
        <a:lstStyle/>
        <a:p>
          <a:endParaRPr lang="de-DE"/>
        </a:p>
      </dgm:t>
    </dgm:pt>
    <dgm:pt modelId="{65A23764-1183-44EB-9CD4-9DE180EFDD07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dirty="0"/>
            <a:t>4. Ausblick</a:t>
          </a:r>
        </a:p>
      </dgm:t>
    </dgm:pt>
    <dgm:pt modelId="{0E700FC9-6FDE-41F5-9258-BEC122AB8269}" type="parTrans" cxnId="{8A700507-CF63-4A02-B4E7-8007F3D51941}">
      <dgm:prSet/>
      <dgm:spPr/>
      <dgm:t>
        <a:bodyPr/>
        <a:lstStyle/>
        <a:p>
          <a:endParaRPr lang="de-DE"/>
        </a:p>
      </dgm:t>
    </dgm:pt>
    <dgm:pt modelId="{A8DF369F-720E-4341-A763-1456AB370725}" type="sibTrans" cxnId="{8A700507-CF63-4A02-B4E7-8007F3D51941}">
      <dgm:prSet/>
      <dgm:spPr/>
      <dgm:t>
        <a:bodyPr/>
        <a:lstStyle/>
        <a:p>
          <a:endParaRPr lang="de-DE"/>
        </a:p>
      </dgm:t>
    </dgm:pt>
    <dgm:pt modelId="{BBCF2091-26EE-46EF-BA3B-171E0008877B}" type="pres">
      <dgm:prSet presAssocID="{AED590C3-777C-4F00-957A-AAA07361EDBA}" presName="linear" presStyleCnt="0">
        <dgm:presLayoutVars>
          <dgm:dir/>
          <dgm:animLvl val="lvl"/>
          <dgm:resizeHandles val="exact"/>
        </dgm:presLayoutVars>
      </dgm:prSet>
      <dgm:spPr/>
    </dgm:pt>
    <dgm:pt modelId="{97E4F042-4B3B-4A2C-895E-54F8782F9EF5}" type="pres">
      <dgm:prSet presAssocID="{6327EB22-C6EC-44A4-B784-E547580EE0C0}" presName="parentLin" presStyleCnt="0"/>
      <dgm:spPr/>
    </dgm:pt>
    <dgm:pt modelId="{647DBA86-A6CA-4549-BF5C-3FDF6B695765}" type="pres">
      <dgm:prSet presAssocID="{6327EB22-C6EC-44A4-B784-E547580EE0C0}" presName="parentLeftMargin" presStyleLbl="node1" presStyleIdx="0" presStyleCnt="4"/>
      <dgm:spPr/>
    </dgm:pt>
    <dgm:pt modelId="{B0F272D8-B5ED-4234-8F01-AE3D4DFA0FF1}" type="pres">
      <dgm:prSet presAssocID="{6327EB22-C6EC-44A4-B784-E547580EE0C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576BB7F-ABB3-443B-A62A-3DFDCBF23E61}" type="pres">
      <dgm:prSet presAssocID="{6327EB22-C6EC-44A4-B784-E547580EE0C0}" presName="negativeSpace" presStyleCnt="0"/>
      <dgm:spPr/>
    </dgm:pt>
    <dgm:pt modelId="{ACB49EF0-1CC3-43AD-B6BD-348C0375F765}" type="pres">
      <dgm:prSet presAssocID="{6327EB22-C6EC-44A4-B784-E547580EE0C0}" presName="childText" presStyleLbl="conFgAcc1" presStyleIdx="0" presStyleCnt="4">
        <dgm:presLayoutVars>
          <dgm:bulletEnabled val="1"/>
        </dgm:presLayoutVars>
      </dgm:prSet>
      <dgm:spPr/>
    </dgm:pt>
    <dgm:pt modelId="{96582B07-2FB0-4E4D-A1D4-1E92DCBE2889}" type="pres">
      <dgm:prSet presAssocID="{E6EEC946-4FBD-4BD5-AF32-2BBE943C2FC9}" presName="spaceBetweenRectangles" presStyleCnt="0"/>
      <dgm:spPr/>
    </dgm:pt>
    <dgm:pt modelId="{BE65FEE4-DF6A-47D6-A979-FF659A15C9AA}" type="pres">
      <dgm:prSet presAssocID="{E1DE8BC2-A413-4963-99AE-5348C1C10FDD}" presName="parentLin" presStyleCnt="0"/>
      <dgm:spPr/>
    </dgm:pt>
    <dgm:pt modelId="{FF2178D4-F01E-48EB-9454-96B6B58175D4}" type="pres">
      <dgm:prSet presAssocID="{E1DE8BC2-A413-4963-99AE-5348C1C10FDD}" presName="parentLeftMargin" presStyleLbl="node1" presStyleIdx="0" presStyleCnt="4"/>
      <dgm:spPr/>
    </dgm:pt>
    <dgm:pt modelId="{6A05B020-ADAA-4EFC-813F-FEDBB7D7D303}" type="pres">
      <dgm:prSet presAssocID="{E1DE8BC2-A413-4963-99AE-5348C1C10FD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C2A4FFE-5087-4FDA-9998-67E49BD66CB4}" type="pres">
      <dgm:prSet presAssocID="{E1DE8BC2-A413-4963-99AE-5348C1C10FDD}" presName="negativeSpace" presStyleCnt="0"/>
      <dgm:spPr/>
    </dgm:pt>
    <dgm:pt modelId="{781DBC72-FCE0-401D-BC71-0BE3DBD8A492}" type="pres">
      <dgm:prSet presAssocID="{E1DE8BC2-A413-4963-99AE-5348C1C10FDD}" presName="childText" presStyleLbl="conFgAcc1" presStyleIdx="1" presStyleCnt="4">
        <dgm:presLayoutVars>
          <dgm:bulletEnabled val="1"/>
        </dgm:presLayoutVars>
      </dgm:prSet>
      <dgm:spPr>
        <a:ln>
          <a:solidFill>
            <a:schemeClr val="accent1">
              <a:lumMod val="20000"/>
              <a:lumOff val="80000"/>
            </a:schemeClr>
          </a:solidFill>
        </a:ln>
      </dgm:spPr>
    </dgm:pt>
    <dgm:pt modelId="{C3A88F31-B5D6-4972-917E-A2239A61A01A}" type="pres">
      <dgm:prSet presAssocID="{31057221-1984-47A6-926D-736B7D54E093}" presName="spaceBetweenRectangles" presStyleCnt="0"/>
      <dgm:spPr/>
    </dgm:pt>
    <dgm:pt modelId="{2B2212E4-A0B7-4338-ABBB-FA6A42BBA844}" type="pres">
      <dgm:prSet presAssocID="{53F66B83-A292-4D55-BA94-497261D439C9}" presName="parentLin" presStyleCnt="0"/>
      <dgm:spPr/>
    </dgm:pt>
    <dgm:pt modelId="{ABFADF4F-C9BA-401C-A3A4-FCF7A0B1DC3C}" type="pres">
      <dgm:prSet presAssocID="{53F66B83-A292-4D55-BA94-497261D439C9}" presName="parentLeftMargin" presStyleLbl="node1" presStyleIdx="1" presStyleCnt="4"/>
      <dgm:spPr/>
    </dgm:pt>
    <dgm:pt modelId="{E7F55F86-EA88-4741-B422-1FBED7C2CF0B}" type="pres">
      <dgm:prSet presAssocID="{53F66B83-A292-4D55-BA94-497261D439C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C32611E-40C2-453A-B989-91E7A9AF50FF}" type="pres">
      <dgm:prSet presAssocID="{53F66B83-A292-4D55-BA94-497261D439C9}" presName="negativeSpace" presStyleCnt="0"/>
      <dgm:spPr/>
    </dgm:pt>
    <dgm:pt modelId="{241CF30F-97D6-4754-80D5-3BDAAB2F817B}" type="pres">
      <dgm:prSet presAssocID="{53F66B83-A292-4D55-BA94-497261D439C9}" presName="childText" presStyleLbl="conFgAcc1" presStyleIdx="2" presStyleCnt="4">
        <dgm:presLayoutVars>
          <dgm:bulletEnabled val="1"/>
        </dgm:presLayoutVars>
      </dgm:prSet>
      <dgm:spPr>
        <a:ln>
          <a:solidFill>
            <a:schemeClr val="accent1">
              <a:lumMod val="20000"/>
              <a:lumOff val="80000"/>
            </a:schemeClr>
          </a:solidFill>
        </a:ln>
      </dgm:spPr>
    </dgm:pt>
    <dgm:pt modelId="{4BD9EFC9-66D4-4080-9D92-D5437BBF3F05}" type="pres">
      <dgm:prSet presAssocID="{B5386545-41C6-4712-8E51-4AAB88E2CEF1}" presName="spaceBetweenRectangles" presStyleCnt="0"/>
      <dgm:spPr/>
    </dgm:pt>
    <dgm:pt modelId="{E454153D-7249-4252-9694-06FDBDB4249E}" type="pres">
      <dgm:prSet presAssocID="{65A23764-1183-44EB-9CD4-9DE180EFDD07}" presName="parentLin" presStyleCnt="0"/>
      <dgm:spPr/>
    </dgm:pt>
    <dgm:pt modelId="{F567535B-099D-47A6-97DC-4F2B3C0C122D}" type="pres">
      <dgm:prSet presAssocID="{65A23764-1183-44EB-9CD4-9DE180EFDD07}" presName="parentLeftMargin" presStyleLbl="node1" presStyleIdx="2" presStyleCnt="4"/>
      <dgm:spPr/>
    </dgm:pt>
    <dgm:pt modelId="{24591AE7-AFB5-49C9-A874-CE696FB2626B}" type="pres">
      <dgm:prSet presAssocID="{65A23764-1183-44EB-9CD4-9DE180EFDD0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783BDB1-C994-4CF5-A385-9D2BE0EAE453}" type="pres">
      <dgm:prSet presAssocID="{65A23764-1183-44EB-9CD4-9DE180EFDD07}" presName="negativeSpace" presStyleCnt="0"/>
      <dgm:spPr/>
    </dgm:pt>
    <dgm:pt modelId="{197AFFE2-59C5-4D3B-9D7B-5149DD7ED135}" type="pres">
      <dgm:prSet presAssocID="{65A23764-1183-44EB-9CD4-9DE180EFDD07}" presName="childText" presStyleLbl="conFgAcc1" presStyleIdx="3" presStyleCnt="4">
        <dgm:presLayoutVars>
          <dgm:bulletEnabled val="1"/>
        </dgm:presLayoutVars>
      </dgm:prSet>
      <dgm:spPr>
        <a:ln>
          <a:solidFill>
            <a:schemeClr val="accent1">
              <a:lumMod val="20000"/>
              <a:lumOff val="80000"/>
            </a:schemeClr>
          </a:solidFill>
        </a:ln>
      </dgm:spPr>
    </dgm:pt>
  </dgm:ptLst>
  <dgm:cxnLst>
    <dgm:cxn modelId="{8A700507-CF63-4A02-B4E7-8007F3D51941}" srcId="{AED590C3-777C-4F00-957A-AAA07361EDBA}" destId="{65A23764-1183-44EB-9CD4-9DE180EFDD07}" srcOrd="3" destOrd="0" parTransId="{0E700FC9-6FDE-41F5-9258-BEC122AB8269}" sibTransId="{A8DF369F-720E-4341-A763-1456AB370725}"/>
    <dgm:cxn modelId="{23A76213-4638-46B1-AD7A-41B7520CE7B0}" type="presOf" srcId="{6327EB22-C6EC-44A4-B784-E547580EE0C0}" destId="{B0F272D8-B5ED-4234-8F01-AE3D4DFA0FF1}" srcOrd="1" destOrd="0" presId="urn:microsoft.com/office/officeart/2005/8/layout/list1"/>
    <dgm:cxn modelId="{180DA63B-8F29-4BCF-83F8-A47AF3F758F2}" srcId="{AED590C3-777C-4F00-957A-AAA07361EDBA}" destId="{6327EB22-C6EC-44A4-B784-E547580EE0C0}" srcOrd="0" destOrd="0" parTransId="{E7587563-8DD2-4C7D-B5C7-0EFF0AE06B8A}" sibTransId="{E6EEC946-4FBD-4BD5-AF32-2BBE943C2FC9}"/>
    <dgm:cxn modelId="{9C036E7E-35F8-4589-BF38-910BF10B6F30}" srcId="{AED590C3-777C-4F00-957A-AAA07361EDBA}" destId="{53F66B83-A292-4D55-BA94-497261D439C9}" srcOrd="2" destOrd="0" parTransId="{931220ED-BB5B-4B92-9DC2-38E3F40A1860}" sibTransId="{B5386545-41C6-4712-8E51-4AAB88E2CEF1}"/>
    <dgm:cxn modelId="{0C249287-9E27-4660-B0D5-60CB9FAD551A}" type="presOf" srcId="{6327EB22-C6EC-44A4-B784-E547580EE0C0}" destId="{647DBA86-A6CA-4549-BF5C-3FDF6B695765}" srcOrd="0" destOrd="0" presId="urn:microsoft.com/office/officeart/2005/8/layout/list1"/>
    <dgm:cxn modelId="{67409E9C-DB60-4D49-8162-E60CD6B8967D}" type="presOf" srcId="{65A23764-1183-44EB-9CD4-9DE180EFDD07}" destId="{F567535B-099D-47A6-97DC-4F2B3C0C122D}" srcOrd="0" destOrd="0" presId="urn:microsoft.com/office/officeart/2005/8/layout/list1"/>
    <dgm:cxn modelId="{194822AA-CDDF-47B6-A2B2-09CB53CB50EA}" type="presOf" srcId="{AED590C3-777C-4F00-957A-AAA07361EDBA}" destId="{BBCF2091-26EE-46EF-BA3B-171E0008877B}" srcOrd="0" destOrd="0" presId="urn:microsoft.com/office/officeart/2005/8/layout/list1"/>
    <dgm:cxn modelId="{49DF04AC-7D80-47FD-A3AF-6E0D99CBF79F}" type="presOf" srcId="{53F66B83-A292-4D55-BA94-497261D439C9}" destId="{ABFADF4F-C9BA-401C-A3A4-FCF7A0B1DC3C}" srcOrd="0" destOrd="0" presId="urn:microsoft.com/office/officeart/2005/8/layout/list1"/>
    <dgm:cxn modelId="{5DEAB7AD-4648-49CC-AB03-A46490A24232}" type="presOf" srcId="{E1DE8BC2-A413-4963-99AE-5348C1C10FDD}" destId="{6A05B020-ADAA-4EFC-813F-FEDBB7D7D303}" srcOrd="1" destOrd="0" presId="urn:microsoft.com/office/officeart/2005/8/layout/list1"/>
    <dgm:cxn modelId="{5DE123AE-0D3C-4EBE-AE93-9F7B9FED2685}" type="presOf" srcId="{53F66B83-A292-4D55-BA94-497261D439C9}" destId="{E7F55F86-EA88-4741-B422-1FBED7C2CF0B}" srcOrd="1" destOrd="0" presId="urn:microsoft.com/office/officeart/2005/8/layout/list1"/>
    <dgm:cxn modelId="{C106C8B8-D2BA-44C9-88B4-23541ABAE013}" type="presOf" srcId="{65A23764-1183-44EB-9CD4-9DE180EFDD07}" destId="{24591AE7-AFB5-49C9-A874-CE696FB2626B}" srcOrd="1" destOrd="0" presId="urn:microsoft.com/office/officeart/2005/8/layout/list1"/>
    <dgm:cxn modelId="{317102DA-F1EC-42C8-83E8-1F7DECD51489}" type="presOf" srcId="{E1DE8BC2-A413-4963-99AE-5348C1C10FDD}" destId="{FF2178D4-F01E-48EB-9454-96B6B58175D4}" srcOrd="0" destOrd="0" presId="urn:microsoft.com/office/officeart/2005/8/layout/list1"/>
    <dgm:cxn modelId="{8486A3EF-F48E-4363-A786-5E40F2B88430}" srcId="{AED590C3-777C-4F00-957A-AAA07361EDBA}" destId="{E1DE8BC2-A413-4963-99AE-5348C1C10FDD}" srcOrd="1" destOrd="0" parTransId="{4BF70155-F65E-41E0-9DD0-63FA15C0B339}" sibTransId="{31057221-1984-47A6-926D-736B7D54E093}"/>
    <dgm:cxn modelId="{08FCA7D4-1253-4ADA-B6FB-B407E3FE2FE0}" type="presParOf" srcId="{BBCF2091-26EE-46EF-BA3B-171E0008877B}" destId="{97E4F042-4B3B-4A2C-895E-54F8782F9EF5}" srcOrd="0" destOrd="0" presId="urn:microsoft.com/office/officeart/2005/8/layout/list1"/>
    <dgm:cxn modelId="{D4769814-A8AF-4EA8-A554-7EF1170F9F2A}" type="presParOf" srcId="{97E4F042-4B3B-4A2C-895E-54F8782F9EF5}" destId="{647DBA86-A6CA-4549-BF5C-3FDF6B695765}" srcOrd="0" destOrd="0" presId="urn:microsoft.com/office/officeart/2005/8/layout/list1"/>
    <dgm:cxn modelId="{7CE57F2B-CA3E-4AB0-A782-68C1DC53EC84}" type="presParOf" srcId="{97E4F042-4B3B-4A2C-895E-54F8782F9EF5}" destId="{B0F272D8-B5ED-4234-8F01-AE3D4DFA0FF1}" srcOrd="1" destOrd="0" presId="urn:microsoft.com/office/officeart/2005/8/layout/list1"/>
    <dgm:cxn modelId="{AFE75C59-F2EE-432C-9395-568DE9F04A7F}" type="presParOf" srcId="{BBCF2091-26EE-46EF-BA3B-171E0008877B}" destId="{7576BB7F-ABB3-443B-A62A-3DFDCBF23E61}" srcOrd="1" destOrd="0" presId="urn:microsoft.com/office/officeart/2005/8/layout/list1"/>
    <dgm:cxn modelId="{B6B73927-6FF9-47B3-9C98-FBDCEB409750}" type="presParOf" srcId="{BBCF2091-26EE-46EF-BA3B-171E0008877B}" destId="{ACB49EF0-1CC3-43AD-B6BD-348C0375F765}" srcOrd="2" destOrd="0" presId="urn:microsoft.com/office/officeart/2005/8/layout/list1"/>
    <dgm:cxn modelId="{CE834A74-BF20-4C80-941A-2AC65CB0142B}" type="presParOf" srcId="{BBCF2091-26EE-46EF-BA3B-171E0008877B}" destId="{96582B07-2FB0-4E4D-A1D4-1E92DCBE2889}" srcOrd="3" destOrd="0" presId="urn:microsoft.com/office/officeart/2005/8/layout/list1"/>
    <dgm:cxn modelId="{D74177EC-91C7-4451-8C01-793C20A62F9F}" type="presParOf" srcId="{BBCF2091-26EE-46EF-BA3B-171E0008877B}" destId="{BE65FEE4-DF6A-47D6-A979-FF659A15C9AA}" srcOrd="4" destOrd="0" presId="urn:microsoft.com/office/officeart/2005/8/layout/list1"/>
    <dgm:cxn modelId="{34E00E48-57A4-4DD2-8303-20D76F1550C3}" type="presParOf" srcId="{BE65FEE4-DF6A-47D6-A979-FF659A15C9AA}" destId="{FF2178D4-F01E-48EB-9454-96B6B58175D4}" srcOrd="0" destOrd="0" presId="urn:microsoft.com/office/officeart/2005/8/layout/list1"/>
    <dgm:cxn modelId="{0C80A0FF-B8F7-4641-99D5-132AAF657842}" type="presParOf" srcId="{BE65FEE4-DF6A-47D6-A979-FF659A15C9AA}" destId="{6A05B020-ADAA-4EFC-813F-FEDBB7D7D303}" srcOrd="1" destOrd="0" presId="urn:microsoft.com/office/officeart/2005/8/layout/list1"/>
    <dgm:cxn modelId="{36E9F1F5-B6E6-42A1-8E0F-D05741AA59FA}" type="presParOf" srcId="{BBCF2091-26EE-46EF-BA3B-171E0008877B}" destId="{7C2A4FFE-5087-4FDA-9998-67E49BD66CB4}" srcOrd="5" destOrd="0" presId="urn:microsoft.com/office/officeart/2005/8/layout/list1"/>
    <dgm:cxn modelId="{D6708EA5-EA27-49B0-A579-CDA397BB1FC5}" type="presParOf" srcId="{BBCF2091-26EE-46EF-BA3B-171E0008877B}" destId="{781DBC72-FCE0-401D-BC71-0BE3DBD8A492}" srcOrd="6" destOrd="0" presId="urn:microsoft.com/office/officeart/2005/8/layout/list1"/>
    <dgm:cxn modelId="{832296D6-AEE7-40D3-9298-3AFC2B16E44E}" type="presParOf" srcId="{BBCF2091-26EE-46EF-BA3B-171E0008877B}" destId="{C3A88F31-B5D6-4972-917E-A2239A61A01A}" srcOrd="7" destOrd="0" presId="urn:microsoft.com/office/officeart/2005/8/layout/list1"/>
    <dgm:cxn modelId="{72C15073-C043-4342-8D4B-3FABB4482B13}" type="presParOf" srcId="{BBCF2091-26EE-46EF-BA3B-171E0008877B}" destId="{2B2212E4-A0B7-4338-ABBB-FA6A42BBA844}" srcOrd="8" destOrd="0" presId="urn:microsoft.com/office/officeart/2005/8/layout/list1"/>
    <dgm:cxn modelId="{9E74AA18-63BE-42F3-A683-15CC9AD2FE73}" type="presParOf" srcId="{2B2212E4-A0B7-4338-ABBB-FA6A42BBA844}" destId="{ABFADF4F-C9BA-401C-A3A4-FCF7A0B1DC3C}" srcOrd="0" destOrd="0" presId="urn:microsoft.com/office/officeart/2005/8/layout/list1"/>
    <dgm:cxn modelId="{F6D3ED0B-CFC6-4AFF-B35E-C4CEED2E277A}" type="presParOf" srcId="{2B2212E4-A0B7-4338-ABBB-FA6A42BBA844}" destId="{E7F55F86-EA88-4741-B422-1FBED7C2CF0B}" srcOrd="1" destOrd="0" presId="urn:microsoft.com/office/officeart/2005/8/layout/list1"/>
    <dgm:cxn modelId="{A548C297-49E3-424D-8073-D0A38A7421AA}" type="presParOf" srcId="{BBCF2091-26EE-46EF-BA3B-171E0008877B}" destId="{1C32611E-40C2-453A-B989-91E7A9AF50FF}" srcOrd="9" destOrd="0" presId="urn:microsoft.com/office/officeart/2005/8/layout/list1"/>
    <dgm:cxn modelId="{E7B9857B-8CC6-40DB-9C3B-F51DA14FF7FD}" type="presParOf" srcId="{BBCF2091-26EE-46EF-BA3B-171E0008877B}" destId="{241CF30F-97D6-4754-80D5-3BDAAB2F817B}" srcOrd="10" destOrd="0" presId="urn:microsoft.com/office/officeart/2005/8/layout/list1"/>
    <dgm:cxn modelId="{FB9D29DC-3B0F-4F6F-AAE0-7AC001CB866F}" type="presParOf" srcId="{BBCF2091-26EE-46EF-BA3B-171E0008877B}" destId="{4BD9EFC9-66D4-4080-9D92-D5437BBF3F05}" srcOrd="11" destOrd="0" presId="urn:microsoft.com/office/officeart/2005/8/layout/list1"/>
    <dgm:cxn modelId="{9E338925-CCBC-4A37-BD8D-8FBC8E82F22F}" type="presParOf" srcId="{BBCF2091-26EE-46EF-BA3B-171E0008877B}" destId="{E454153D-7249-4252-9694-06FDBDB4249E}" srcOrd="12" destOrd="0" presId="urn:microsoft.com/office/officeart/2005/8/layout/list1"/>
    <dgm:cxn modelId="{72CA44F8-F8DF-4B7E-A395-76005F7B9833}" type="presParOf" srcId="{E454153D-7249-4252-9694-06FDBDB4249E}" destId="{F567535B-099D-47A6-97DC-4F2B3C0C122D}" srcOrd="0" destOrd="0" presId="urn:microsoft.com/office/officeart/2005/8/layout/list1"/>
    <dgm:cxn modelId="{2D524D54-258B-42D8-867C-35AB26024D5B}" type="presParOf" srcId="{E454153D-7249-4252-9694-06FDBDB4249E}" destId="{24591AE7-AFB5-49C9-A874-CE696FB2626B}" srcOrd="1" destOrd="0" presId="urn:microsoft.com/office/officeart/2005/8/layout/list1"/>
    <dgm:cxn modelId="{7A117308-5D29-4E2F-AA2A-6406A1868693}" type="presParOf" srcId="{BBCF2091-26EE-46EF-BA3B-171E0008877B}" destId="{5783BDB1-C994-4CF5-A385-9D2BE0EAE453}" srcOrd="13" destOrd="0" presId="urn:microsoft.com/office/officeart/2005/8/layout/list1"/>
    <dgm:cxn modelId="{9D4795BC-7248-48DC-9918-D8B6DD016E0D}" type="presParOf" srcId="{BBCF2091-26EE-46EF-BA3B-171E0008877B}" destId="{197AFFE2-59C5-4D3B-9D7B-5149DD7ED13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D590C3-777C-4F00-957A-AAA07361EDB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1DE8BC2-A413-4963-99AE-5348C1C10FDD}">
      <dgm:prSet/>
      <dgm:spPr>
        <a:solidFill>
          <a:schemeClr val="accent1"/>
        </a:solidFill>
      </dgm:spPr>
      <dgm:t>
        <a:bodyPr/>
        <a:lstStyle/>
        <a:p>
          <a:r>
            <a:rPr lang="de-DE" dirty="0"/>
            <a:t>2. Verbesserung</a:t>
          </a:r>
        </a:p>
      </dgm:t>
    </dgm:pt>
    <dgm:pt modelId="{4BF70155-F65E-41E0-9DD0-63FA15C0B339}" type="parTrans" cxnId="{8486A3EF-F48E-4363-A786-5E40F2B88430}">
      <dgm:prSet/>
      <dgm:spPr/>
      <dgm:t>
        <a:bodyPr/>
        <a:lstStyle/>
        <a:p>
          <a:endParaRPr lang="de-DE"/>
        </a:p>
      </dgm:t>
    </dgm:pt>
    <dgm:pt modelId="{31057221-1984-47A6-926D-736B7D54E093}" type="sibTrans" cxnId="{8486A3EF-F48E-4363-A786-5E40F2B88430}">
      <dgm:prSet/>
      <dgm:spPr/>
      <dgm:t>
        <a:bodyPr/>
        <a:lstStyle/>
        <a:p>
          <a:endParaRPr lang="de-DE"/>
        </a:p>
      </dgm:t>
    </dgm:pt>
    <dgm:pt modelId="{53F66B83-A292-4D55-BA94-497261D439C9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dirty="0"/>
            <a:t>3. Weiterentwicklungen</a:t>
          </a:r>
        </a:p>
      </dgm:t>
    </dgm:pt>
    <dgm:pt modelId="{931220ED-BB5B-4B92-9DC2-38E3F40A1860}" type="parTrans" cxnId="{9C036E7E-35F8-4589-BF38-910BF10B6F30}">
      <dgm:prSet/>
      <dgm:spPr/>
      <dgm:t>
        <a:bodyPr/>
        <a:lstStyle/>
        <a:p>
          <a:endParaRPr lang="de-DE"/>
        </a:p>
      </dgm:t>
    </dgm:pt>
    <dgm:pt modelId="{B5386545-41C6-4712-8E51-4AAB88E2CEF1}" type="sibTrans" cxnId="{9C036E7E-35F8-4589-BF38-910BF10B6F30}">
      <dgm:prSet/>
      <dgm:spPr/>
      <dgm:t>
        <a:bodyPr/>
        <a:lstStyle/>
        <a:p>
          <a:endParaRPr lang="de-DE"/>
        </a:p>
      </dgm:t>
    </dgm:pt>
    <dgm:pt modelId="{6327EB22-C6EC-44A4-B784-E547580EE0C0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sz="1700" dirty="0"/>
            <a:t>1. Aufgabenstellung und Stand bei der Übergabe</a:t>
          </a:r>
        </a:p>
      </dgm:t>
    </dgm:pt>
    <dgm:pt modelId="{E7587563-8DD2-4C7D-B5C7-0EFF0AE06B8A}" type="parTrans" cxnId="{180DA63B-8F29-4BCF-83F8-A47AF3F758F2}">
      <dgm:prSet/>
      <dgm:spPr/>
      <dgm:t>
        <a:bodyPr/>
        <a:lstStyle/>
        <a:p>
          <a:endParaRPr lang="de-DE"/>
        </a:p>
      </dgm:t>
    </dgm:pt>
    <dgm:pt modelId="{E6EEC946-4FBD-4BD5-AF32-2BBE943C2FC9}" type="sibTrans" cxnId="{180DA63B-8F29-4BCF-83F8-A47AF3F758F2}">
      <dgm:prSet/>
      <dgm:spPr/>
      <dgm:t>
        <a:bodyPr/>
        <a:lstStyle/>
        <a:p>
          <a:endParaRPr lang="de-DE"/>
        </a:p>
      </dgm:t>
    </dgm:pt>
    <dgm:pt modelId="{65A23764-1183-44EB-9CD4-9DE180EFDD07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dirty="0"/>
            <a:t>4. Ausblick</a:t>
          </a:r>
        </a:p>
      </dgm:t>
    </dgm:pt>
    <dgm:pt modelId="{0E700FC9-6FDE-41F5-9258-BEC122AB8269}" type="parTrans" cxnId="{8A700507-CF63-4A02-B4E7-8007F3D51941}">
      <dgm:prSet/>
      <dgm:spPr/>
      <dgm:t>
        <a:bodyPr/>
        <a:lstStyle/>
        <a:p>
          <a:endParaRPr lang="de-DE"/>
        </a:p>
      </dgm:t>
    </dgm:pt>
    <dgm:pt modelId="{A8DF369F-720E-4341-A763-1456AB370725}" type="sibTrans" cxnId="{8A700507-CF63-4A02-B4E7-8007F3D51941}">
      <dgm:prSet/>
      <dgm:spPr/>
      <dgm:t>
        <a:bodyPr/>
        <a:lstStyle/>
        <a:p>
          <a:endParaRPr lang="de-DE"/>
        </a:p>
      </dgm:t>
    </dgm:pt>
    <dgm:pt modelId="{3A66780A-68ED-4008-AAF0-041EA7B8AFAA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pPr>
            <a:buFont typeface="+mj-lt"/>
            <a:buAutoNum type="romanUcPeriod"/>
          </a:pPr>
          <a:r>
            <a:rPr lang="de-DE" dirty="0" err="1"/>
            <a:t>Codestyles</a:t>
          </a:r>
          <a:endParaRPr lang="de-DE" dirty="0"/>
        </a:p>
      </dgm:t>
    </dgm:pt>
    <dgm:pt modelId="{3DC989AD-9ED4-4D7C-B9E3-C2813C6DB939}" type="parTrans" cxnId="{09F97D6E-CB0F-40AA-AF08-189129499B51}">
      <dgm:prSet/>
      <dgm:spPr/>
      <dgm:t>
        <a:bodyPr/>
        <a:lstStyle/>
        <a:p>
          <a:endParaRPr lang="de-DE"/>
        </a:p>
      </dgm:t>
    </dgm:pt>
    <dgm:pt modelId="{5E66142F-F69D-45FD-A088-28995717FF15}" type="sibTrans" cxnId="{09F97D6E-CB0F-40AA-AF08-189129499B51}">
      <dgm:prSet/>
      <dgm:spPr/>
      <dgm:t>
        <a:bodyPr/>
        <a:lstStyle/>
        <a:p>
          <a:endParaRPr lang="de-DE"/>
        </a:p>
      </dgm:t>
    </dgm:pt>
    <dgm:pt modelId="{6690A8CC-BEE2-4A62-9311-FD0EE77126C5}">
      <dgm:prSet/>
      <dgm:spPr>
        <a:noFill/>
      </dgm:spPr>
      <dgm:t>
        <a:bodyPr/>
        <a:lstStyle/>
        <a:p>
          <a:pPr>
            <a:buFont typeface="+mj-lt"/>
            <a:buAutoNum type="romanUcPeriod"/>
          </a:pPr>
          <a:r>
            <a:rPr lang="de-DE" dirty="0"/>
            <a:t> Laufzeit</a:t>
          </a:r>
        </a:p>
      </dgm:t>
    </dgm:pt>
    <dgm:pt modelId="{66FC41CE-9942-44F2-A9E2-44461DBDD97E}" type="parTrans" cxnId="{6525C9D2-9A0E-4E6B-9F41-B515EBA38DDC}">
      <dgm:prSet/>
      <dgm:spPr/>
      <dgm:t>
        <a:bodyPr/>
        <a:lstStyle/>
        <a:p>
          <a:endParaRPr lang="de-DE"/>
        </a:p>
      </dgm:t>
    </dgm:pt>
    <dgm:pt modelId="{FA7C1D8E-C848-4E29-973B-C9E07468D7A4}" type="sibTrans" cxnId="{6525C9D2-9A0E-4E6B-9F41-B515EBA38DDC}">
      <dgm:prSet/>
      <dgm:spPr/>
      <dgm:t>
        <a:bodyPr/>
        <a:lstStyle/>
        <a:p>
          <a:endParaRPr lang="de-DE"/>
        </a:p>
      </dgm:t>
    </dgm:pt>
    <dgm:pt modelId="{BBCF2091-26EE-46EF-BA3B-171E0008877B}" type="pres">
      <dgm:prSet presAssocID="{AED590C3-777C-4F00-957A-AAA07361EDBA}" presName="linear" presStyleCnt="0">
        <dgm:presLayoutVars>
          <dgm:dir/>
          <dgm:animLvl val="lvl"/>
          <dgm:resizeHandles val="exact"/>
        </dgm:presLayoutVars>
      </dgm:prSet>
      <dgm:spPr/>
    </dgm:pt>
    <dgm:pt modelId="{97E4F042-4B3B-4A2C-895E-54F8782F9EF5}" type="pres">
      <dgm:prSet presAssocID="{6327EB22-C6EC-44A4-B784-E547580EE0C0}" presName="parentLin" presStyleCnt="0"/>
      <dgm:spPr/>
    </dgm:pt>
    <dgm:pt modelId="{647DBA86-A6CA-4549-BF5C-3FDF6B695765}" type="pres">
      <dgm:prSet presAssocID="{6327EB22-C6EC-44A4-B784-E547580EE0C0}" presName="parentLeftMargin" presStyleLbl="node1" presStyleIdx="0" presStyleCnt="4"/>
      <dgm:spPr/>
    </dgm:pt>
    <dgm:pt modelId="{B0F272D8-B5ED-4234-8F01-AE3D4DFA0FF1}" type="pres">
      <dgm:prSet presAssocID="{6327EB22-C6EC-44A4-B784-E547580EE0C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576BB7F-ABB3-443B-A62A-3DFDCBF23E61}" type="pres">
      <dgm:prSet presAssocID="{6327EB22-C6EC-44A4-B784-E547580EE0C0}" presName="negativeSpace" presStyleCnt="0"/>
      <dgm:spPr/>
    </dgm:pt>
    <dgm:pt modelId="{ACB49EF0-1CC3-43AD-B6BD-348C0375F765}" type="pres">
      <dgm:prSet presAssocID="{6327EB22-C6EC-44A4-B784-E547580EE0C0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accent1">
              <a:lumMod val="20000"/>
              <a:lumOff val="80000"/>
            </a:schemeClr>
          </a:solidFill>
        </a:ln>
      </dgm:spPr>
    </dgm:pt>
    <dgm:pt modelId="{96582B07-2FB0-4E4D-A1D4-1E92DCBE2889}" type="pres">
      <dgm:prSet presAssocID="{E6EEC946-4FBD-4BD5-AF32-2BBE943C2FC9}" presName="spaceBetweenRectangles" presStyleCnt="0"/>
      <dgm:spPr/>
    </dgm:pt>
    <dgm:pt modelId="{BE65FEE4-DF6A-47D6-A979-FF659A15C9AA}" type="pres">
      <dgm:prSet presAssocID="{E1DE8BC2-A413-4963-99AE-5348C1C10FDD}" presName="parentLin" presStyleCnt="0"/>
      <dgm:spPr/>
    </dgm:pt>
    <dgm:pt modelId="{FF2178D4-F01E-48EB-9454-96B6B58175D4}" type="pres">
      <dgm:prSet presAssocID="{E1DE8BC2-A413-4963-99AE-5348C1C10FDD}" presName="parentLeftMargin" presStyleLbl="node1" presStyleIdx="0" presStyleCnt="4"/>
      <dgm:spPr/>
    </dgm:pt>
    <dgm:pt modelId="{6A05B020-ADAA-4EFC-813F-FEDBB7D7D303}" type="pres">
      <dgm:prSet presAssocID="{E1DE8BC2-A413-4963-99AE-5348C1C10FD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C2A4FFE-5087-4FDA-9998-67E49BD66CB4}" type="pres">
      <dgm:prSet presAssocID="{E1DE8BC2-A413-4963-99AE-5348C1C10FDD}" presName="negativeSpace" presStyleCnt="0"/>
      <dgm:spPr/>
    </dgm:pt>
    <dgm:pt modelId="{781DBC72-FCE0-401D-BC71-0BE3DBD8A492}" type="pres">
      <dgm:prSet presAssocID="{E1DE8BC2-A413-4963-99AE-5348C1C10FDD}" presName="childText" presStyleLbl="conFgAcc1" presStyleIdx="1" presStyleCnt="4">
        <dgm:presLayoutVars>
          <dgm:bulletEnabled val="1"/>
        </dgm:presLayoutVars>
      </dgm:prSet>
      <dgm:spPr/>
    </dgm:pt>
    <dgm:pt modelId="{C3A88F31-B5D6-4972-917E-A2239A61A01A}" type="pres">
      <dgm:prSet presAssocID="{31057221-1984-47A6-926D-736B7D54E093}" presName="spaceBetweenRectangles" presStyleCnt="0"/>
      <dgm:spPr/>
    </dgm:pt>
    <dgm:pt modelId="{2B2212E4-A0B7-4338-ABBB-FA6A42BBA844}" type="pres">
      <dgm:prSet presAssocID="{53F66B83-A292-4D55-BA94-497261D439C9}" presName="parentLin" presStyleCnt="0"/>
      <dgm:spPr/>
    </dgm:pt>
    <dgm:pt modelId="{ABFADF4F-C9BA-401C-A3A4-FCF7A0B1DC3C}" type="pres">
      <dgm:prSet presAssocID="{53F66B83-A292-4D55-BA94-497261D439C9}" presName="parentLeftMargin" presStyleLbl="node1" presStyleIdx="1" presStyleCnt="4"/>
      <dgm:spPr/>
    </dgm:pt>
    <dgm:pt modelId="{E7F55F86-EA88-4741-B422-1FBED7C2CF0B}" type="pres">
      <dgm:prSet presAssocID="{53F66B83-A292-4D55-BA94-497261D439C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C32611E-40C2-453A-B989-91E7A9AF50FF}" type="pres">
      <dgm:prSet presAssocID="{53F66B83-A292-4D55-BA94-497261D439C9}" presName="negativeSpace" presStyleCnt="0"/>
      <dgm:spPr/>
    </dgm:pt>
    <dgm:pt modelId="{241CF30F-97D6-4754-80D5-3BDAAB2F817B}" type="pres">
      <dgm:prSet presAssocID="{53F66B83-A292-4D55-BA94-497261D439C9}" presName="childText" presStyleLbl="conFgAcc1" presStyleIdx="2" presStyleCnt="4">
        <dgm:presLayoutVars>
          <dgm:bulletEnabled val="1"/>
        </dgm:presLayoutVars>
      </dgm:prSet>
      <dgm:spPr>
        <a:ln>
          <a:solidFill>
            <a:schemeClr val="accent1">
              <a:lumMod val="20000"/>
              <a:lumOff val="80000"/>
            </a:schemeClr>
          </a:solidFill>
        </a:ln>
      </dgm:spPr>
    </dgm:pt>
    <dgm:pt modelId="{4BD9EFC9-66D4-4080-9D92-D5437BBF3F05}" type="pres">
      <dgm:prSet presAssocID="{B5386545-41C6-4712-8E51-4AAB88E2CEF1}" presName="spaceBetweenRectangles" presStyleCnt="0"/>
      <dgm:spPr/>
    </dgm:pt>
    <dgm:pt modelId="{E454153D-7249-4252-9694-06FDBDB4249E}" type="pres">
      <dgm:prSet presAssocID="{65A23764-1183-44EB-9CD4-9DE180EFDD07}" presName="parentLin" presStyleCnt="0"/>
      <dgm:spPr/>
    </dgm:pt>
    <dgm:pt modelId="{F567535B-099D-47A6-97DC-4F2B3C0C122D}" type="pres">
      <dgm:prSet presAssocID="{65A23764-1183-44EB-9CD4-9DE180EFDD07}" presName="parentLeftMargin" presStyleLbl="node1" presStyleIdx="2" presStyleCnt="4"/>
      <dgm:spPr/>
    </dgm:pt>
    <dgm:pt modelId="{24591AE7-AFB5-49C9-A874-CE696FB2626B}" type="pres">
      <dgm:prSet presAssocID="{65A23764-1183-44EB-9CD4-9DE180EFDD0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783BDB1-C994-4CF5-A385-9D2BE0EAE453}" type="pres">
      <dgm:prSet presAssocID="{65A23764-1183-44EB-9CD4-9DE180EFDD07}" presName="negativeSpace" presStyleCnt="0"/>
      <dgm:spPr/>
    </dgm:pt>
    <dgm:pt modelId="{197AFFE2-59C5-4D3B-9D7B-5149DD7ED135}" type="pres">
      <dgm:prSet presAssocID="{65A23764-1183-44EB-9CD4-9DE180EFDD07}" presName="childText" presStyleLbl="conFgAcc1" presStyleIdx="3" presStyleCnt="4">
        <dgm:presLayoutVars>
          <dgm:bulletEnabled val="1"/>
        </dgm:presLayoutVars>
      </dgm:prSet>
      <dgm:spPr>
        <a:ln>
          <a:solidFill>
            <a:schemeClr val="accent1">
              <a:lumMod val="20000"/>
              <a:lumOff val="80000"/>
            </a:schemeClr>
          </a:solidFill>
        </a:ln>
      </dgm:spPr>
    </dgm:pt>
  </dgm:ptLst>
  <dgm:cxnLst>
    <dgm:cxn modelId="{8A700507-CF63-4A02-B4E7-8007F3D51941}" srcId="{AED590C3-777C-4F00-957A-AAA07361EDBA}" destId="{65A23764-1183-44EB-9CD4-9DE180EFDD07}" srcOrd="3" destOrd="0" parTransId="{0E700FC9-6FDE-41F5-9258-BEC122AB8269}" sibTransId="{A8DF369F-720E-4341-A763-1456AB370725}"/>
    <dgm:cxn modelId="{23A76213-4638-46B1-AD7A-41B7520CE7B0}" type="presOf" srcId="{6327EB22-C6EC-44A4-B784-E547580EE0C0}" destId="{B0F272D8-B5ED-4234-8F01-AE3D4DFA0FF1}" srcOrd="1" destOrd="0" presId="urn:microsoft.com/office/officeart/2005/8/layout/list1"/>
    <dgm:cxn modelId="{180DA63B-8F29-4BCF-83F8-A47AF3F758F2}" srcId="{AED590C3-777C-4F00-957A-AAA07361EDBA}" destId="{6327EB22-C6EC-44A4-B784-E547580EE0C0}" srcOrd="0" destOrd="0" parTransId="{E7587563-8DD2-4C7D-B5C7-0EFF0AE06B8A}" sibTransId="{E6EEC946-4FBD-4BD5-AF32-2BBE943C2FC9}"/>
    <dgm:cxn modelId="{09F97D6E-CB0F-40AA-AF08-189129499B51}" srcId="{E1DE8BC2-A413-4963-99AE-5348C1C10FDD}" destId="{3A66780A-68ED-4008-AAF0-041EA7B8AFAA}" srcOrd="0" destOrd="0" parTransId="{3DC989AD-9ED4-4D7C-B9E3-C2813C6DB939}" sibTransId="{5E66142F-F69D-45FD-A088-28995717FF15}"/>
    <dgm:cxn modelId="{52CD9351-ABB2-4E09-AB3F-521520B8D183}" type="presOf" srcId="{3A66780A-68ED-4008-AAF0-041EA7B8AFAA}" destId="{781DBC72-FCE0-401D-BC71-0BE3DBD8A492}" srcOrd="0" destOrd="0" presId="urn:microsoft.com/office/officeart/2005/8/layout/list1"/>
    <dgm:cxn modelId="{9C036E7E-35F8-4589-BF38-910BF10B6F30}" srcId="{AED590C3-777C-4F00-957A-AAA07361EDBA}" destId="{53F66B83-A292-4D55-BA94-497261D439C9}" srcOrd="2" destOrd="0" parTransId="{931220ED-BB5B-4B92-9DC2-38E3F40A1860}" sibTransId="{B5386545-41C6-4712-8E51-4AAB88E2CEF1}"/>
    <dgm:cxn modelId="{41C2DC81-E4F4-44B9-B618-6F96F381DEC9}" type="presOf" srcId="{6690A8CC-BEE2-4A62-9311-FD0EE77126C5}" destId="{781DBC72-FCE0-401D-BC71-0BE3DBD8A492}" srcOrd="0" destOrd="1" presId="urn:microsoft.com/office/officeart/2005/8/layout/list1"/>
    <dgm:cxn modelId="{0C249287-9E27-4660-B0D5-60CB9FAD551A}" type="presOf" srcId="{6327EB22-C6EC-44A4-B784-E547580EE0C0}" destId="{647DBA86-A6CA-4549-BF5C-3FDF6B695765}" srcOrd="0" destOrd="0" presId="urn:microsoft.com/office/officeart/2005/8/layout/list1"/>
    <dgm:cxn modelId="{67409E9C-DB60-4D49-8162-E60CD6B8967D}" type="presOf" srcId="{65A23764-1183-44EB-9CD4-9DE180EFDD07}" destId="{F567535B-099D-47A6-97DC-4F2B3C0C122D}" srcOrd="0" destOrd="0" presId="urn:microsoft.com/office/officeart/2005/8/layout/list1"/>
    <dgm:cxn modelId="{194822AA-CDDF-47B6-A2B2-09CB53CB50EA}" type="presOf" srcId="{AED590C3-777C-4F00-957A-AAA07361EDBA}" destId="{BBCF2091-26EE-46EF-BA3B-171E0008877B}" srcOrd="0" destOrd="0" presId="urn:microsoft.com/office/officeart/2005/8/layout/list1"/>
    <dgm:cxn modelId="{49DF04AC-7D80-47FD-A3AF-6E0D99CBF79F}" type="presOf" srcId="{53F66B83-A292-4D55-BA94-497261D439C9}" destId="{ABFADF4F-C9BA-401C-A3A4-FCF7A0B1DC3C}" srcOrd="0" destOrd="0" presId="urn:microsoft.com/office/officeart/2005/8/layout/list1"/>
    <dgm:cxn modelId="{5DEAB7AD-4648-49CC-AB03-A46490A24232}" type="presOf" srcId="{E1DE8BC2-A413-4963-99AE-5348C1C10FDD}" destId="{6A05B020-ADAA-4EFC-813F-FEDBB7D7D303}" srcOrd="1" destOrd="0" presId="urn:microsoft.com/office/officeart/2005/8/layout/list1"/>
    <dgm:cxn modelId="{5DE123AE-0D3C-4EBE-AE93-9F7B9FED2685}" type="presOf" srcId="{53F66B83-A292-4D55-BA94-497261D439C9}" destId="{E7F55F86-EA88-4741-B422-1FBED7C2CF0B}" srcOrd="1" destOrd="0" presId="urn:microsoft.com/office/officeart/2005/8/layout/list1"/>
    <dgm:cxn modelId="{C106C8B8-D2BA-44C9-88B4-23541ABAE013}" type="presOf" srcId="{65A23764-1183-44EB-9CD4-9DE180EFDD07}" destId="{24591AE7-AFB5-49C9-A874-CE696FB2626B}" srcOrd="1" destOrd="0" presId="urn:microsoft.com/office/officeart/2005/8/layout/list1"/>
    <dgm:cxn modelId="{6525C9D2-9A0E-4E6B-9F41-B515EBA38DDC}" srcId="{E1DE8BC2-A413-4963-99AE-5348C1C10FDD}" destId="{6690A8CC-BEE2-4A62-9311-FD0EE77126C5}" srcOrd="1" destOrd="0" parTransId="{66FC41CE-9942-44F2-A9E2-44461DBDD97E}" sibTransId="{FA7C1D8E-C848-4E29-973B-C9E07468D7A4}"/>
    <dgm:cxn modelId="{317102DA-F1EC-42C8-83E8-1F7DECD51489}" type="presOf" srcId="{E1DE8BC2-A413-4963-99AE-5348C1C10FDD}" destId="{FF2178D4-F01E-48EB-9454-96B6B58175D4}" srcOrd="0" destOrd="0" presId="urn:microsoft.com/office/officeart/2005/8/layout/list1"/>
    <dgm:cxn modelId="{8486A3EF-F48E-4363-A786-5E40F2B88430}" srcId="{AED590C3-777C-4F00-957A-AAA07361EDBA}" destId="{E1DE8BC2-A413-4963-99AE-5348C1C10FDD}" srcOrd="1" destOrd="0" parTransId="{4BF70155-F65E-41E0-9DD0-63FA15C0B339}" sibTransId="{31057221-1984-47A6-926D-736B7D54E093}"/>
    <dgm:cxn modelId="{08FCA7D4-1253-4ADA-B6FB-B407E3FE2FE0}" type="presParOf" srcId="{BBCF2091-26EE-46EF-BA3B-171E0008877B}" destId="{97E4F042-4B3B-4A2C-895E-54F8782F9EF5}" srcOrd="0" destOrd="0" presId="urn:microsoft.com/office/officeart/2005/8/layout/list1"/>
    <dgm:cxn modelId="{D4769814-A8AF-4EA8-A554-7EF1170F9F2A}" type="presParOf" srcId="{97E4F042-4B3B-4A2C-895E-54F8782F9EF5}" destId="{647DBA86-A6CA-4549-BF5C-3FDF6B695765}" srcOrd="0" destOrd="0" presId="urn:microsoft.com/office/officeart/2005/8/layout/list1"/>
    <dgm:cxn modelId="{7CE57F2B-CA3E-4AB0-A782-68C1DC53EC84}" type="presParOf" srcId="{97E4F042-4B3B-4A2C-895E-54F8782F9EF5}" destId="{B0F272D8-B5ED-4234-8F01-AE3D4DFA0FF1}" srcOrd="1" destOrd="0" presId="urn:microsoft.com/office/officeart/2005/8/layout/list1"/>
    <dgm:cxn modelId="{AFE75C59-F2EE-432C-9395-568DE9F04A7F}" type="presParOf" srcId="{BBCF2091-26EE-46EF-BA3B-171E0008877B}" destId="{7576BB7F-ABB3-443B-A62A-3DFDCBF23E61}" srcOrd="1" destOrd="0" presId="urn:microsoft.com/office/officeart/2005/8/layout/list1"/>
    <dgm:cxn modelId="{B6B73927-6FF9-47B3-9C98-FBDCEB409750}" type="presParOf" srcId="{BBCF2091-26EE-46EF-BA3B-171E0008877B}" destId="{ACB49EF0-1CC3-43AD-B6BD-348C0375F765}" srcOrd="2" destOrd="0" presId="urn:microsoft.com/office/officeart/2005/8/layout/list1"/>
    <dgm:cxn modelId="{CE834A74-BF20-4C80-941A-2AC65CB0142B}" type="presParOf" srcId="{BBCF2091-26EE-46EF-BA3B-171E0008877B}" destId="{96582B07-2FB0-4E4D-A1D4-1E92DCBE2889}" srcOrd="3" destOrd="0" presId="urn:microsoft.com/office/officeart/2005/8/layout/list1"/>
    <dgm:cxn modelId="{D74177EC-91C7-4451-8C01-793C20A62F9F}" type="presParOf" srcId="{BBCF2091-26EE-46EF-BA3B-171E0008877B}" destId="{BE65FEE4-DF6A-47D6-A979-FF659A15C9AA}" srcOrd="4" destOrd="0" presId="urn:microsoft.com/office/officeart/2005/8/layout/list1"/>
    <dgm:cxn modelId="{34E00E48-57A4-4DD2-8303-20D76F1550C3}" type="presParOf" srcId="{BE65FEE4-DF6A-47D6-A979-FF659A15C9AA}" destId="{FF2178D4-F01E-48EB-9454-96B6B58175D4}" srcOrd="0" destOrd="0" presId="urn:microsoft.com/office/officeart/2005/8/layout/list1"/>
    <dgm:cxn modelId="{0C80A0FF-B8F7-4641-99D5-132AAF657842}" type="presParOf" srcId="{BE65FEE4-DF6A-47D6-A979-FF659A15C9AA}" destId="{6A05B020-ADAA-4EFC-813F-FEDBB7D7D303}" srcOrd="1" destOrd="0" presId="urn:microsoft.com/office/officeart/2005/8/layout/list1"/>
    <dgm:cxn modelId="{36E9F1F5-B6E6-42A1-8E0F-D05741AA59FA}" type="presParOf" srcId="{BBCF2091-26EE-46EF-BA3B-171E0008877B}" destId="{7C2A4FFE-5087-4FDA-9998-67E49BD66CB4}" srcOrd="5" destOrd="0" presId="urn:microsoft.com/office/officeart/2005/8/layout/list1"/>
    <dgm:cxn modelId="{D6708EA5-EA27-49B0-A579-CDA397BB1FC5}" type="presParOf" srcId="{BBCF2091-26EE-46EF-BA3B-171E0008877B}" destId="{781DBC72-FCE0-401D-BC71-0BE3DBD8A492}" srcOrd="6" destOrd="0" presId="urn:microsoft.com/office/officeart/2005/8/layout/list1"/>
    <dgm:cxn modelId="{832296D6-AEE7-40D3-9298-3AFC2B16E44E}" type="presParOf" srcId="{BBCF2091-26EE-46EF-BA3B-171E0008877B}" destId="{C3A88F31-B5D6-4972-917E-A2239A61A01A}" srcOrd="7" destOrd="0" presId="urn:microsoft.com/office/officeart/2005/8/layout/list1"/>
    <dgm:cxn modelId="{72C15073-C043-4342-8D4B-3FABB4482B13}" type="presParOf" srcId="{BBCF2091-26EE-46EF-BA3B-171E0008877B}" destId="{2B2212E4-A0B7-4338-ABBB-FA6A42BBA844}" srcOrd="8" destOrd="0" presId="urn:microsoft.com/office/officeart/2005/8/layout/list1"/>
    <dgm:cxn modelId="{9E74AA18-63BE-42F3-A683-15CC9AD2FE73}" type="presParOf" srcId="{2B2212E4-A0B7-4338-ABBB-FA6A42BBA844}" destId="{ABFADF4F-C9BA-401C-A3A4-FCF7A0B1DC3C}" srcOrd="0" destOrd="0" presId="urn:microsoft.com/office/officeart/2005/8/layout/list1"/>
    <dgm:cxn modelId="{F6D3ED0B-CFC6-4AFF-B35E-C4CEED2E277A}" type="presParOf" srcId="{2B2212E4-A0B7-4338-ABBB-FA6A42BBA844}" destId="{E7F55F86-EA88-4741-B422-1FBED7C2CF0B}" srcOrd="1" destOrd="0" presId="urn:microsoft.com/office/officeart/2005/8/layout/list1"/>
    <dgm:cxn modelId="{A548C297-49E3-424D-8073-D0A38A7421AA}" type="presParOf" srcId="{BBCF2091-26EE-46EF-BA3B-171E0008877B}" destId="{1C32611E-40C2-453A-B989-91E7A9AF50FF}" srcOrd="9" destOrd="0" presId="urn:microsoft.com/office/officeart/2005/8/layout/list1"/>
    <dgm:cxn modelId="{E7B9857B-8CC6-40DB-9C3B-F51DA14FF7FD}" type="presParOf" srcId="{BBCF2091-26EE-46EF-BA3B-171E0008877B}" destId="{241CF30F-97D6-4754-80D5-3BDAAB2F817B}" srcOrd="10" destOrd="0" presId="urn:microsoft.com/office/officeart/2005/8/layout/list1"/>
    <dgm:cxn modelId="{FB9D29DC-3B0F-4F6F-AAE0-7AC001CB866F}" type="presParOf" srcId="{BBCF2091-26EE-46EF-BA3B-171E0008877B}" destId="{4BD9EFC9-66D4-4080-9D92-D5437BBF3F05}" srcOrd="11" destOrd="0" presId="urn:microsoft.com/office/officeart/2005/8/layout/list1"/>
    <dgm:cxn modelId="{9E338925-CCBC-4A37-BD8D-8FBC8E82F22F}" type="presParOf" srcId="{BBCF2091-26EE-46EF-BA3B-171E0008877B}" destId="{E454153D-7249-4252-9694-06FDBDB4249E}" srcOrd="12" destOrd="0" presId="urn:microsoft.com/office/officeart/2005/8/layout/list1"/>
    <dgm:cxn modelId="{72CA44F8-F8DF-4B7E-A395-76005F7B9833}" type="presParOf" srcId="{E454153D-7249-4252-9694-06FDBDB4249E}" destId="{F567535B-099D-47A6-97DC-4F2B3C0C122D}" srcOrd="0" destOrd="0" presId="urn:microsoft.com/office/officeart/2005/8/layout/list1"/>
    <dgm:cxn modelId="{2D524D54-258B-42D8-867C-35AB26024D5B}" type="presParOf" srcId="{E454153D-7249-4252-9694-06FDBDB4249E}" destId="{24591AE7-AFB5-49C9-A874-CE696FB2626B}" srcOrd="1" destOrd="0" presId="urn:microsoft.com/office/officeart/2005/8/layout/list1"/>
    <dgm:cxn modelId="{7A117308-5D29-4E2F-AA2A-6406A1868693}" type="presParOf" srcId="{BBCF2091-26EE-46EF-BA3B-171E0008877B}" destId="{5783BDB1-C994-4CF5-A385-9D2BE0EAE453}" srcOrd="13" destOrd="0" presId="urn:microsoft.com/office/officeart/2005/8/layout/list1"/>
    <dgm:cxn modelId="{9D4795BC-7248-48DC-9918-D8B6DD016E0D}" type="presParOf" srcId="{BBCF2091-26EE-46EF-BA3B-171E0008877B}" destId="{197AFFE2-59C5-4D3B-9D7B-5149DD7ED13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D590C3-777C-4F00-957A-AAA07361EDB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1DE8BC2-A413-4963-99AE-5348C1C10FD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dirty="0"/>
            <a:t>2. Verbesserung</a:t>
          </a:r>
        </a:p>
      </dgm:t>
    </dgm:pt>
    <dgm:pt modelId="{4BF70155-F65E-41E0-9DD0-63FA15C0B339}" type="parTrans" cxnId="{8486A3EF-F48E-4363-A786-5E40F2B88430}">
      <dgm:prSet/>
      <dgm:spPr/>
      <dgm:t>
        <a:bodyPr/>
        <a:lstStyle/>
        <a:p>
          <a:endParaRPr lang="de-DE"/>
        </a:p>
      </dgm:t>
    </dgm:pt>
    <dgm:pt modelId="{31057221-1984-47A6-926D-736B7D54E093}" type="sibTrans" cxnId="{8486A3EF-F48E-4363-A786-5E40F2B88430}">
      <dgm:prSet/>
      <dgm:spPr/>
      <dgm:t>
        <a:bodyPr/>
        <a:lstStyle/>
        <a:p>
          <a:endParaRPr lang="de-DE"/>
        </a:p>
      </dgm:t>
    </dgm:pt>
    <dgm:pt modelId="{53F66B83-A292-4D55-BA94-497261D439C9}">
      <dgm:prSet/>
      <dgm:spPr>
        <a:solidFill>
          <a:schemeClr val="accent1"/>
        </a:solidFill>
      </dgm:spPr>
      <dgm:t>
        <a:bodyPr/>
        <a:lstStyle/>
        <a:p>
          <a:r>
            <a:rPr lang="de-DE" dirty="0"/>
            <a:t>3. Weiterentwicklungen</a:t>
          </a:r>
        </a:p>
      </dgm:t>
    </dgm:pt>
    <dgm:pt modelId="{931220ED-BB5B-4B92-9DC2-38E3F40A1860}" type="parTrans" cxnId="{9C036E7E-35F8-4589-BF38-910BF10B6F30}">
      <dgm:prSet/>
      <dgm:spPr/>
      <dgm:t>
        <a:bodyPr/>
        <a:lstStyle/>
        <a:p>
          <a:endParaRPr lang="de-DE"/>
        </a:p>
      </dgm:t>
    </dgm:pt>
    <dgm:pt modelId="{B5386545-41C6-4712-8E51-4AAB88E2CEF1}" type="sibTrans" cxnId="{9C036E7E-35F8-4589-BF38-910BF10B6F30}">
      <dgm:prSet/>
      <dgm:spPr/>
      <dgm:t>
        <a:bodyPr/>
        <a:lstStyle/>
        <a:p>
          <a:endParaRPr lang="de-DE"/>
        </a:p>
      </dgm:t>
    </dgm:pt>
    <dgm:pt modelId="{6327EB22-C6EC-44A4-B784-E547580EE0C0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sz="1700" dirty="0"/>
            <a:t>1. Aufgabenstellung und Stand bei der Übergabe</a:t>
          </a:r>
        </a:p>
      </dgm:t>
    </dgm:pt>
    <dgm:pt modelId="{E7587563-8DD2-4C7D-B5C7-0EFF0AE06B8A}" type="parTrans" cxnId="{180DA63B-8F29-4BCF-83F8-A47AF3F758F2}">
      <dgm:prSet/>
      <dgm:spPr/>
      <dgm:t>
        <a:bodyPr/>
        <a:lstStyle/>
        <a:p>
          <a:endParaRPr lang="de-DE"/>
        </a:p>
      </dgm:t>
    </dgm:pt>
    <dgm:pt modelId="{E6EEC946-4FBD-4BD5-AF32-2BBE943C2FC9}" type="sibTrans" cxnId="{180DA63B-8F29-4BCF-83F8-A47AF3F758F2}">
      <dgm:prSet/>
      <dgm:spPr/>
      <dgm:t>
        <a:bodyPr/>
        <a:lstStyle/>
        <a:p>
          <a:endParaRPr lang="de-DE"/>
        </a:p>
      </dgm:t>
    </dgm:pt>
    <dgm:pt modelId="{65A23764-1183-44EB-9CD4-9DE180EFDD07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dirty="0"/>
            <a:t>4. Ausblick</a:t>
          </a:r>
        </a:p>
      </dgm:t>
    </dgm:pt>
    <dgm:pt modelId="{0E700FC9-6FDE-41F5-9258-BEC122AB8269}" type="parTrans" cxnId="{8A700507-CF63-4A02-B4E7-8007F3D51941}">
      <dgm:prSet/>
      <dgm:spPr/>
      <dgm:t>
        <a:bodyPr/>
        <a:lstStyle/>
        <a:p>
          <a:endParaRPr lang="de-DE"/>
        </a:p>
      </dgm:t>
    </dgm:pt>
    <dgm:pt modelId="{A8DF369F-720E-4341-A763-1456AB370725}" type="sibTrans" cxnId="{8A700507-CF63-4A02-B4E7-8007F3D51941}">
      <dgm:prSet/>
      <dgm:spPr/>
      <dgm:t>
        <a:bodyPr/>
        <a:lstStyle/>
        <a:p>
          <a:endParaRPr lang="de-DE"/>
        </a:p>
      </dgm:t>
    </dgm:pt>
    <dgm:pt modelId="{619E5D37-5679-463B-9362-47BC14ED9459}">
      <dgm:prSet/>
      <dgm:spPr>
        <a:noFill/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pPr>
            <a:buFont typeface="+mj-lt"/>
            <a:buAutoNum type="romanUcPeriod"/>
          </a:pPr>
          <a:r>
            <a:rPr lang="de-DE" dirty="0"/>
            <a:t>App Design </a:t>
          </a:r>
        </a:p>
      </dgm:t>
    </dgm:pt>
    <dgm:pt modelId="{2AF660BE-523D-460A-86A8-B35B44C70E03}" type="parTrans" cxnId="{BBB3504B-1EB4-47E5-8898-0412B3CB3945}">
      <dgm:prSet/>
      <dgm:spPr/>
      <dgm:t>
        <a:bodyPr/>
        <a:lstStyle/>
        <a:p>
          <a:endParaRPr lang="de-DE"/>
        </a:p>
      </dgm:t>
    </dgm:pt>
    <dgm:pt modelId="{E73E31DC-A2AE-4668-83C2-C016BB766E49}" type="sibTrans" cxnId="{BBB3504B-1EB4-47E5-8898-0412B3CB3945}">
      <dgm:prSet/>
      <dgm:spPr/>
      <dgm:t>
        <a:bodyPr/>
        <a:lstStyle/>
        <a:p>
          <a:endParaRPr lang="de-DE"/>
        </a:p>
      </dgm:t>
    </dgm:pt>
    <dgm:pt modelId="{394CFB3D-6735-4A4C-9775-7CDC9B661F8C}">
      <dgm:prSet/>
      <dgm:spPr>
        <a:noFill/>
      </dgm:spPr>
      <dgm:t>
        <a:bodyPr/>
        <a:lstStyle/>
        <a:p>
          <a:pPr>
            <a:buFont typeface="+mj-lt"/>
            <a:buAutoNum type="romanUcPeriod"/>
          </a:pPr>
          <a:r>
            <a:rPr lang="de-DE" dirty="0"/>
            <a:t> 3D-Modlierung</a:t>
          </a:r>
        </a:p>
      </dgm:t>
    </dgm:pt>
    <dgm:pt modelId="{15D146F6-BB73-4CE5-8457-85FED0F5ACF1}" type="parTrans" cxnId="{ABCAD8D7-F0B0-4316-8161-7A565099564B}">
      <dgm:prSet/>
      <dgm:spPr/>
      <dgm:t>
        <a:bodyPr/>
        <a:lstStyle/>
        <a:p>
          <a:endParaRPr lang="de-DE"/>
        </a:p>
      </dgm:t>
    </dgm:pt>
    <dgm:pt modelId="{3AD22DD2-B1B2-41D6-ABD4-EA888B81FA33}" type="sibTrans" cxnId="{ABCAD8D7-F0B0-4316-8161-7A565099564B}">
      <dgm:prSet/>
      <dgm:spPr/>
      <dgm:t>
        <a:bodyPr/>
        <a:lstStyle/>
        <a:p>
          <a:endParaRPr lang="de-DE"/>
        </a:p>
      </dgm:t>
    </dgm:pt>
    <dgm:pt modelId="{BBCF2091-26EE-46EF-BA3B-171E0008877B}" type="pres">
      <dgm:prSet presAssocID="{AED590C3-777C-4F00-957A-AAA07361EDBA}" presName="linear" presStyleCnt="0">
        <dgm:presLayoutVars>
          <dgm:dir/>
          <dgm:animLvl val="lvl"/>
          <dgm:resizeHandles val="exact"/>
        </dgm:presLayoutVars>
      </dgm:prSet>
      <dgm:spPr/>
    </dgm:pt>
    <dgm:pt modelId="{97E4F042-4B3B-4A2C-895E-54F8782F9EF5}" type="pres">
      <dgm:prSet presAssocID="{6327EB22-C6EC-44A4-B784-E547580EE0C0}" presName="parentLin" presStyleCnt="0"/>
      <dgm:spPr/>
    </dgm:pt>
    <dgm:pt modelId="{647DBA86-A6CA-4549-BF5C-3FDF6B695765}" type="pres">
      <dgm:prSet presAssocID="{6327EB22-C6EC-44A4-B784-E547580EE0C0}" presName="parentLeftMargin" presStyleLbl="node1" presStyleIdx="0" presStyleCnt="4"/>
      <dgm:spPr/>
    </dgm:pt>
    <dgm:pt modelId="{B0F272D8-B5ED-4234-8F01-AE3D4DFA0FF1}" type="pres">
      <dgm:prSet presAssocID="{6327EB22-C6EC-44A4-B784-E547580EE0C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576BB7F-ABB3-443B-A62A-3DFDCBF23E61}" type="pres">
      <dgm:prSet presAssocID="{6327EB22-C6EC-44A4-B784-E547580EE0C0}" presName="negativeSpace" presStyleCnt="0"/>
      <dgm:spPr/>
    </dgm:pt>
    <dgm:pt modelId="{ACB49EF0-1CC3-43AD-B6BD-348C0375F765}" type="pres">
      <dgm:prSet presAssocID="{6327EB22-C6EC-44A4-B784-E547580EE0C0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accent1">
              <a:lumMod val="20000"/>
              <a:lumOff val="80000"/>
            </a:schemeClr>
          </a:solidFill>
        </a:ln>
      </dgm:spPr>
    </dgm:pt>
    <dgm:pt modelId="{96582B07-2FB0-4E4D-A1D4-1E92DCBE2889}" type="pres">
      <dgm:prSet presAssocID="{E6EEC946-4FBD-4BD5-AF32-2BBE943C2FC9}" presName="spaceBetweenRectangles" presStyleCnt="0"/>
      <dgm:spPr/>
    </dgm:pt>
    <dgm:pt modelId="{BE65FEE4-DF6A-47D6-A979-FF659A15C9AA}" type="pres">
      <dgm:prSet presAssocID="{E1DE8BC2-A413-4963-99AE-5348C1C10FDD}" presName="parentLin" presStyleCnt="0"/>
      <dgm:spPr/>
    </dgm:pt>
    <dgm:pt modelId="{FF2178D4-F01E-48EB-9454-96B6B58175D4}" type="pres">
      <dgm:prSet presAssocID="{E1DE8BC2-A413-4963-99AE-5348C1C10FDD}" presName="parentLeftMargin" presStyleLbl="node1" presStyleIdx="0" presStyleCnt="4"/>
      <dgm:spPr/>
    </dgm:pt>
    <dgm:pt modelId="{6A05B020-ADAA-4EFC-813F-FEDBB7D7D303}" type="pres">
      <dgm:prSet presAssocID="{E1DE8BC2-A413-4963-99AE-5348C1C10FD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C2A4FFE-5087-4FDA-9998-67E49BD66CB4}" type="pres">
      <dgm:prSet presAssocID="{E1DE8BC2-A413-4963-99AE-5348C1C10FDD}" presName="negativeSpace" presStyleCnt="0"/>
      <dgm:spPr/>
    </dgm:pt>
    <dgm:pt modelId="{781DBC72-FCE0-401D-BC71-0BE3DBD8A492}" type="pres">
      <dgm:prSet presAssocID="{E1DE8BC2-A413-4963-99AE-5348C1C10FDD}" presName="childText" presStyleLbl="conFgAcc1" presStyleIdx="1" presStyleCnt="4">
        <dgm:presLayoutVars>
          <dgm:bulletEnabled val="1"/>
        </dgm:presLayoutVars>
      </dgm:prSet>
      <dgm:spPr>
        <a:ln>
          <a:solidFill>
            <a:schemeClr val="accent1">
              <a:lumMod val="20000"/>
              <a:lumOff val="80000"/>
            </a:schemeClr>
          </a:solidFill>
        </a:ln>
      </dgm:spPr>
    </dgm:pt>
    <dgm:pt modelId="{C3A88F31-B5D6-4972-917E-A2239A61A01A}" type="pres">
      <dgm:prSet presAssocID="{31057221-1984-47A6-926D-736B7D54E093}" presName="spaceBetweenRectangles" presStyleCnt="0"/>
      <dgm:spPr/>
    </dgm:pt>
    <dgm:pt modelId="{2B2212E4-A0B7-4338-ABBB-FA6A42BBA844}" type="pres">
      <dgm:prSet presAssocID="{53F66B83-A292-4D55-BA94-497261D439C9}" presName="parentLin" presStyleCnt="0"/>
      <dgm:spPr/>
    </dgm:pt>
    <dgm:pt modelId="{ABFADF4F-C9BA-401C-A3A4-FCF7A0B1DC3C}" type="pres">
      <dgm:prSet presAssocID="{53F66B83-A292-4D55-BA94-497261D439C9}" presName="parentLeftMargin" presStyleLbl="node1" presStyleIdx="1" presStyleCnt="4"/>
      <dgm:spPr/>
    </dgm:pt>
    <dgm:pt modelId="{E7F55F86-EA88-4741-B422-1FBED7C2CF0B}" type="pres">
      <dgm:prSet presAssocID="{53F66B83-A292-4D55-BA94-497261D439C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C32611E-40C2-453A-B989-91E7A9AF50FF}" type="pres">
      <dgm:prSet presAssocID="{53F66B83-A292-4D55-BA94-497261D439C9}" presName="negativeSpace" presStyleCnt="0"/>
      <dgm:spPr/>
    </dgm:pt>
    <dgm:pt modelId="{241CF30F-97D6-4754-80D5-3BDAAB2F817B}" type="pres">
      <dgm:prSet presAssocID="{53F66B83-A292-4D55-BA94-497261D439C9}" presName="childText" presStyleLbl="conFgAcc1" presStyleIdx="2" presStyleCnt="4">
        <dgm:presLayoutVars>
          <dgm:bulletEnabled val="1"/>
        </dgm:presLayoutVars>
      </dgm:prSet>
      <dgm:spPr/>
    </dgm:pt>
    <dgm:pt modelId="{4BD9EFC9-66D4-4080-9D92-D5437BBF3F05}" type="pres">
      <dgm:prSet presAssocID="{B5386545-41C6-4712-8E51-4AAB88E2CEF1}" presName="spaceBetweenRectangles" presStyleCnt="0"/>
      <dgm:spPr/>
    </dgm:pt>
    <dgm:pt modelId="{E454153D-7249-4252-9694-06FDBDB4249E}" type="pres">
      <dgm:prSet presAssocID="{65A23764-1183-44EB-9CD4-9DE180EFDD07}" presName="parentLin" presStyleCnt="0"/>
      <dgm:spPr/>
    </dgm:pt>
    <dgm:pt modelId="{F567535B-099D-47A6-97DC-4F2B3C0C122D}" type="pres">
      <dgm:prSet presAssocID="{65A23764-1183-44EB-9CD4-9DE180EFDD07}" presName="parentLeftMargin" presStyleLbl="node1" presStyleIdx="2" presStyleCnt="4"/>
      <dgm:spPr/>
    </dgm:pt>
    <dgm:pt modelId="{24591AE7-AFB5-49C9-A874-CE696FB2626B}" type="pres">
      <dgm:prSet presAssocID="{65A23764-1183-44EB-9CD4-9DE180EFDD0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783BDB1-C994-4CF5-A385-9D2BE0EAE453}" type="pres">
      <dgm:prSet presAssocID="{65A23764-1183-44EB-9CD4-9DE180EFDD07}" presName="negativeSpace" presStyleCnt="0"/>
      <dgm:spPr/>
    </dgm:pt>
    <dgm:pt modelId="{197AFFE2-59C5-4D3B-9D7B-5149DD7ED135}" type="pres">
      <dgm:prSet presAssocID="{65A23764-1183-44EB-9CD4-9DE180EFDD07}" presName="childText" presStyleLbl="conFgAcc1" presStyleIdx="3" presStyleCnt="4">
        <dgm:presLayoutVars>
          <dgm:bulletEnabled val="1"/>
        </dgm:presLayoutVars>
      </dgm:prSet>
      <dgm:spPr>
        <a:ln>
          <a:solidFill>
            <a:schemeClr val="accent1">
              <a:lumMod val="20000"/>
              <a:lumOff val="80000"/>
            </a:schemeClr>
          </a:solidFill>
        </a:ln>
      </dgm:spPr>
    </dgm:pt>
  </dgm:ptLst>
  <dgm:cxnLst>
    <dgm:cxn modelId="{8A700507-CF63-4A02-B4E7-8007F3D51941}" srcId="{AED590C3-777C-4F00-957A-AAA07361EDBA}" destId="{65A23764-1183-44EB-9CD4-9DE180EFDD07}" srcOrd="3" destOrd="0" parTransId="{0E700FC9-6FDE-41F5-9258-BEC122AB8269}" sibTransId="{A8DF369F-720E-4341-A763-1456AB370725}"/>
    <dgm:cxn modelId="{23A76213-4638-46B1-AD7A-41B7520CE7B0}" type="presOf" srcId="{6327EB22-C6EC-44A4-B784-E547580EE0C0}" destId="{B0F272D8-B5ED-4234-8F01-AE3D4DFA0FF1}" srcOrd="1" destOrd="0" presId="urn:microsoft.com/office/officeart/2005/8/layout/list1"/>
    <dgm:cxn modelId="{180DA63B-8F29-4BCF-83F8-A47AF3F758F2}" srcId="{AED590C3-777C-4F00-957A-AAA07361EDBA}" destId="{6327EB22-C6EC-44A4-B784-E547580EE0C0}" srcOrd="0" destOrd="0" parTransId="{E7587563-8DD2-4C7D-B5C7-0EFF0AE06B8A}" sibTransId="{E6EEC946-4FBD-4BD5-AF32-2BBE943C2FC9}"/>
    <dgm:cxn modelId="{BBB3504B-1EB4-47E5-8898-0412B3CB3945}" srcId="{53F66B83-A292-4D55-BA94-497261D439C9}" destId="{619E5D37-5679-463B-9362-47BC14ED9459}" srcOrd="0" destOrd="0" parTransId="{2AF660BE-523D-460A-86A8-B35B44C70E03}" sibTransId="{E73E31DC-A2AE-4668-83C2-C016BB766E49}"/>
    <dgm:cxn modelId="{A5F7876E-C0FD-4A6D-8227-9960DC9FCEC0}" type="presOf" srcId="{619E5D37-5679-463B-9362-47BC14ED9459}" destId="{241CF30F-97D6-4754-80D5-3BDAAB2F817B}" srcOrd="0" destOrd="0" presId="urn:microsoft.com/office/officeart/2005/8/layout/list1"/>
    <dgm:cxn modelId="{29A48076-F70B-40CF-970B-06CDD5C0578E}" type="presOf" srcId="{394CFB3D-6735-4A4C-9775-7CDC9B661F8C}" destId="{241CF30F-97D6-4754-80D5-3BDAAB2F817B}" srcOrd="0" destOrd="1" presId="urn:microsoft.com/office/officeart/2005/8/layout/list1"/>
    <dgm:cxn modelId="{9C036E7E-35F8-4589-BF38-910BF10B6F30}" srcId="{AED590C3-777C-4F00-957A-AAA07361EDBA}" destId="{53F66B83-A292-4D55-BA94-497261D439C9}" srcOrd="2" destOrd="0" parTransId="{931220ED-BB5B-4B92-9DC2-38E3F40A1860}" sibTransId="{B5386545-41C6-4712-8E51-4AAB88E2CEF1}"/>
    <dgm:cxn modelId="{0C249287-9E27-4660-B0D5-60CB9FAD551A}" type="presOf" srcId="{6327EB22-C6EC-44A4-B784-E547580EE0C0}" destId="{647DBA86-A6CA-4549-BF5C-3FDF6B695765}" srcOrd="0" destOrd="0" presId="urn:microsoft.com/office/officeart/2005/8/layout/list1"/>
    <dgm:cxn modelId="{67409E9C-DB60-4D49-8162-E60CD6B8967D}" type="presOf" srcId="{65A23764-1183-44EB-9CD4-9DE180EFDD07}" destId="{F567535B-099D-47A6-97DC-4F2B3C0C122D}" srcOrd="0" destOrd="0" presId="urn:microsoft.com/office/officeart/2005/8/layout/list1"/>
    <dgm:cxn modelId="{194822AA-CDDF-47B6-A2B2-09CB53CB50EA}" type="presOf" srcId="{AED590C3-777C-4F00-957A-AAA07361EDBA}" destId="{BBCF2091-26EE-46EF-BA3B-171E0008877B}" srcOrd="0" destOrd="0" presId="urn:microsoft.com/office/officeart/2005/8/layout/list1"/>
    <dgm:cxn modelId="{49DF04AC-7D80-47FD-A3AF-6E0D99CBF79F}" type="presOf" srcId="{53F66B83-A292-4D55-BA94-497261D439C9}" destId="{ABFADF4F-C9BA-401C-A3A4-FCF7A0B1DC3C}" srcOrd="0" destOrd="0" presId="urn:microsoft.com/office/officeart/2005/8/layout/list1"/>
    <dgm:cxn modelId="{5DEAB7AD-4648-49CC-AB03-A46490A24232}" type="presOf" srcId="{E1DE8BC2-A413-4963-99AE-5348C1C10FDD}" destId="{6A05B020-ADAA-4EFC-813F-FEDBB7D7D303}" srcOrd="1" destOrd="0" presId="urn:microsoft.com/office/officeart/2005/8/layout/list1"/>
    <dgm:cxn modelId="{5DE123AE-0D3C-4EBE-AE93-9F7B9FED2685}" type="presOf" srcId="{53F66B83-A292-4D55-BA94-497261D439C9}" destId="{E7F55F86-EA88-4741-B422-1FBED7C2CF0B}" srcOrd="1" destOrd="0" presId="urn:microsoft.com/office/officeart/2005/8/layout/list1"/>
    <dgm:cxn modelId="{C106C8B8-D2BA-44C9-88B4-23541ABAE013}" type="presOf" srcId="{65A23764-1183-44EB-9CD4-9DE180EFDD07}" destId="{24591AE7-AFB5-49C9-A874-CE696FB2626B}" srcOrd="1" destOrd="0" presId="urn:microsoft.com/office/officeart/2005/8/layout/list1"/>
    <dgm:cxn modelId="{ABCAD8D7-F0B0-4316-8161-7A565099564B}" srcId="{53F66B83-A292-4D55-BA94-497261D439C9}" destId="{394CFB3D-6735-4A4C-9775-7CDC9B661F8C}" srcOrd="1" destOrd="0" parTransId="{15D146F6-BB73-4CE5-8457-85FED0F5ACF1}" sibTransId="{3AD22DD2-B1B2-41D6-ABD4-EA888B81FA33}"/>
    <dgm:cxn modelId="{317102DA-F1EC-42C8-83E8-1F7DECD51489}" type="presOf" srcId="{E1DE8BC2-A413-4963-99AE-5348C1C10FDD}" destId="{FF2178D4-F01E-48EB-9454-96B6B58175D4}" srcOrd="0" destOrd="0" presId="urn:microsoft.com/office/officeart/2005/8/layout/list1"/>
    <dgm:cxn modelId="{8486A3EF-F48E-4363-A786-5E40F2B88430}" srcId="{AED590C3-777C-4F00-957A-AAA07361EDBA}" destId="{E1DE8BC2-A413-4963-99AE-5348C1C10FDD}" srcOrd="1" destOrd="0" parTransId="{4BF70155-F65E-41E0-9DD0-63FA15C0B339}" sibTransId="{31057221-1984-47A6-926D-736B7D54E093}"/>
    <dgm:cxn modelId="{08FCA7D4-1253-4ADA-B6FB-B407E3FE2FE0}" type="presParOf" srcId="{BBCF2091-26EE-46EF-BA3B-171E0008877B}" destId="{97E4F042-4B3B-4A2C-895E-54F8782F9EF5}" srcOrd="0" destOrd="0" presId="urn:microsoft.com/office/officeart/2005/8/layout/list1"/>
    <dgm:cxn modelId="{D4769814-A8AF-4EA8-A554-7EF1170F9F2A}" type="presParOf" srcId="{97E4F042-4B3B-4A2C-895E-54F8782F9EF5}" destId="{647DBA86-A6CA-4549-BF5C-3FDF6B695765}" srcOrd="0" destOrd="0" presId="urn:microsoft.com/office/officeart/2005/8/layout/list1"/>
    <dgm:cxn modelId="{7CE57F2B-CA3E-4AB0-A782-68C1DC53EC84}" type="presParOf" srcId="{97E4F042-4B3B-4A2C-895E-54F8782F9EF5}" destId="{B0F272D8-B5ED-4234-8F01-AE3D4DFA0FF1}" srcOrd="1" destOrd="0" presId="urn:microsoft.com/office/officeart/2005/8/layout/list1"/>
    <dgm:cxn modelId="{AFE75C59-F2EE-432C-9395-568DE9F04A7F}" type="presParOf" srcId="{BBCF2091-26EE-46EF-BA3B-171E0008877B}" destId="{7576BB7F-ABB3-443B-A62A-3DFDCBF23E61}" srcOrd="1" destOrd="0" presId="urn:microsoft.com/office/officeart/2005/8/layout/list1"/>
    <dgm:cxn modelId="{B6B73927-6FF9-47B3-9C98-FBDCEB409750}" type="presParOf" srcId="{BBCF2091-26EE-46EF-BA3B-171E0008877B}" destId="{ACB49EF0-1CC3-43AD-B6BD-348C0375F765}" srcOrd="2" destOrd="0" presId="urn:microsoft.com/office/officeart/2005/8/layout/list1"/>
    <dgm:cxn modelId="{CE834A74-BF20-4C80-941A-2AC65CB0142B}" type="presParOf" srcId="{BBCF2091-26EE-46EF-BA3B-171E0008877B}" destId="{96582B07-2FB0-4E4D-A1D4-1E92DCBE2889}" srcOrd="3" destOrd="0" presId="urn:microsoft.com/office/officeart/2005/8/layout/list1"/>
    <dgm:cxn modelId="{D74177EC-91C7-4451-8C01-793C20A62F9F}" type="presParOf" srcId="{BBCF2091-26EE-46EF-BA3B-171E0008877B}" destId="{BE65FEE4-DF6A-47D6-A979-FF659A15C9AA}" srcOrd="4" destOrd="0" presId="urn:microsoft.com/office/officeart/2005/8/layout/list1"/>
    <dgm:cxn modelId="{34E00E48-57A4-4DD2-8303-20D76F1550C3}" type="presParOf" srcId="{BE65FEE4-DF6A-47D6-A979-FF659A15C9AA}" destId="{FF2178D4-F01E-48EB-9454-96B6B58175D4}" srcOrd="0" destOrd="0" presId="urn:microsoft.com/office/officeart/2005/8/layout/list1"/>
    <dgm:cxn modelId="{0C80A0FF-B8F7-4641-99D5-132AAF657842}" type="presParOf" srcId="{BE65FEE4-DF6A-47D6-A979-FF659A15C9AA}" destId="{6A05B020-ADAA-4EFC-813F-FEDBB7D7D303}" srcOrd="1" destOrd="0" presId="urn:microsoft.com/office/officeart/2005/8/layout/list1"/>
    <dgm:cxn modelId="{36E9F1F5-B6E6-42A1-8E0F-D05741AA59FA}" type="presParOf" srcId="{BBCF2091-26EE-46EF-BA3B-171E0008877B}" destId="{7C2A4FFE-5087-4FDA-9998-67E49BD66CB4}" srcOrd="5" destOrd="0" presId="urn:microsoft.com/office/officeart/2005/8/layout/list1"/>
    <dgm:cxn modelId="{D6708EA5-EA27-49B0-A579-CDA397BB1FC5}" type="presParOf" srcId="{BBCF2091-26EE-46EF-BA3B-171E0008877B}" destId="{781DBC72-FCE0-401D-BC71-0BE3DBD8A492}" srcOrd="6" destOrd="0" presId="urn:microsoft.com/office/officeart/2005/8/layout/list1"/>
    <dgm:cxn modelId="{832296D6-AEE7-40D3-9298-3AFC2B16E44E}" type="presParOf" srcId="{BBCF2091-26EE-46EF-BA3B-171E0008877B}" destId="{C3A88F31-B5D6-4972-917E-A2239A61A01A}" srcOrd="7" destOrd="0" presId="urn:microsoft.com/office/officeart/2005/8/layout/list1"/>
    <dgm:cxn modelId="{72C15073-C043-4342-8D4B-3FABB4482B13}" type="presParOf" srcId="{BBCF2091-26EE-46EF-BA3B-171E0008877B}" destId="{2B2212E4-A0B7-4338-ABBB-FA6A42BBA844}" srcOrd="8" destOrd="0" presId="urn:microsoft.com/office/officeart/2005/8/layout/list1"/>
    <dgm:cxn modelId="{9E74AA18-63BE-42F3-A683-15CC9AD2FE73}" type="presParOf" srcId="{2B2212E4-A0B7-4338-ABBB-FA6A42BBA844}" destId="{ABFADF4F-C9BA-401C-A3A4-FCF7A0B1DC3C}" srcOrd="0" destOrd="0" presId="urn:microsoft.com/office/officeart/2005/8/layout/list1"/>
    <dgm:cxn modelId="{F6D3ED0B-CFC6-4AFF-B35E-C4CEED2E277A}" type="presParOf" srcId="{2B2212E4-A0B7-4338-ABBB-FA6A42BBA844}" destId="{E7F55F86-EA88-4741-B422-1FBED7C2CF0B}" srcOrd="1" destOrd="0" presId="urn:microsoft.com/office/officeart/2005/8/layout/list1"/>
    <dgm:cxn modelId="{A548C297-49E3-424D-8073-D0A38A7421AA}" type="presParOf" srcId="{BBCF2091-26EE-46EF-BA3B-171E0008877B}" destId="{1C32611E-40C2-453A-B989-91E7A9AF50FF}" srcOrd="9" destOrd="0" presId="urn:microsoft.com/office/officeart/2005/8/layout/list1"/>
    <dgm:cxn modelId="{E7B9857B-8CC6-40DB-9C3B-F51DA14FF7FD}" type="presParOf" srcId="{BBCF2091-26EE-46EF-BA3B-171E0008877B}" destId="{241CF30F-97D6-4754-80D5-3BDAAB2F817B}" srcOrd="10" destOrd="0" presId="urn:microsoft.com/office/officeart/2005/8/layout/list1"/>
    <dgm:cxn modelId="{FB9D29DC-3B0F-4F6F-AAE0-7AC001CB866F}" type="presParOf" srcId="{BBCF2091-26EE-46EF-BA3B-171E0008877B}" destId="{4BD9EFC9-66D4-4080-9D92-D5437BBF3F05}" srcOrd="11" destOrd="0" presId="urn:microsoft.com/office/officeart/2005/8/layout/list1"/>
    <dgm:cxn modelId="{9E338925-CCBC-4A37-BD8D-8FBC8E82F22F}" type="presParOf" srcId="{BBCF2091-26EE-46EF-BA3B-171E0008877B}" destId="{E454153D-7249-4252-9694-06FDBDB4249E}" srcOrd="12" destOrd="0" presId="urn:microsoft.com/office/officeart/2005/8/layout/list1"/>
    <dgm:cxn modelId="{72CA44F8-F8DF-4B7E-A395-76005F7B9833}" type="presParOf" srcId="{E454153D-7249-4252-9694-06FDBDB4249E}" destId="{F567535B-099D-47A6-97DC-4F2B3C0C122D}" srcOrd="0" destOrd="0" presId="urn:microsoft.com/office/officeart/2005/8/layout/list1"/>
    <dgm:cxn modelId="{2D524D54-258B-42D8-867C-35AB26024D5B}" type="presParOf" srcId="{E454153D-7249-4252-9694-06FDBDB4249E}" destId="{24591AE7-AFB5-49C9-A874-CE696FB2626B}" srcOrd="1" destOrd="0" presId="urn:microsoft.com/office/officeart/2005/8/layout/list1"/>
    <dgm:cxn modelId="{7A117308-5D29-4E2F-AA2A-6406A1868693}" type="presParOf" srcId="{BBCF2091-26EE-46EF-BA3B-171E0008877B}" destId="{5783BDB1-C994-4CF5-A385-9D2BE0EAE453}" srcOrd="13" destOrd="0" presId="urn:microsoft.com/office/officeart/2005/8/layout/list1"/>
    <dgm:cxn modelId="{9D4795BC-7248-48DC-9918-D8B6DD016E0D}" type="presParOf" srcId="{BBCF2091-26EE-46EF-BA3B-171E0008877B}" destId="{197AFFE2-59C5-4D3B-9D7B-5149DD7ED13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D590C3-777C-4F00-957A-AAA07361EDB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1DE8BC2-A413-4963-99AE-5348C1C10FD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dirty="0"/>
            <a:t>2. Verbesserung</a:t>
          </a:r>
        </a:p>
      </dgm:t>
    </dgm:pt>
    <dgm:pt modelId="{4BF70155-F65E-41E0-9DD0-63FA15C0B339}" type="parTrans" cxnId="{8486A3EF-F48E-4363-A786-5E40F2B88430}">
      <dgm:prSet/>
      <dgm:spPr/>
      <dgm:t>
        <a:bodyPr/>
        <a:lstStyle/>
        <a:p>
          <a:endParaRPr lang="de-DE"/>
        </a:p>
      </dgm:t>
    </dgm:pt>
    <dgm:pt modelId="{31057221-1984-47A6-926D-736B7D54E093}" type="sibTrans" cxnId="{8486A3EF-F48E-4363-A786-5E40F2B88430}">
      <dgm:prSet/>
      <dgm:spPr/>
      <dgm:t>
        <a:bodyPr/>
        <a:lstStyle/>
        <a:p>
          <a:endParaRPr lang="de-DE"/>
        </a:p>
      </dgm:t>
    </dgm:pt>
    <dgm:pt modelId="{53F66B83-A292-4D55-BA94-497261D439C9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dirty="0"/>
            <a:t>3. Weiterentwicklungen</a:t>
          </a:r>
        </a:p>
      </dgm:t>
    </dgm:pt>
    <dgm:pt modelId="{931220ED-BB5B-4B92-9DC2-38E3F40A1860}" type="parTrans" cxnId="{9C036E7E-35F8-4589-BF38-910BF10B6F30}">
      <dgm:prSet/>
      <dgm:spPr/>
      <dgm:t>
        <a:bodyPr/>
        <a:lstStyle/>
        <a:p>
          <a:endParaRPr lang="de-DE"/>
        </a:p>
      </dgm:t>
    </dgm:pt>
    <dgm:pt modelId="{B5386545-41C6-4712-8E51-4AAB88E2CEF1}" type="sibTrans" cxnId="{9C036E7E-35F8-4589-BF38-910BF10B6F30}">
      <dgm:prSet/>
      <dgm:spPr/>
      <dgm:t>
        <a:bodyPr/>
        <a:lstStyle/>
        <a:p>
          <a:endParaRPr lang="de-DE"/>
        </a:p>
      </dgm:t>
    </dgm:pt>
    <dgm:pt modelId="{6327EB22-C6EC-44A4-B784-E547580EE0C0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sz="1700" dirty="0"/>
            <a:t>1. Aufgabenstellung und Stand bei der Übergabe</a:t>
          </a:r>
        </a:p>
      </dgm:t>
    </dgm:pt>
    <dgm:pt modelId="{E7587563-8DD2-4C7D-B5C7-0EFF0AE06B8A}" type="parTrans" cxnId="{180DA63B-8F29-4BCF-83F8-A47AF3F758F2}">
      <dgm:prSet/>
      <dgm:spPr/>
      <dgm:t>
        <a:bodyPr/>
        <a:lstStyle/>
        <a:p>
          <a:endParaRPr lang="de-DE"/>
        </a:p>
      </dgm:t>
    </dgm:pt>
    <dgm:pt modelId="{E6EEC946-4FBD-4BD5-AF32-2BBE943C2FC9}" type="sibTrans" cxnId="{180DA63B-8F29-4BCF-83F8-A47AF3F758F2}">
      <dgm:prSet/>
      <dgm:spPr/>
      <dgm:t>
        <a:bodyPr/>
        <a:lstStyle/>
        <a:p>
          <a:endParaRPr lang="de-DE"/>
        </a:p>
      </dgm:t>
    </dgm:pt>
    <dgm:pt modelId="{65A23764-1183-44EB-9CD4-9DE180EFDD07}">
      <dgm:prSet/>
      <dgm:spPr>
        <a:solidFill>
          <a:schemeClr val="accent1"/>
        </a:solidFill>
      </dgm:spPr>
      <dgm:t>
        <a:bodyPr/>
        <a:lstStyle/>
        <a:p>
          <a:r>
            <a:rPr lang="de-DE" dirty="0"/>
            <a:t>4. Ausblick</a:t>
          </a:r>
        </a:p>
      </dgm:t>
    </dgm:pt>
    <dgm:pt modelId="{0E700FC9-6FDE-41F5-9258-BEC122AB8269}" type="parTrans" cxnId="{8A700507-CF63-4A02-B4E7-8007F3D51941}">
      <dgm:prSet/>
      <dgm:spPr/>
      <dgm:t>
        <a:bodyPr/>
        <a:lstStyle/>
        <a:p>
          <a:endParaRPr lang="de-DE"/>
        </a:p>
      </dgm:t>
    </dgm:pt>
    <dgm:pt modelId="{A8DF369F-720E-4341-A763-1456AB370725}" type="sibTrans" cxnId="{8A700507-CF63-4A02-B4E7-8007F3D51941}">
      <dgm:prSet/>
      <dgm:spPr/>
      <dgm:t>
        <a:bodyPr/>
        <a:lstStyle/>
        <a:p>
          <a:endParaRPr lang="de-DE"/>
        </a:p>
      </dgm:t>
    </dgm:pt>
    <dgm:pt modelId="{BBCF2091-26EE-46EF-BA3B-171E0008877B}" type="pres">
      <dgm:prSet presAssocID="{AED590C3-777C-4F00-957A-AAA07361EDBA}" presName="linear" presStyleCnt="0">
        <dgm:presLayoutVars>
          <dgm:dir/>
          <dgm:animLvl val="lvl"/>
          <dgm:resizeHandles val="exact"/>
        </dgm:presLayoutVars>
      </dgm:prSet>
      <dgm:spPr/>
    </dgm:pt>
    <dgm:pt modelId="{97E4F042-4B3B-4A2C-895E-54F8782F9EF5}" type="pres">
      <dgm:prSet presAssocID="{6327EB22-C6EC-44A4-B784-E547580EE0C0}" presName="parentLin" presStyleCnt="0"/>
      <dgm:spPr/>
    </dgm:pt>
    <dgm:pt modelId="{647DBA86-A6CA-4549-BF5C-3FDF6B695765}" type="pres">
      <dgm:prSet presAssocID="{6327EB22-C6EC-44A4-B784-E547580EE0C0}" presName="parentLeftMargin" presStyleLbl="node1" presStyleIdx="0" presStyleCnt="4"/>
      <dgm:spPr/>
    </dgm:pt>
    <dgm:pt modelId="{B0F272D8-B5ED-4234-8F01-AE3D4DFA0FF1}" type="pres">
      <dgm:prSet presAssocID="{6327EB22-C6EC-44A4-B784-E547580EE0C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576BB7F-ABB3-443B-A62A-3DFDCBF23E61}" type="pres">
      <dgm:prSet presAssocID="{6327EB22-C6EC-44A4-B784-E547580EE0C0}" presName="negativeSpace" presStyleCnt="0"/>
      <dgm:spPr/>
    </dgm:pt>
    <dgm:pt modelId="{ACB49EF0-1CC3-43AD-B6BD-348C0375F765}" type="pres">
      <dgm:prSet presAssocID="{6327EB22-C6EC-44A4-B784-E547580EE0C0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accent1">
              <a:lumMod val="20000"/>
              <a:lumOff val="80000"/>
            </a:schemeClr>
          </a:solidFill>
        </a:ln>
      </dgm:spPr>
    </dgm:pt>
    <dgm:pt modelId="{96582B07-2FB0-4E4D-A1D4-1E92DCBE2889}" type="pres">
      <dgm:prSet presAssocID="{E6EEC946-4FBD-4BD5-AF32-2BBE943C2FC9}" presName="spaceBetweenRectangles" presStyleCnt="0"/>
      <dgm:spPr/>
    </dgm:pt>
    <dgm:pt modelId="{BE65FEE4-DF6A-47D6-A979-FF659A15C9AA}" type="pres">
      <dgm:prSet presAssocID="{E1DE8BC2-A413-4963-99AE-5348C1C10FDD}" presName="parentLin" presStyleCnt="0"/>
      <dgm:spPr/>
    </dgm:pt>
    <dgm:pt modelId="{FF2178D4-F01E-48EB-9454-96B6B58175D4}" type="pres">
      <dgm:prSet presAssocID="{E1DE8BC2-A413-4963-99AE-5348C1C10FDD}" presName="parentLeftMargin" presStyleLbl="node1" presStyleIdx="0" presStyleCnt="4"/>
      <dgm:spPr/>
    </dgm:pt>
    <dgm:pt modelId="{6A05B020-ADAA-4EFC-813F-FEDBB7D7D303}" type="pres">
      <dgm:prSet presAssocID="{E1DE8BC2-A413-4963-99AE-5348C1C10FD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C2A4FFE-5087-4FDA-9998-67E49BD66CB4}" type="pres">
      <dgm:prSet presAssocID="{E1DE8BC2-A413-4963-99AE-5348C1C10FDD}" presName="negativeSpace" presStyleCnt="0"/>
      <dgm:spPr/>
    </dgm:pt>
    <dgm:pt modelId="{781DBC72-FCE0-401D-BC71-0BE3DBD8A492}" type="pres">
      <dgm:prSet presAssocID="{E1DE8BC2-A413-4963-99AE-5348C1C10FDD}" presName="childText" presStyleLbl="conFgAcc1" presStyleIdx="1" presStyleCnt="4">
        <dgm:presLayoutVars>
          <dgm:bulletEnabled val="1"/>
        </dgm:presLayoutVars>
      </dgm:prSet>
      <dgm:spPr>
        <a:ln>
          <a:solidFill>
            <a:schemeClr val="accent1">
              <a:lumMod val="20000"/>
              <a:lumOff val="80000"/>
            </a:schemeClr>
          </a:solidFill>
        </a:ln>
      </dgm:spPr>
    </dgm:pt>
    <dgm:pt modelId="{C3A88F31-B5D6-4972-917E-A2239A61A01A}" type="pres">
      <dgm:prSet presAssocID="{31057221-1984-47A6-926D-736B7D54E093}" presName="spaceBetweenRectangles" presStyleCnt="0"/>
      <dgm:spPr/>
    </dgm:pt>
    <dgm:pt modelId="{2B2212E4-A0B7-4338-ABBB-FA6A42BBA844}" type="pres">
      <dgm:prSet presAssocID="{53F66B83-A292-4D55-BA94-497261D439C9}" presName="parentLin" presStyleCnt="0"/>
      <dgm:spPr/>
    </dgm:pt>
    <dgm:pt modelId="{ABFADF4F-C9BA-401C-A3A4-FCF7A0B1DC3C}" type="pres">
      <dgm:prSet presAssocID="{53F66B83-A292-4D55-BA94-497261D439C9}" presName="parentLeftMargin" presStyleLbl="node1" presStyleIdx="1" presStyleCnt="4"/>
      <dgm:spPr/>
    </dgm:pt>
    <dgm:pt modelId="{E7F55F86-EA88-4741-B422-1FBED7C2CF0B}" type="pres">
      <dgm:prSet presAssocID="{53F66B83-A292-4D55-BA94-497261D439C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C32611E-40C2-453A-B989-91E7A9AF50FF}" type="pres">
      <dgm:prSet presAssocID="{53F66B83-A292-4D55-BA94-497261D439C9}" presName="negativeSpace" presStyleCnt="0"/>
      <dgm:spPr/>
    </dgm:pt>
    <dgm:pt modelId="{241CF30F-97D6-4754-80D5-3BDAAB2F817B}" type="pres">
      <dgm:prSet presAssocID="{53F66B83-A292-4D55-BA94-497261D439C9}" presName="childText" presStyleLbl="conFgAcc1" presStyleIdx="2" presStyleCnt="4">
        <dgm:presLayoutVars>
          <dgm:bulletEnabled val="1"/>
        </dgm:presLayoutVars>
      </dgm:prSet>
      <dgm:spPr>
        <a:ln>
          <a:solidFill>
            <a:schemeClr val="accent1">
              <a:lumMod val="20000"/>
              <a:lumOff val="80000"/>
            </a:schemeClr>
          </a:solidFill>
        </a:ln>
      </dgm:spPr>
    </dgm:pt>
    <dgm:pt modelId="{4BD9EFC9-66D4-4080-9D92-D5437BBF3F05}" type="pres">
      <dgm:prSet presAssocID="{B5386545-41C6-4712-8E51-4AAB88E2CEF1}" presName="spaceBetweenRectangles" presStyleCnt="0"/>
      <dgm:spPr/>
    </dgm:pt>
    <dgm:pt modelId="{E454153D-7249-4252-9694-06FDBDB4249E}" type="pres">
      <dgm:prSet presAssocID="{65A23764-1183-44EB-9CD4-9DE180EFDD07}" presName="parentLin" presStyleCnt="0"/>
      <dgm:spPr/>
    </dgm:pt>
    <dgm:pt modelId="{F567535B-099D-47A6-97DC-4F2B3C0C122D}" type="pres">
      <dgm:prSet presAssocID="{65A23764-1183-44EB-9CD4-9DE180EFDD07}" presName="parentLeftMargin" presStyleLbl="node1" presStyleIdx="2" presStyleCnt="4"/>
      <dgm:spPr/>
    </dgm:pt>
    <dgm:pt modelId="{24591AE7-AFB5-49C9-A874-CE696FB2626B}" type="pres">
      <dgm:prSet presAssocID="{65A23764-1183-44EB-9CD4-9DE180EFDD0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783BDB1-C994-4CF5-A385-9D2BE0EAE453}" type="pres">
      <dgm:prSet presAssocID="{65A23764-1183-44EB-9CD4-9DE180EFDD07}" presName="negativeSpace" presStyleCnt="0"/>
      <dgm:spPr/>
    </dgm:pt>
    <dgm:pt modelId="{197AFFE2-59C5-4D3B-9D7B-5149DD7ED135}" type="pres">
      <dgm:prSet presAssocID="{65A23764-1183-44EB-9CD4-9DE180EFDD07}" presName="childText" presStyleLbl="conFgAcc1" presStyleIdx="3" presStyleCnt="4">
        <dgm:presLayoutVars>
          <dgm:bulletEnabled val="1"/>
        </dgm:presLayoutVars>
      </dgm:prSet>
      <dgm:spPr>
        <a:ln>
          <a:solidFill>
            <a:schemeClr val="accent1"/>
          </a:solidFill>
        </a:ln>
      </dgm:spPr>
    </dgm:pt>
  </dgm:ptLst>
  <dgm:cxnLst>
    <dgm:cxn modelId="{8A700507-CF63-4A02-B4E7-8007F3D51941}" srcId="{AED590C3-777C-4F00-957A-AAA07361EDBA}" destId="{65A23764-1183-44EB-9CD4-9DE180EFDD07}" srcOrd="3" destOrd="0" parTransId="{0E700FC9-6FDE-41F5-9258-BEC122AB8269}" sibTransId="{A8DF369F-720E-4341-A763-1456AB370725}"/>
    <dgm:cxn modelId="{23A76213-4638-46B1-AD7A-41B7520CE7B0}" type="presOf" srcId="{6327EB22-C6EC-44A4-B784-E547580EE0C0}" destId="{B0F272D8-B5ED-4234-8F01-AE3D4DFA0FF1}" srcOrd="1" destOrd="0" presId="urn:microsoft.com/office/officeart/2005/8/layout/list1"/>
    <dgm:cxn modelId="{180DA63B-8F29-4BCF-83F8-A47AF3F758F2}" srcId="{AED590C3-777C-4F00-957A-AAA07361EDBA}" destId="{6327EB22-C6EC-44A4-B784-E547580EE0C0}" srcOrd="0" destOrd="0" parTransId="{E7587563-8DD2-4C7D-B5C7-0EFF0AE06B8A}" sibTransId="{E6EEC946-4FBD-4BD5-AF32-2BBE943C2FC9}"/>
    <dgm:cxn modelId="{9C036E7E-35F8-4589-BF38-910BF10B6F30}" srcId="{AED590C3-777C-4F00-957A-AAA07361EDBA}" destId="{53F66B83-A292-4D55-BA94-497261D439C9}" srcOrd="2" destOrd="0" parTransId="{931220ED-BB5B-4B92-9DC2-38E3F40A1860}" sibTransId="{B5386545-41C6-4712-8E51-4AAB88E2CEF1}"/>
    <dgm:cxn modelId="{0C249287-9E27-4660-B0D5-60CB9FAD551A}" type="presOf" srcId="{6327EB22-C6EC-44A4-B784-E547580EE0C0}" destId="{647DBA86-A6CA-4549-BF5C-3FDF6B695765}" srcOrd="0" destOrd="0" presId="urn:microsoft.com/office/officeart/2005/8/layout/list1"/>
    <dgm:cxn modelId="{67409E9C-DB60-4D49-8162-E60CD6B8967D}" type="presOf" srcId="{65A23764-1183-44EB-9CD4-9DE180EFDD07}" destId="{F567535B-099D-47A6-97DC-4F2B3C0C122D}" srcOrd="0" destOrd="0" presId="urn:microsoft.com/office/officeart/2005/8/layout/list1"/>
    <dgm:cxn modelId="{194822AA-CDDF-47B6-A2B2-09CB53CB50EA}" type="presOf" srcId="{AED590C3-777C-4F00-957A-AAA07361EDBA}" destId="{BBCF2091-26EE-46EF-BA3B-171E0008877B}" srcOrd="0" destOrd="0" presId="urn:microsoft.com/office/officeart/2005/8/layout/list1"/>
    <dgm:cxn modelId="{49DF04AC-7D80-47FD-A3AF-6E0D99CBF79F}" type="presOf" srcId="{53F66B83-A292-4D55-BA94-497261D439C9}" destId="{ABFADF4F-C9BA-401C-A3A4-FCF7A0B1DC3C}" srcOrd="0" destOrd="0" presId="urn:microsoft.com/office/officeart/2005/8/layout/list1"/>
    <dgm:cxn modelId="{5DEAB7AD-4648-49CC-AB03-A46490A24232}" type="presOf" srcId="{E1DE8BC2-A413-4963-99AE-5348C1C10FDD}" destId="{6A05B020-ADAA-4EFC-813F-FEDBB7D7D303}" srcOrd="1" destOrd="0" presId="urn:microsoft.com/office/officeart/2005/8/layout/list1"/>
    <dgm:cxn modelId="{5DE123AE-0D3C-4EBE-AE93-9F7B9FED2685}" type="presOf" srcId="{53F66B83-A292-4D55-BA94-497261D439C9}" destId="{E7F55F86-EA88-4741-B422-1FBED7C2CF0B}" srcOrd="1" destOrd="0" presId="urn:microsoft.com/office/officeart/2005/8/layout/list1"/>
    <dgm:cxn modelId="{C106C8B8-D2BA-44C9-88B4-23541ABAE013}" type="presOf" srcId="{65A23764-1183-44EB-9CD4-9DE180EFDD07}" destId="{24591AE7-AFB5-49C9-A874-CE696FB2626B}" srcOrd="1" destOrd="0" presId="urn:microsoft.com/office/officeart/2005/8/layout/list1"/>
    <dgm:cxn modelId="{317102DA-F1EC-42C8-83E8-1F7DECD51489}" type="presOf" srcId="{E1DE8BC2-A413-4963-99AE-5348C1C10FDD}" destId="{FF2178D4-F01E-48EB-9454-96B6B58175D4}" srcOrd="0" destOrd="0" presId="urn:microsoft.com/office/officeart/2005/8/layout/list1"/>
    <dgm:cxn modelId="{8486A3EF-F48E-4363-A786-5E40F2B88430}" srcId="{AED590C3-777C-4F00-957A-AAA07361EDBA}" destId="{E1DE8BC2-A413-4963-99AE-5348C1C10FDD}" srcOrd="1" destOrd="0" parTransId="{4BF70155-F65E-41E0-9DD0-63FA15C0B339}" sibTransId="{31057221-1984-47A6-926D-736B7D54E093}"/>
    <dgm:cxn modelId="{08FCA7D4-1253-4ADA-B6FB-B407E3FE2FE0}" type="presParOf" srcId="{BBCF2091-26EE-46EF-BA3B-171E0008877B}" destId="{97E4F042-4B3B-4A2C-895E-54F8782F9EF5}" srcOrd="0" destOrd="0" presId="urn:microsoft.com/office/officeart/2005/8/layout/list1"/>
    <dgm:cxn modelId="{D4769814-A8AF-4EA8-A554-7EF1170F9F2A}" type="presParOf" srcId="{97E4F042-4B3B-4A2C-895E-54F8782F9EF5}" destId="{647DBA86-A6CA-4549-BF5C-3FDF6B695765}" srcOrd="0" destOrd="0" presId="urn:microsoft.com/office/officeart/2005/8/layout/list1"/>
    <dgm:cxn modelId="{7CE57F2B-CA3E-4AB0-A782-68C1DC53EC84}" type="presParOf" srcId="{97E4F042-4B3B-4A2C-895E-54F8782F9EF5}" destId="{B0F272D8-B5ED-4234-8F01-AE3D4DFA0FF1}" srcOrd="1" destOrd="0" presId="urn:microsoft.com/office/officeart/2005/8/layout/list1"/>
    <dgm:cxn modelId="{AFE75C59-F2EE-432C-9395-568DE9F04A7F}" type="presParOf" srcId="{BBCF2091-26EE-46EF-BA3B-171E0008877B}" destId="{7576BB7F-ABB3-443B-A62A-3DFDCBF23E61}" srcOrd="1" destOrd="0" presId="urn:microsoft.com/office/officeart/2005/8/layout/list1"/>
    <dgm:cxn modelId="{B6B73927-6FF9-47B3-9C98-FBDCEB409750}" type="presParOf" srcId="{BBCF2091-26EE-46EF-BA3B-171E0008877B}" destId="{ACB49EF0-1CC3-43AD-B6BD-348C0375F765}" srcOrd="2" destOrd="0" presId="urn:microsoft.com/office/officeart/2005/8/layout/list1"/>
    <dgm:cxn modelId="{CE834A74-BF20-4C80-941A-2AC65CB0142B}" type="presParOf" srcId="{BBCF2091-26EE-46EF-BA3B-171E0008877B}" destId="{96582B07-2FB0-4E4D-A1D4-1E92DCBE2889}" srcOrd="3" destOrd="0" presId="urn:microsoft.com/office/officeart/2005/8/layout/list1"/>
    <dgm:cxn modelId="{D74177EC-91C7-4451-8C01-793C20A62F9F}" type="presParOf" srcId="{BBCF2091-26EE-46EF-BA3B-171E0008877B}" destId="{BE65FEE4-DF6A-47D6-A979-FF659A15C9AA}" srcOrd="4" destOrd="0" presId="urn:microsoft.com/office/officeart/2005/8/layout/list1"/>
    <dgm:cxn modelId="{34E00E48-57A4-4DD2-8303-20D76F1550C3}" type="presParOf" srcId="{BE65FEE4-DF6A-47D6-A979-FF659A15C9AA}" destId="{FF2178D4-F01E-48EB-9454-96B6B58175D4}" srcOrd="0" destOrd="0" presId="urn:microsoft.com/office/officeart/2005/8/layout/list1"/>
    <dgm:cxn modelId="{0C80A0FF-B8F7-4641-99D5-132AAF657842}" type="presParOf" srcId="{BE65FEE4-DF6A-47D6-A979-FF659A15C9AA}" destId="{6A05B020-ADAA-4EFC-813F-FEDBB7D7D303}" srcOrd="1" destOrd="0" presId="urn:microsoft.com/office/officeart/2005/8/layout/list1"/>
    <dgm:cxn modelId="{36E9F1F5-B6E6-42A1-8E0F-D05741AA59FA}" type="presParOf" srcId="{BBCF2091-26EE-46EF-BA3B-171E0008877B}" destId="{7C2A4FFE-5087-4FDA-9998-67E49BD66CB4}" srcOrd="5" destOrd="0" presId="urn:microsoft.com/office/officeart/2005/8/layout/list1"/>
    <dgm:cxn modelId="{D6708EA5-EA27-49B0-A579-CDA397BB1FC5}" type="presParOf" srcId="{BBCF2091-26EE-46EF-BA3B-171E0008877B}" destId="{781DBC72-FCE0-401D-BC71-0BE3DBD8A492}" srcOrd="6" destOrd="0" presId="urn:microsoft.com/office/officeart/2005/8/layout/list1"/>
    <dgm:cxn modelId="{832296D6-AEE7-40D3-9298-3AFC2B16E44E}" type="presParOf" srcId="{BBCF2091-26EE-46EF-BA3B-171E0008877B}" destId="{C3A88F31-B5D6-4972-917E-A2239A61A01A}" srcOrd="7" destOrd="0" presId="urn:microsoft.com/office/officeart/2005/8/layout/list1"/>
    <dgm:cxn modelId="{72C15073-C043-4342-8D4B-3FABB4482B13}" type="presParOf" srcId="{BBCF2091-26EE-46EF-BA3B-171E0008877B}" destId="{2B2212E4-A0B7-4338-ABBB-FA6A42BBA844}" srcOrd="8" destOrd="0" presId="urn:microsoft.com/office/officeart/2005/8/layout/list1"/>
    <dgm:cxn modelId="{9E74AA18-63BE-42F3-A683-15CC9AD2FE73}" type="presParOf" srcId="{2B2212E4-A0B7-4338-ABBB-FA6A42BBA844}" destId="{ABFADF4F-C9BA-401C-A3A4-FCF7A0B1DC3C}" srcOrd="0" destOrd="0" presId="urn:microsoft.com/office/officeart/2005/8/layout/list1"/>
    <dgm:cxn modelId="{F6D3ED0B-CFC6-4AFF-B35E-C4CEED2E277A}" type="presParOf" srcId="{2B2212E4-A0B7-4338-ABBB-FA6A42BBA844}" destId="{E7F55F86-EA88-4741-B422-1FBED7C2CF0B}" srcOrd="1" destOrd="0" presId="urn:microsoft.com/office/officeart/2005/8/layout/list1"/>
    <dgm:cxn modelId="{A548C297-49E3-424D-8073-D0A38A7421AA}" type="presParOf" srcId="{BBCF2091-26EE-46EF-BA3B-171E0008877B}" destId="{1C32611E-40C2-453A-B989-91E7A9AF50FF}" srcOrd="9" destOrd="0" presId="urn:microsoft.com/office/officeart/2005/8/layout/list1"/>
    <dgm:cxn modelId="{E7B9857B-8CC6-40DB-9C3B-F51DA14FF7FD}" type="presParOf" srcId="{BBCF2091-26EE-46EF-BA3B-171E0008877B}" destId="{241CF30F-97D6-4754-80D5-3BDAAB2F817B}" srcOrd="10" destOrd="0" presId="urn:microsoft.com/office/officeart/2005/8/layout/list1"/>
    <dgm:cxn modelId="{FB9D29DC-3B0F-4F6F-AAE0-7AC001CB866F}" type="presParOf" srcId="{BBCF2091-26EE-46EF-BA3B-171E0008877B}" destId="{4BD9EFC9-66D4-4080-9D92-D5437BBF3F05}" srcOrd="11" destOrd="0" presId="urn:microsoft.com/office/officeart/2005/8/layout/list1"/>
    <dgm:cxn modelId="{9E338925-CCBC-4A37-BD8D-8FBC8E82F22F}" type="presParOf" srcId="{BBCF2091-26EE-46EF-BA3B-171E0008877B}" destId="{E454153D-7249-4252-9694-06FDBDB4249E}" srcOrd="12" destOrd="0" presId="urn:microsoft.com/office/officeart/2005/8/layout/list1"/>
    <dgm:cxn modelId="{72CA44F8-F8DF-4B7E-A395-76005F7B9833}" type="presParOf" srcId="{E454153D-7249-4252-9694-06FDBDB4249E}" destId="{F567535B-099D-47A6-97DC-4F2B3C0C122D}" srcOrd="0" destOrd="0" presId="urn:microsoft.com/office/officeart/2005/8/layout/list1"/>
    <dgm:cxn modelId="{2D524D54-258B-42D8-867C-35AB26024D5B}" type="presParOf" srcId="{E454153D-7249-4252-9694-06FDBDB4249E}" destId="{24591AE7-AFB5-49C9-A874-CE696FB2626B}" srcOrd="1" destOrd="0" presId="urn:microsoft.com/office/officeart/2005/8/layout/list1"/>
    <dgm:cxn modelId="{7A117308-5D29-4E2F-AA2A-6406A1868693}" type="presParOf" srcId="{BBCF2091-26EE-46EF-BA3B-171E0008877B}" destId="{5783BDB1-C994-4CF5-A385-9D2BE0EAE453}" srcOrd="13" destOrd="0" presId="urn:microsoft.com/office/officeart/2005/8/layout/list1"/>
    <dgm:cxn modelId="{9D4795BC-7248-48DC-9918-D8B6DD016E0D}" type="presParOf" srcId="{BBCF2091-26EE-46EF-BA3B-171E0008877B}" destId="{197AFFE2-59C5-4D3B-9D7B-5149DD7ED13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49EF0-1CC3-43AD-B6BD-348C0375F765}">
      <dsp:nvSpPr>
        <dsp:cNvPr id="0" name=""/>
        <dsp:cNvSpPr/>
      </dsp:nvSpPr>
      <dsp:spPr>
        <a:xfrm>
          <a:off x="0" y="373918"/>
          <a:ext cx="853281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272D8-B5ED-4234-8F01-AE3D4DFA0FF1}">
      <dsp:nvSpPr>
        <dsp:cNvPr id="0" name=""/>
        <dsp:cNvSpPr/>
      </dsp:nvSpPr>
      <dsp:spPr>
        <a:xfrm>
          <a:off x="426640" y="78718"/>
          <a:ext cx="5972969" cy="59040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764" tIns="0" rIns="22576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1. Aufgabenstellung und Stand bei der Übergabe</a:t>
          </a:r>
        </a:p>
      </dsp:txBody>
      <dsp:txXfrm>
        <a:off x="455461" y="107539"/>
        <a:ext cx="5915327" cy="532758"/>
      </dsp:txXfrm>
    </dsp:sp>
    <dsp:sp modelId="{781DBC72-FCE0-401D-BC71-0BE3DBD8A492}">
      <dsp:nvSpPr>
        <dsp:cNvPr id="0" name=""/>
        <dsp:cNvSpPr/>
      </dsp:nvSpPr>
      <dsp:spPr>
        <a:xfrm>
          <a:off x="0" y="1281119"/>
          <a:ext cx="853281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5B020-ADAA-4EFC-813F-FEDBB7D7D303}">
      <dsp:nvSpPr>
        <dsp:cNvPr id="0" name=""/>
        <dsp:cNvSpPr/>
      </dsp:nvSpPr>
      <dsp:spPr>
        <a:xfrm>
          <a:off x="426640" y="985919"/>
          <a:ext cx="5972969" cy="59040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764" tIns="0" rIns="22576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2. Verbesserung</a:t>
          </a:r>
        </a:p>
      </dsp:txBody>
      <dsp:txXfrm>
        <a:off x="455461" y="1014740"/>
        <a:ext cx="5915327" cy="532758"/>
      </dsp:txXfrm>
    </dsp:sp>
    <dsp:sp modelId="{241CF30F-97D6-4754-80D5-3BDAAB2F817B}">
      <dsp:nvSpPr>
        <dsp:cNvPr id="0" name=""/>
        <dsp:cNvSpPr/>
      </dsp:nvSpPr>
      <dsp:spPr>
        <a:xfrm>
          <a:off x="0" y="2188319"/>
          <a:ext cx="853281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55F86-EA88-4741-B422-1FBED7C2CF0B}">
      <dsp:nvSpPr>
        <dsp:cNvPr id="0" name=""/>
        <dsp:cNvSpPr/>
      </dsp:nvSpPr>
      <dsp:spPr>
        <a:xfrm>
          <a:off x="426640" y="1893119"/>
          <a:ext cx="5972969" cy="59040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764" tIns="0" rIns="22576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3. Weiterentwicklungen</a:t>
          </a:r>
        </a:p>
      </dsp:txBody>
      <dsp:txXfrm>
        <a:off x="455461" y="1921940"/>
        <a:ext cx="5915327" cy="532758"/>
      </dsp:txXfrm>
    </dsp:sp>
    <dsp:sp modelId="{197AFFE2-59C5-4D3B-9D7B-5149DD7ED135}">
      <dsp:nvSpPr>
        <dsp:cNvPr id="0" name=""/>
        <dsp:cNvSpPr/>
      </dsp:nvSpPr>
      <dsp:spPr>
        <a:xfrm>
          <a:off x="0" y="3095519"/>
          <a:ext cx="853281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91AE7-AFB5-49C9-A874-CE696FB2626B}">
      <dsp:nvSpPr>
        <dsp:cNvPr id="0" name=""/>
        <dsp:cNvSpPr/>
      </dsp:nvSpPr>
      <dsp:spPr>
        <a:xfrm>
          <a:off x="426640" y="2800319"/>
          <a:ext cx="5972969" cy="59040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764" tIns="0" rIns="22576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4. Ausblick</a:t>
          </a:r>
        </a:p>
      </dsp:txBody>
      <dsp:txXfrm>
        <a:off x="455461" y="2829140"/>
        <a:ext cx="5915327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49EF0-1CC3-43AD-B6BD-348C0375F765}">
      <dsp:nvSpPr>
        <dsp:cNvPr id="0" name=""/>
        <dsp:cNvSpPr/>
      </dsp:nvSpPr>
      <dsp:spPr>
        <a:xfrm>
          <a:off x="0" y="373918"/>
          <a:ext cx="853281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272D8-B5ED-4234-8F01-AE3D4DFA0FF1}">
      <dsp:nvSpPr>
        <dsp:cNvPr id="0" name=""/>
        <dsp:cNvSpPr/>
      </dsp:nvSpPr>
      <dsp:spPr>
        <a:xfrm>
          <a:off x="426640" y="78718"/>
          <a:ext cx="5972969" cy="59040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764" tIns="0" rIns="22576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1. Aufgabenstellung und Stand bei der Übergabe</a:t>
          </a:r>
        </a:p>
      </dsp:txBody>
      <dsp:txXfrm>
        <a:off x="455461" y="107539"/>
        <a:ext cx="5915327" cy="532758"/>
      </dsp:txXfrm>
    </dsp:sp>
    <dsp:sp modelId="{781DBC72-FCE0-401D-BC71-0BE3DBD8A492}">
      <dsp:nvSpPr>
        <dsp:cNvPr id="0" name=""/>
        <dsp:cNvSpPr/>
      </dsp:nvSpPr>
      <dsp:spPr>
        <a:xfrm>
          <a:off x="0" y="1281119"/>
          <a:ext cx="853281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5B020-ADAA-4EFC-813F-FEDBB7D7D303}">
      <dsp:nvSpPr>
        <dsp:cNvPr id="0" name=""/>
        <dsp:cNvSpPr/>
      </dsp:nvSpPr>
      <dsp:spPr>
        <a:xfrm>
          <a:off x="426640" y="985919"/>
          <a:ext cx="5972969" cy="59040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764" tIns="0" rIns="22576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2. Verbesserung</a:t>
          </a:r>
        </a:p>
      </dsp:txBody>
      <dsp:txXfrm>
        <a:off x="455461" y="1014740"/>
        <a:ext cx="5915327" cy="532758"/>
      </dsp:txXfrm>
    </dsp:sp>
    <dsp:sp modelId="{241CF30F-97D6-4754-80D5-3BDAAB2F817B}">
      <dsp:nvSpPr>
        <dsp:cNvPr id="0" name=""/>
        <dsp:cNvSpPr/>
      </dsp:nvSpPr>
      <dsp:spPr>
        <a:xfrm>
          <a:off x="0" y="2188319"/>
          <a:ext cx="853281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55F86-EA88-4741-B422-1FBED7C2CF0B}">
      <dsp:nvSpPr>
        <dsp:cNvPr id="0" name=""/>
        <dsp:cNvSpPr/>
      </dsp:nvSpPr>
      <dsp:spPr>
        <a:xfrm>
          <a:off x="426640" y="1893119"/>
          <a:ext cx="5972969" cy="59040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764" tIns="0" rIns="22576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3. Weiterentwicklungen</a:t>
          </a:r>
        </a:p>
      </dsp:txBody>
      <dsp:txXfrm>
        <a:off x="455461" y="1921940"/>
        <a:ext cx="5915327" cy="532758"/>
      </dsp:txXfrm>
    </dsp:sp>
    <dsp:sp modelId="{197AFFE2-59C5-4D3B-9D7B-5149DD7ED135}">
      <dsp:nvSpPr>
        <dsp:cNvPr id="0" name=""/>
        <dsp:cNvSpPr/>
      </dsp:nvSpPr>
      <dsp:spPr>
        <a:xfrm>
          <a:off x="0" y="3095519"/>
          <a:ext cx="853281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91AE7-AFB5-49C9-A874-CE696FB2626B}">
      <dsp:nvSpPr>
        <dsp:cNvPr id="0" name=""/>
        <dsp:cNvSpPr/>
      </dsp:nvSpPr>
      <dsp:spPr>
        <a:xfrm>
          <a:off x="426640" y="2800319"/>
          <a:ext cx="5972969" cy="59040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764" tIns="0" rIns="22576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4. Ausblick</a:t>
          </a:r>
        </a:p>
      </dsp:txBody>
      <dsp:txXfrm>
        <a:off x="455461" y="2829140"/>
        <a:ext cx="5915327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49EF0-1CC3-43AD-B6BD-348C0375F765}">
      <dsp:nvSpPr>
        <dsp:cNvPr id="0" name=""/>
        <dsp:cNvSpPr/>
      </dsp:nvSpPr>
      <dsp:spPr>
        <a:xfrm>
          <a:off x="0" y="325948"/>
          <a:ext cx="853281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272D8-B5ED-4234-8F01-AE3D4DFA0FF1}">
      <dsp:nvSpPr>
        <dsp:cNvPr id="0" name=""/>
        <dsp:cNvSpPr/>
      </dsp:nvSpPr>
      <dsp:spPr>
        <a:xfrm>
          <a:off x="426640" y="75028"/>
          <a:ext cx="5972969" cy="50184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764" tIns="0" rIns="22576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1. Aufgabenstellung und Stand bei der Übergabe</a:t>
          </a:r>
        </a:p>
      </dsp:txBody>
      <dsp:txXfrm>
        <a:off x="451138" y="99526"/>
        <a:ext cx="5923973" cy="452844"/>
      </dsp:txXfrm>
    </dsp:sp>
    <dsp:sp modelId="{781DBC72-FCE0-401D-BC71-0BE3DBD8A492}">
      <dsp:nvSpPr>
        <dsp:cNvPr id="0" name=""/>
        <dsp:cNvSpPr/>
      </dsp:nvSpPr>
      <dsp:spPr>
        <a:xfrm>
          <a:off x="0" y="1097069"/>
          <a:ext cx="8532813" cy="963900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241" tIns="354076" rIns="66224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de-DE" sz="1700" kern="1200" dirty="0" err="1"/>
            <a:t>Codestyles</a:t>
          </a:r>
          <a:endParaRPr lang="de-D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de-DE" sz="1700" kern="1200" dirty="0"/>
            <a:t> Laufzeit</a:t>
          </a:r>
        </a:p>
      </dsp:txBody>
      <dsp:txXfrm>
        <a:off x="0" y="1097069"/>
        <a:ext cx="8532813" cy="963900"/>
      </dsp:txXfrm>
    </dsp:sp>
    <dsp:sp modelId="{6A05B020-ADAA-4EFC-813F-FEDBB7D7D303}">
      <dsp:nvSpPr>
        <dsp:cNvPr id="0" name=""/>
        <dsp:cNvSpPr/>
      </dsp:nvSpPr>
      <dsp:spPr>
        <a:xfrm>
          <a:off x="426640" y="846149"/>
          <a:ext cx="5972969" cy="50184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764" tIns="0" rIns="22576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2. Verbesserung</a:t>
          </a:r>
        </a:p>
      </dsp:txBody>
      <dsp:txXfrm>
        <a:off x="451138" y="870647"/>
        <a:ext cx="5923973" cy="452844"/>
      </dsp:txXfrm>
    </dsp:sp>
    <dsp:sp modelId="{241CF30F-97D6-4754-80D5-3BDAAB2F817B}">
      <dsp:nvSpPr>
        <dsp:cNvPr id="0" name=""/>
        <dsp:cNvSpPr/>
      </dsp:nvSpPr>
      <dsp:spPr>
        <a:xfrm>
          <a:off x="0" y="2403689"/>
          <a:ext cx="853281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55F86-EA88-4741-B422-1FBED7C2CF0B}">
      <dsp:nvSpPr>
        <dsp:cNvPr id="0" name=""/>
        <dsp:cNvSpPr/>
      </dsp:nvSpPr>
      <dsp:spPr>
        <a:xfrm>
          <a:off x="426640" y="2152768"/>
          <a:ext cx="5972969" cy="50184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764" tIns="0" rIns="22576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3. Weiterentwicklungen</a:t>
          </a:r>
        </a:p>
      </dsp:txBody>
      <dsp:txXfrm>
        <a:off x="451138" y="2177266"/>
        <a:ext cx="5923973" cy="452844"/>
      </dsp:txXfrm>
    </dsp:sp>
    <dsp:sp modelId="{197AFFE2-59C5-4D3B-9D7B-5149DD7ED135}">
      <dsp:nvSpPr>
        <dsp:cNvPr id="0" name=""/>
        <dsp:cNvSpPr/>
      </dsp:nvSpPr>
      <dsp:spPr>
        <a:xfrm>
          <a:off x="0" y="3174809"/>
          <a:ext cx="853281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91AE7-AFB5-49C9-A874-CE696FB2626B}">
      <dsp:nvSpPr>
        <dsp:cNvPr id="0" name=""/>
        <dsp:cNvSpPr/>
      </dsp:nvSpPr>
      <dsp:spPr>
        <a:xfrm>
          <a:off x="426640" y="2923889"/>
          <a:ext cx="5972969" cy="50184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764" tIns="0" rIns="22576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4. Ausblick</a:t>
          </a:r>
        </a:p>
      </dsp:txBody>
      <dsp:txXfrm>
        <a:off x="451138" y="2948387"/>
        <a:ext cx="5923973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49EF0-1CC3-43AD-B6BD-348C0375F765}">
      <dsp:nvSpPr>
        <dsp:cNvPr id="0" name=""/>
        <dsp:cNvSpPr/>
      </dsp:nvSpPr>
      <dsp:spPr>
        <a:xfrm>
          <a:off x="0" y="325948"/>
          <a:ext cx="853281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272D8-B5ED-4234-8F01-AE3D4DFA0FF1}">
      <dsp:nvSpPr>
        <dsp:cNvPr id="0" name=""/>
        <dsp:cNvSpPr/>
      </dsp:nvSpPr>
      <dsp:spPr>
        <a:xfrm>
          <a:off x="426640" y="75028"/>
          <a:ext cx="5972969" cy="50184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764" tIns="0" rIns="22576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1. Aufgabenstellung und Stand bei der Übergabe</a:t>
          </a:r>
        </a:p>
      </dsp:txBody>
      <dsp:txXfrm>
        <a:off x="451138" y="99526"/>
        <a:ext cx="5923973" cy="452844"/>
      </dsp:txXfrm>
    </dsp:sp>
    <dsp:sp modelId="{781DBC72-FCE0-401D-BC71-0BE3DBD8A492}">
      <dsp:nvSpPr>
        <dsp:cNvPr id="0" name=""/>
        <dsp:cNvSpPr/>
      </dsp:nvSpPr>
      <dsp:spPr>
        <a:xfrm>
          <a:off x="0" y="1097069"/>
          <a:ext cx="853281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5B020-ADAA-4EFC-813F-FEDBB7D7D303}">
      <dsp:nvSpPr>
        <dsp:cNvPr id="0" name=""/>
        <dsp:cNvSpPr/>
      </dsp:nvSpPr>
      <dsp:spPr>
        <a:xfrm>
          <a:off x="426640" y="846149"/>
          <a:ext cx="5972969" cy="50184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764" tIns="0" rIns="22576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2. Verbesserung</a:t>
          </a:r>
        </a:p>
      </dsp:txBody>
      <dsp:txXfrm>
        <a:off x="451138" y="870647"/>
        <a:ext cx="5923973" cy="452844"/>
      </dsp:txXfrm>
    </dsp:sp>
    <dsp:sp modelId="{241CF30F-97D6-4754-80D5-3BDAAB2F817B}">
      <dsp:nvSpPr>
        <dsp:cNvPr id="0" name=""/>
        <dsp:cNvSpPr/>
      </dsp:nvSpPr>
      <dsp:spPr>
        <a:xfrm>
          <a:off x="0" y="1868189"/>
          <a:ext cx="8532813" cy="963900"/>
        </a:xfrm>
        <a:prstGeom prst="rect">
          <a:avLst/>
        </a:pr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241" tIns="354076" rIns="66224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de-DE" sz="1700" kern="1200" dirty="0"/>
            <a:t>App Design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de-DE" sz="1700" kern="1200" dirty="0"/>
            <a:t> 3D-Modlierung</a:t>
          </a:r>
        </a:p>
      </dsp:txBody>
      <dsp:txXfrm>
        <a:off x="0" y="1868189"/>
        <a:ext cx="8532813" cy="963900"/>
      </dsp:txXfrm>
    </dsp:sp>
    <dsp:sp modelId="{E7F55F86-EA88-4741-B422-1FBED7C2CF0B}">
      <dsp:nvSpPr>
        <dsp:cNvPr id="0" name=""/>
        <dsp:cNvSpPr/>
      </dsp:nvSpPr>
      <dsp:spPr>
        <a:xfrm>
          <a:off x="426640" y="1617268"/>
          <a:ext cx="5972969" cy="50184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764" tIns="0" rIns="22576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3. Weiterentwicklungen</a:t>
          </a:r>
        </a:p>
      </dsp:txBody>
      <dsp:txXfrm>
        <a:off x="451138" y="1641766"/>
        <a:ext cx="5923973" cy="452844"/>
      </dsp:txXfrm>
    </dsp:sp>
    <dsp:sp modelId="{197AFFE2-59C5-4D3B-9D7B-5149DD7ED135}">
      <dsp:nvSpPr>
        <dsp:cNvPr id="0" name=""/>
        <dsp:cNvSpPr/>
      </dsp:nvSpPr>
      <dsp:spPr>
        <a:xfrm>
          <a:off x="0" y="3174809"/>
          <a:ext cx="853281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91AE7-AFB5-49C9-A874-CE696FB2626B}">
      <dsp:nvSpPr>
        <dsp:cNvPr id="0" name=""/>
        <dsp:cNvSpPr/>
      </dsp:nvSpPr>
      <dsp:spPr>
        <a:xfrm>
          <a:off x="426640" y="2923889"/>
          <a:ext cx="5972969" cy="50184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764" tIns="0" rIns="22576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4. Ausblick</a:t>
          </a:r>
        </a:p>
      </dsp:txBody>
      <dsp:txXfrm>
        <a:off x="451138" y="2948387"/>
        <a:ext cx="5923973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49EF0-1CC3-43AD-B6BD-348C0375F765}">
      <dsp:nvSpPr>
        <dsp:cNvPr id="0" name=""/>
        <dsp:cNvSpPr/>
      </dsp:nvSpPr>
      <dsp:spPr>
        <a:xfrm>
          <a:off x="0" y="373918"/>
          <a:ext cx="853281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272D8-B5ED-4234-8F01-AE3D4DFA0FF1}">
      <dsp:nvSpPr>
        <dsp:cNvPr id="0" name=""/>
        <dsp:cNvSpPr/>
      </dsp:nvSpPr>
      <dsp:spPr>
        <a:xfrm>
          <a:off x="426640" y="78718"/>
          <a:ext cx="5972969" cy="59040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764" tIns="0" rIns="22576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1. Aufgabenstellung und Stand bei der Übergabe</a:t>
          </a:r>
        </a:p>
      </dsp:txBody>
      <dsp:txXfrm>
        <a:off x="455461" y="107539"/>
        <a:ext cx="5915327" cy="532758"/>
      </dsp:txXfrm>
    </dsp:sp>
    <dsp:sp modelId="{781DBC72-FCE0-401D-BC71-0BE3DBD8A492}">
      <dsp:nvSpPr>
        <dsp:cNvPr id="0" name=""/>
        <dsp:cNvSpPr/>
      </dsp:nvSpPr>
      <dsp:spPr>
        <a:xfrm>
          <a:off x="0" y="1281119"/>
          <a:ext cx="853281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5B020-ADAA-4EFC-813F-FEDBB7D7D303}">
      <dsp:nvSpPr>
        <dsp:cNvPr id="0" name=""/>
        <dsp:cNvSpPr/>
      </dsp:nvSpPr>
      <dsp:spPr>
        <a:xfrm>
          <a:off x="426640" y="985919"/>
          <a:ext cx="5972969" cy="59040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764" tIns="0" rIns="22576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2. Verbesserung</a:t>
          </a:r>
        </a:p>
      </dsp:txBody>
      <dsp:txXfrm>
        <a:off x="455461" y="1014740"/>
        <a:ext cx="5915327" cy="532758"/>
      </dsp:txXfrm>
    </dsp:sp>
    <dsp:sp modelId="{241CF30F-97D6-4754-80D5-3BDAAB2F817B}">
      <dsp:nvSpPr>
        <dsp:cNvPr id="0" name=""/>
        <dsp:cNvSpPr/>
      </dsp:nvSpPr>
      <dsp:spPr>
        <a:xfrm>
          <a:off x="0" y="2188319"/>
          <a:ext cx="853281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55F86-EA88-4741-B422-1FBED7C2CF0B}">
      <dsp:nvSpPr>
        <dsp:cNvPr id="0" name=""/>
        <dsp:cNvSpPr/>
      </dsp:nvSpPr>
      <dsp:spPr>
        <a:xfrm>
          <a:off x="426640" y="1893119"/>
          <a:ext cx="5972969" cy="59040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764" tIns="0" rIns="22576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3. Weiterentwicklungen</a:t>
          </a:r>
        </a:p>
      </dsp:txBody>
      <dsp:txXfrm>
        <a:off x="455461" y="1921940"/>
        <a:ext cx="5915327" cy="532758"/>
      </dsp:txXfrm>
    </dsp:sp>
    <dsp:sp modelId="{197AFFE2-59C5-4D3B-9D7B-5149DD7ED135}">
      <dsp:nvSpPr>
        <dsp:cNvPr id="0" name=""/>
        <dsp:cNvSpPr/>
      </dsp:nvSpPr>
      <dsp:spPr>
        <a:xfrm>
          <a:off x="0" y="3095519"/>
          <a:ext cx="853281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91AE7-AFB5-49C9-A874-CE696FB2626B}">
      <dsp:nvSpPr>
        <dsp:cNvPr id="0" name=""/>
        <dsp:cNvSpPr/>
      </dsp:nvSpPr>
      <dsp:spPr>
        <a:xfrm>
          <a:off x="426640" y="2800319"/>
          <a:ext cx="5972969" cy="59040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764" tIns="0" rIns="22576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4. Ausblick</a:t>
          </a:r>
        </a:p>
      </dsp:txBody>
      <dsp:txXfrm>
        <a:off x="455461" y="2829140"/>
        <a:ext cx="5915327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5"/>
            <a:ext cx="9144000" cy="5610225"/>
          </a:xfrm>
          <a:noFill/>
        </p:spPr>
        <p:txBody>
          <a:bodyPr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pic>
        <p:nvPicPr>
          <p:cNvPr id="11" name="Logo HH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13" y="305319"/>
            <a:ext cx="2066400" cy="6977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3"/>
            <a:ext cx="9144000" cy="2681287"/>
          </a:xfrm>
          <a:blipFill>
            <a:blip r:embed="rId3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15" name="Vertikaler Textplatzhalter 2"/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304800" y="-468001"/>
            <a:ext cx="108912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4800" y="6984000"/>
            <a:ext cx="5531474" cy="216000"/>
          </a:xfrm>
        </p:spPr>
        <p:txBody>
          <a:bodyPr/>
          <a:lstStyle/>
          <a:p>
            <a:r>
              <a:rPr lang="de-DE"/>
              <a:t>... | Tim Keicher, Heiko Wascheck | Fakultät Mechanik und Elektronik - T1 |  WiSe23/24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7412830" y="6984000"/>
            <a:ext cx="1424783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260078"/>
            <a:ext cx="5531474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7451613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7451613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... | Tim Keicher, Heiko Wascheck | Fakultät Mechanik und Elektronik - T1 |  WiSe23/24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304800" y="2033700"/>
            <a:ext cx="8532813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04800" y="2565400"/>
            <a:ext cx="4194389" cy="3678237"/>
          </a:xfrm>
        </p:spPr>
        <p:txBody>
          <a:bodyPr/>
          <a:lstStyle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4643998" y="2565400"/>
            <a:ext cx="4193615" cy="3678237"/>
          </a:xfrm>
        </p:spPr>
        <p:txBody>
          <a:bodyPr/>
          <a:lstStyle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... | Tim Keicher, Heiko Wascheck | Fakultät Mechanik und Elektronik - T1 |  WiSe23/24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304800" y="2033700"/>
            <a:ext cx="853281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04800" y="2565400"/>
            <a:ext cx="8532813" cy="3678237"/>
          </a:xfrm>
        </p:spPr>
        <p:txBody>
          <a:bodyPr/>
          <a:lstStyle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81CE510-456A-466F-8C77-5AFD5FEF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91DD9E3-2BF2-4ACE-B50C-1871850A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... | Tim Keicher, Heiko Wascheck | Fakultät Mechanik und Elektronik - T1 |  WiSe23/24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912D38C-0A94-4243-B810-9AAE495F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1"/>
            <a:ext cx="9144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... | Tim Keicher, Heiko Wascheck | Fakultät Mechanik und Elektronik - T1 |  WiSe23/24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960602" y="4284000"/>
            <a:ext cx="6877011" cy="1959638"/>
          </a:xfr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32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1960601" y="2097088"/>
            <a:ext cx="6877012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81CE510-456A-466F-8C77-5AFD5FEF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91DD9E3-2BF2-4ACE-B50C-1871850A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... | Tim Keicher, Heiko Wascheck | Fakultät Mechanik und Elektronik - T1 |  WiSe23/24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912D38C-0A94-4243-B810-9AAE495F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67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5"/>
            <a:ext cx="9144000" cy="5610225"/>
          </a:xfrm>
          <a:noFill/>
        </p:spPr>
        <p:txBody>
          <a:bodyPr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pic>
        <p:nvPicPr>
          <p:cNvPr id="11" name="Logo HH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13" y="305319"/>
            <a:ext cx="2066400" cy="6977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3"/>
            <a:ext cx="9144000" cy="2681287"/>
          </a:xfrm>
          <a:blipFill>
            <a:blip r:embed="rId3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15" name="Vertikaler Textplatzhalter 2"/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4800" y="260078"/>
            <a:ext cx="5531474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4667" y="6372000"/>
            <a:ext cx="7452946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... | Tim Keicher, Heiko Wascheck | Fakultät Mechanik und Elektronik - T1 |  WiSe23/24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304800" y="-468001"/>
            <a:ext cx="108912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7" name="Foliennummernplatzhalter 11">
            <a:extLst>
              <a:ext uri="{FF2B5EF4-FFF2-40B4-BE49-F238E27FC236}">
                <a16:creationId xmlns:a16="http://schemas.microsoft.com/office/drawing/2014/main" id="{631ED15A-81C2-447C-A422-7AA95B5A96D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7412830" y="6984000"/>
            <a:ext cx="1424783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5"/>
            <a:ext cx="9144000" cy="5610225"/>
          </a:xfrm>
          <a:noFill/>
        </p:spPr>
        <p:txBody>
          <a:bodyPr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pic>
        <p:nvPicPr>
          <p:cNvPr id="11" name="Logo HH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13" y="305319"/>
            <a:ext cx="2066400" cy="6977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3"/>
            <a:ext cx="9144000" cy="2681287"/>
          </a:xfrm>
          <a:blipFill>
            <a:blip r:embed="rId3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15" name="Vertikaler Textplatzhalter 2"/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4800" y="-360000"/>
            <a:ext cx="5531474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4667" y="6372000"/>
            <a:ext cx="7452946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... | Tim Keicher, Heiko Wascheck | Fakultät Mechanik und Elektronik - T1 |  WiSe23/24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304800" y="-468000"/>
            <a:ext cx="10891200" cy="7668000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737CDA65-3D8F-45A3-850D-215C4E7806B0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048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7F6DD6DB-E8DB-458C-A016-4DF2CA366646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5200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9" name="Foliennummernplatzhalter 11">
            <a:extLst>
              <a:ext uri="{FF2B5EF4-FFF2-40B4-BE49-F238E27FC236}">
                <a16:creationId xmlns:a16="http://schemas.microsoft.com/office/drawing/2014/main" id="{3259EEB4-FAAA-4077-B10F-E0E593FD4F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7412830" y="6984000"/>
            <a:ext cx="1424783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6286" y="3768204"/>
            <a:ext cx="8211327" cy="1531424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4800" y="260078"/>
            <a:ext cx="5531474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6286" y="5400000"/>
            <a:ext cx="8211326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... | Tim Keicher, Heiko Wascheck | Fakultät Mechanik und Elektronik - T1 |  WiSe23/24</a:t>
            </a:r>
            <a:endParaRPr lang="de-DE" dirty="0"/>
          </a:p>
        </p:txBody>
      </p:sp>
      <p:pic>
        <p:nvPicPr>
          <p:cNvPr id="9" name="Pfeil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3943333"/>
            <a:ext cx="180000" cy="288000"/>
          </a:xfrm>
          <a:prstGeom prst="rect">
            <a:avLst/>
          </a:prstGeom>
        </p:spPr>
      </p:pic>
      <p:pic>
        <p:nvPicPr>
          <p:cNvPr id="10" name="Logo HHN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98" y="305319"/>
            <a:ext cx="2064615" cy="697187"/>
          </a:xfrm>
          <a:prstGeom prst="rect">
            <a:avLst/>
          </a:prstGeom>
        </p:spPr>
      </p:pic>
      <p:grpSp>
        <p:nvGrpSpPr>
          <p:cNvPr id="13" name="Regieanweisungen"/>
          <p:cNvGrpSpPr/>
          <p:nvPr userDrawn="1"/>
        </p:nvGrpSpPr>
        <p:grpSpPr>
          <a:xfrm>
            <a:off x="304800" y="-468001"/>
            <a:ext cx="108912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9" name="Foliennummernplatzhalter 11">
            <a:extLst>
              <a:ext uri="{FF2B5EF4-FFF2-40B4-BE49-F238E27FC236}">
                <a16:creationId xmlns:a16="http://schemas.microsoft.com/office/drawing/2014/main" id="{4EF212E6-023F-4358-BDF6-481430B18E5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7412830" y="6984000"/>
            <a:ext cx="1424783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1"/>
            <a:ext cx="9144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1456" y="2160000"/>
            <a:ext cx="7306157" cy="1531424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pic>
        <p:nvPicPr>
          <p:cNvPr id="9" name="Pfeil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... | Tim Keicher, Heiko Wascheck | Fakultät Mechanik und Elektronik - T1 |  WiSe23/24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1456" y="3905248"/>
            <a:ext cx="7306157" cy="233839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304800" y="-468001"/>
            <a:ext cx="108912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0" name="Logo HHN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43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... | Tim Keicher, Heiko Wascheck | Fakultät Mechanik und Elektronik - T1 |  WiSe23/24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04800" y="2033588"/>
            <a:ext cx="8532813" cy="42100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... | Tim Keicher, Heiko Wascheck | Fakultät Mechanik und Elektronik - T1 |  WiSe23/24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304800" y="2033700"/>
            <a:ext cx="8532813" cy="22318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304800" y="4361760"/>
            <a:ext cx="2743560" cy="1881878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3199426" y="4361760"/>
            <a:ext cx="2743560" cy="1881878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6094053" y="4361760"/>
            <a:ext cx="2743560" cy="1881878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... | Tim Keicher, Heiko Wascheck | Fakultät Mechanik und Elektronik - T1 |  WiSe23/24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304800" y="2033702"/>
            <a:ext cx="5346700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940426" y="2097880"/>
            <a:ext cx="2897188" cy="3960019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0" userDrawn="1">
          <p15:clr>
            <a:srgbClr val="FBAE40"/>
          </p15:clr>
        </p15:guide>
        <p15:guide id="2" pos="3742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Logo HH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43" y="307131"/>
            <a:ext cx="1423970" cy="480852"/>
          </a:xfrm>
          <a:prstGeom prst="rect">
            <a:avLst/>
          </a:prstGeom>
        </p:spPr>
      </p:pic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971550"/>
            <a:ext cx="9143999" cy="5886450"/>
          </a:xfrm>
          <a:noFill/>
        </p:spPr>
        <p:txBody>
          <a:bodyPr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1"/>
            <a:ext cx="9144000" cy="5886449"/>
          </a:xfrm>
          <a:blipFill>
            <a:blip r:embed="rId3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... | Tim Keicher, Heiko Wascheck | Fakultät Mechanik und Elektronik - T1 |  WiSe23/24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412830" y="6515213"/>
            <a:ext cx="1424783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4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1764000" y="-468001"/>
            <a:ext cx="1296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1764000" y="-468001"/>
            <a:ext cx="12960000" cy="7668001"/>
            <a:chOff x="-1764000" y="-468001"/>
            <a:chExt cx="12960000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304799" y="6449760"/>
            <a:ext cx="853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304800" y="1800000"/>
            <a:ext cx="853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 HHN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43" y="307131"/>
            <a:ext cx="1423970" cy="480852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04800" y="898525"/>
            <a:ext cx="8532813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4799" y="2033588"/>
            <a:ext cx="8532813" cy="42100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04800" y="274365"/>
            <a:ext cx="5531474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4800" y="6515213"/>
            <a:ext cx="5531474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... | Tim Keicher, Heiko Wascheck | Fakultät Mechanik und Elektronik - T1 |  WiSe23/24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12830" y="6515213"/>
            <a:ext cx="1424783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 dt="0"/>
  <p:txStyles>
    <p:titleStyle>
      <a:lvl1pPr marL="0" indent="0" algn="l" defTabSz="914400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5000"/>
        </a:lnSpc>
        <a:spcBef>
          <a:spcPts val="0"/>
        </a:spcBef>
        <a:spcAft>
          <a:spcPts val="2000"/>
        </a:spcAft>
        <a:buFont typeface="Arial" panose="020B0604020202020204" pitchFamily="34" charset="0"/>
        <a:buNone/>
        <a:tabLst>
          <a:tab pos="288000" algn="l"/>
          <a:tab pos="792000" algn="l"/>
        </a:tabLst>
        <a:defRPr sz="22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288000" algn="l" defTabSz="914400" rtl="0" eaLnBrk="1" latinLnBrk="0" hangingPunct="1">
        <a:lnSpc>
          <a:spcPct val="105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&gt;"/>
        <a:tabLst>
          <a:tab pos="288000" algn="l"/>
          <a:tab pos="792000" algn="l"/>
        </a:tabLst>
        <a:defRPr sz="2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0" algn="l"/>
          <a:tab pos="792000" algn="l"/>
        </a:tabLst>
        <a:defRPr sz="2000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0" indent="0" algn="l" defTabSz="914400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0" algn="l"/>
          <a:tab pos="792000" algn="l"/>
        </a:tabLst>
        <a:defRPr sz="2000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0" indent="-288000" algn="l" defTabSz="914400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0" algn="l"/>
          <a:tab pos="792000" algn="l"/>
        </a:tabLst>
        <a:defRPr sz="20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0" indent="-216000" algn="l" defTabSz="914400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0" algn="l"/>
          <a:tab pos="792000" algn="l"/>
        </a:tabLst>
        <a:defRPr sz="20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0" indent="-288000" algn="l" defTabSz="914400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0" algn="l"/>
          <a:tab pos="792000" algn="l"/>
        </a:tabLst>
        <a:defRPr sz="2000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0" indent="0" algn="l" defTabSz="914400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0" algn="l"/>
          <a:tab pos="792000" algn="l"/>
        </a:tabLst>
        <a:defRPr sz="2000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0" algn="l"/>
          <a:tab pos="792000" algn="l"/>
        </a:tabLst>
        <a:defRPr sz="2000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 userDrawn="1">
          <p15:clr>
            <a:srgbClr val="F26B43"/>
          </p15:clr>
        </p15:guide>
        <p15:guide id="2" pos="5567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3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2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1764000" y="-468001"/>
            <a:ext cx="12960000" cy="7668001"/>
            <a:chOff x="-1764000" y="-468001"/>
            <a:chExt cx="12960000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304799" y="6449760"/>
            <a:ext cx="853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 HH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43" y="307131"/>
            <a:ext cx="1423970" cy="480852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04800" y="274365"/>
            <a:ext cx="5531474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4800" y="6515213"/>
            <a:ext cx="5531474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... | Tim Keicher, Heiko Wascheck | Fakultät Mechanik und Elektronik - T1 |  WiSe23/24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12830" y="6515213"/>
            <a:ext cx="1424783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27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dt="0"/>
  <p:txStyles>
    <p:titleStyle>
      <a:lvl1pPr marL="0" indent="0" algn="l" defTabSz="914400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5000"/>
        </a:lnSpc>
        <a:spcBef>
          <a:spcPts val="0"/>
        </a:spcBef>
        <a:spcAft>
          <a:spcPts val="2000"/>
        </a:spcAft>
        <a:buFont typeface="Arial" panose="020B0604020202020204" pitchFamily="34" charset="0"/>
        <a:buNone/>
        <a:tabLst>
          <a:tab pos="288000" algn="l"/>
          <a:tab pos="792000" algn="l"/>
        </a:tabLst>
        <a:defRPr sz="22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288000" algn="l" defTabSz="914400" rtl="0" eaLnBrk="1" latinLnBrk="0" hangingPunct="1">
        <a:lnSpc>
          <a:spcPct val="105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&gt;"/>
        <a:tabLst>
          <a:tab pos="288000" algn="l"/>
          <a:tab pos="792000" algn="l"/>
        </a:tabLst>
        <a:defRPr sz="2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0" algn="l"/>
          <a:tab pos="792000" algn="l"/>
        </a:tabLst>
        <a:defRPr sz="2000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0" indent="0" algn="l" defTabSz="914400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0" algn="l"/>
          <a:tab pos="792000" algn="l"/>
        </a:tabLst>
        <a:defRPr sz="2000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0" indent="-288000" algn="l" defTabSz="914400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0" algn="l"/>
          <a:tab pos="792000" algn="l"/>
        </a:tabLst>
        <a:defRPr sz="20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0" indent="-216000" algn="l" defTabSz="914400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0" algn="l"/>
          <a:tab pos="792000" algn="l"/>
        </a:tabLst>
        <a:defRPr sz="20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0" indent="-288000" algn="l" defTabSz="914400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0" algn="l"/>
          <a:tab pos="792000" algn="l"/>
        </a:tabLst>
        <a:defRPr sz="2000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0" indent="0" algn="l" defTabSz="914400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0" algn="l"/>
          <a:tab pos="792000" algn="l"/>
        </a:tabLst>
        <a:defRPr sz="2000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0" algn="l"/>
          <a:tab pos="792000" algn="l"/>
        </a:tabLst>
        <a:defRPr sz="2000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 userDrawn="1">
          <p15:clr>
            <a:srgbClr val="F26B43"/>
          </p15:clr>
        </p15:guide>
        <p15:guide id="2" pos="5567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3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2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Projekt</a:t>
            </a:r>
            <a:br>
              <a:rPr lang="de-DE" dirty="0">
                <a:highlight>
                  <a:srgbClr val="FFFF00"/>
                </a:highlight>
              </a:rPr>
            </a:br>
            <a:r>
              <a:rPr lang="de-DE" dirty="0">
                <a:solidFill>
                  <a:srgbClr val="FF0000"/>
                </a:solidFill>
              </a:rPr>
              <a:t>Fußzeile Anpassen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5B9CABF-8006-41EA-9D10-1EC056C6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... | Tim </a:t>
            </a:r>
            <a:r>
              <a:rPr lang="de-DE" dirty="0" err="1"/>
              <a:t>Keicher</a:t>
            </a:r>
            <a:r>
              <a:rPr lang="de-DE" dirty="0"/>
              <a:t>, Heiko </a:t>
            </a:r>
            <a:r>
              <a:rPr lang="de-DE" dirty="0" err="1"/>
              <a:t>Wascheck</a:t>
            </a:r>
            <a:r>
              <a:rPr lang="de-DE" dirty="0"/>
              <a:t> | Fakultät Mechanik und Elektronik - T1 |  WiSe23/24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AF7AB93-4FDA-4EB7-8830-B26307D705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042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0683270-BCE8-EAF9-77CD-F90BF20F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515213"/>
            <a:ext cx="7108030" cy="216000"/>
          </a:xfrm>
        </p:spPr>
        <p:txBody>
          <a:bodyPr/>
          <a:lstStyle/>
          <a:p>
            <a:r>
              <a:rPr lang="de-DE"/>
              <a:t>... | Tim Keicher, Heiko Wascheck | Fakultät Mechanik und Elektronik - T1 |  WiSe23/24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93ACC26-C191-C2DB-A77E-7F3EE793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142E905-ED4A-887A-BE50-C04085B7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0. </a:t>
            </a:r>
            <a:r>
              <a:rPr lang="de-DE" dirty="0">
                <a:solidFill>
                  <a:srgbClr val="FF0000"/>
                </a:solidFill>
              </a:rPr>
              <a:t>Fußzeile Anpassen</a:t>
            </a:r>
            <a:endParaRPr lang="de-DE" dirty="0"/>
          </a:p>
        </p:txBody>
      </p:sp>
      <p:sp>
        <p:nvSpPr>
          <p:cNvPr id="5" name="Vertikaler Textplatzhalter 4">
            <a:extLst>
              <a:ext uri="{FF2B5EF4-FFF2-40B4-BE49-F238E27FC236}">
                <a16:creationId xmlns:a16="http://schemas.microsoft.com/office/drawing/2014/main" id="{47FCE4E6-AD21-FE86-8DB9-079E3011E5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de-DE" dirty="0"/>
              <a:t>I. Diskrete Faltung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F053AC-308B-B54E-8D0B-7B903EC38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14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A53C41-53EF-906C-D952-B1697CFB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A290D32-5EC0-523F-FBEF-66E333A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5A7C4D14-5869-F7A5-9FBF-F69CF3CDE6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625288"/>
              </p:ext>
            </p:extLst>
          </p:nvPr>
        </p:nvGraphicFramePr>
        <p:xfrm>
          <a:off x="304800" y="2170285"/>
          <a:ext cx="8532813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06103573-4666-0FE7-122E-C5472708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515213"/>
            <a:ext cx="7108030" cy="216000"/>
          </a:xfrm>
        </p:spPr>
        <p:txBody>
          <a:bodyPr/>
          <a:lstStyle/>
          <a:p>
            <a:r>
              <a:rPr lang="de-DE"/>
              <a:t>... | Tim Keicher, Heiko Wascheck | Fakultät Mechanik und Elektronik - T1 |  WiSe23/24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788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A53C41-53EF-906C-D952-B1697CFB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A290D32-5EC0-523F-FBEF-66E333A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5A7C4D14-5869-F7A5-9FBF-F69CF3CDE6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446111"/>
              </p:ext>
            </p:extLst>
          </p:nvPr>
        </p:nvGraphicFramePr>
        <p:xfrm>
          <a:off x="304800" y="2170285"/>
          <a:ext cx="8532813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06103573-4666-0FE7-122E-C5472708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515213"/>
            <a:ext cx="7108030" cy="216000"/>
          </a:xfrm>
        </p:spPr>
        <p:txBody>
          <a:bodyPr/>
          <a:lstStyle/>
          <a:p>
            <a:r>
              <a:rPr lang="de-DE"/>
              <a:t>... | Tim Keicher, Heiko Wascheck | Fakultät Mechanik und Elektronik - T1 |  WiSe23/24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604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A53C41-53EF-906C-D952-B1697CFB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A290D32-5EC0-523F-FBEF-66E333A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5A7C4D14-5869-F7A5-9FBF-F69CF3CDE6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851923"/>
              </p:ext>
            </p:extLst>
          </p:nvPr>
        </p:nvGraphicFramePr>
        <p:xfrm>
          <a:off x="304800" y="2170285"/>
          <a:ext cx="8532813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06103573-4666-0FE7-122E-C5472708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515213"/>
            <a:ext cx="7108030" cy="216000"/>
          </a:xfrm>
        </p:spPr>
        <p:txBody>
          <a:bodyPr/>
          <a:lstStyle/>
          <a:p>
            <a:r>
              <a:rPr lang="de-DE"/>
              <a:t>... | Tim Keicher, Heiko Wascheck | Fakultät Mechanik und Elektronik - T1 |  WiSe23/24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24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A53C41-53EF-906C-D952-B1697CFB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A290D32-5EC0-523F-FBEF-66E333A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5A7C4D14-5869-F7A5-9FBF-F69CF3CDE6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644212"/>
              </p:ext>
            </p:extLst>
          </p:nvPr>
        </p:nvGraphicFramePr>
        <p:xfrm>
          <a:off x="304800" y="2170285"/>
          <a:ext cx="8532813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06103573-4666-0FE7-122E-C5472708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515213"/>
            <a:ext cx="7108030" cy="216000"/>
          </a:xfrm>
        </p:spPr>
        <p:txBody>
          <a:bodyPr/>
          <a:lstStyle/>
          <a:p>
            <a:r>
              <a:rPr lang="de-DE"/>
              <a:t>... | Tim Keicher, Heiko Wascheck | Fakultät Mechanik und Elektronik - T1 |  WiSe23/24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619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A53C41-53EF-906C-D952-B1697CFB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A290D32-5EC0-523F-FBEF-66E333A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5A7C4D14-5869-F7A5-9FBF-F69CF3CDE6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679944"/>
              </p:ext>
            </p:extLst>
          </p:nvPr>
        </p:nvGraphicFramePr>
        <p:xfrm>
          <a:off x="304800" y="2170285"/>
          <a:ext cx="8532813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06103573-4666-0FE7-122E-C5472708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515213"/>
            <a:ext cx="7108030" cy="216000"/>
          </a:xfrm>
        </p:spPr>
        <p:txBody>
          <a:bodyPr/>
          <a:lstStyle/>
          <a:p>
            <a:r>
              <a:rPr lang="de-DE"/>
              <a:t>... | Tim Keicher, Heiko Wascheck | Fakultät Mechanik und Elektronik - T1 |  WiSe23/24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35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Vertikaler Textplatzhalter 23"/>
          <p:cNvSpPr>
            <a:spLocks noGrp="1"/>
          </p:cNvSpPr>
          <p:nvPr>
            <p:ph type="body" orient="vert" idx="14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58C28A1-42D0-4205-8D87-4D296324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515213"/>
            <a:ext cx="7108030" cy="216000"/>
          </a:xfrm>
        </p:spPr>
        <p:txBody>
          <a:bodyPr/>
          <a:lstStyle/>
          <a:p>
            <a:r>
              <a:rPr lang="de-DE"/>
              <a:t>... | Tim Keicher, Heiko Wascheck | Fakultät Mechanik und Elektronik - T1 |  WiSe23/24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0FFF0B5-9CC4-450D-A66D-40F6ACA0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564677"/>
      </p:ext>
    </p:extLst>
  </p:cSld>
  <p:clrMapOvr>
    <a:masterClrMapping/>
  </p:clrMapOvr>
</p:sld>
</file>

<file path=ppt/theme/theme1.xml><?xml version="1.0" encoding="utf-8"?>
<a:theme xmlns:a="http://schemas.openxmlformats.org/drawingml/2006/main" name="PPT_HHN_4x3_DE_04a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3" id="{5B9F1090-A465-415B-ADD2-4CC2AFDA8AF8}" vid="{77610A58-829E-44F1-BB5A-1272D4E85EDE}"/>
    </a:ext>
  </a:extLst>
</a:theme>
</file>

<file path=ppt/theme/theme2.xml><?xml version="1.0" encoding="utf-8"?>
<a:theme xmlns:a="http://schemas.openxmlformats.org/drawingml/2006/main" name="1_PPT_HHN_4x3_DE_04a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3" id="{5B9F1090-A465-415B-ADD2-4CC2AFDA8AF8}" vid="{FDE5A0FD-4C89-49B0-A3E3-7AE81C46665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PPT_HHN_4x3_DE_04a</Template>
  <TotalTime>0</TotalTime>
  <Words>256</Words>
  <Application>Microsoft Office PowerPoint</Application>
  <PresentationFormat>Bildschirmpräsentation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PPT_HHN_4x3_DE_04a</vt:lpstr>
      <vt:lpstr>1_PPT_HHN_4x3_DE_04a</vt:lpstr>
      <vt:lpstr>Projekt Fußzeile Anpassen</vt:lpstr>
      <vt:lpstr>0. Fußzeile Anpassen</vt:lpstr>
      <vt:lpstr>Agenda</vt:lpstr>
      <vt:lpstr>Agenda</vt:lpstr>
      <vt:lpstr>Agenda</vt:lpstr>
      <vt:lpstr>Agenda</vt:lpstr>
      <vt:lpstr>Agenda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HEADLINE</dc:title>
  <dc:creator>Heiko Ichhci</dc:creator>
  <cp:lastModifiedBy>Heiko Ichhci</cp:lastModifiedBy>
  <cp:revision>7</cp:revision>
  <dcterms:created xsi:type="dcterms:W3CDTF">2024-01-04T20:43:10Z</dcterms:created>
  <dcterms:modified xsi:type="dcterms:W3CDTF">2024-01-04T22:49:15Z</dcterms:modified>
</cp:coreProperties>
</file>