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89" r:id="rId4"/>
    <p:sldId id="276" r:id="rId5"/>
    <p:sldId id="288" r:id="rId6"/>
    <p:sldId id="290" r:id="rId7"/>
    <p:sldId id="277" r:id="rId8"/>
    <p:sldId id="287" r:id="rId9"/>
    <p:sldId id="292" r:id="rId10"/>
    <p:sldId id="293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3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C1DDA2-91C3-4366-BC15-D1F90F03C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3A7F-CA7A-66A7-285D-21EAEBA36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Fake alignment: are </a:t>
            </a:r>
            <a:r>
              <a:rPr lang="en-US" altLang="zh-CN" dirty="0" err="1"/>
              <a:t>llms</a:t>
            </a:r>
            <a:r>
              <a:rPr lang="en-US" altLang="zh-CN" dirty="0"/>
              <a:t> really aligned well?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6FD6C-D48C-862B-5184-B5FC1C08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Dongzhuyuan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2ED60-F9A3-6A86-951E-489ECA9E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alignment evaluation (FINE)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EC5CAB-F2AE-B442-13E3-7803FE074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8" y="2903685"/>
            <a:ext cx="8678944" cy="2778842"/>
          </a:xfrm>
        </p:spPr>
      </p:pic>
    </p:spTree>
    <p:extLst>
      <p:ext uri="{BB962C8B-B14F-4D97-AF65-F5344CB8AC3E}">
        <p14:creationId xmlns:p14="http://schemas.microsoft.com/office/powerpoint/2010/main" val="422729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E9C84-9298-C2F2-4323-CD8CEE75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Consistency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24551-C6E9-A85B-6595-CA1EDD11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Consistency Score (CS): the fraction of questions for which the predictions from two forms comply with each other</a:t>
            </a:r>
          </a:p>
          <a:p>
            <a:r>
              <a:rPr lang="en-US" altLang="zh-CN" sz="2400" dirty="0"/>
              <a:t>Consistent Safety Score (CSS): the safety alignment performance under consistency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00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LLMs appeared to exhibit lower performance on multiple-choice questions compared to open-ended ones.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E14114-34DD-6A8D-8291-26801050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951" y="3770301"/>
            <a:ext cx="5568098" cy="24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73D2-3723-76A0-B104-4A48E7E1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concrete example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34C418-65AF-A069-B039-9221104D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40" y="2420951"/>
            <a:ext cx="6982120" cy="3970556"/>
          </a:xfrm>
        </p:spPr>
      </p:pic>
    </p:spTree>
    <p:extLst>
      <p:ext uri="{BB962C8B-B14F-4D97-AF65-F5344CB8AC3E}">
        <p14:creationId xmlns:p14="http://schemas.microsoft.com/office/powerpoint/2010/main" val="189523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paper discovered the </a:t>
            </a:r>
            <a:r>
              <a:rPr lang="en-US" altLang="zh-CN" sz="2400" i="1" dirty="0">
                <a:solidFill>
                  <a:srgbClr val="FF0000"/>
                </a:solidFill>
              </a:rPr>
              <a:t>fake (safety) alignment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problem: the model does not truly understand the values that need to be aligned.</a:t>
            </a:r>
          </a:p>
          <a:p>
            <a:r>
              <a:rPr lang="en-US" altLang="zh-CN" sz="2400" dirty="0"/>
              <a:t>The paper designed a novel test dataset.</a:t>
            </a:r>
          </a:p>
          <a:p>
            <a:r>
              <a:rPr lang="en-US" altLang="zh-CN" sz="2400" dirty="0"/>
              <a:t>The paper proposed </a:t>
            </a:r>
            <a:r>
              <a:rPr lang="en-US" altLang="zh-CN" sz="2400" i="1" dirty="0">
                <a:solidFill>
                  <a:srgbClr val="00B0F0"/>
                </a:solidFill>
              </a:rPr>
              <a:t>FINE</a:t>
            </a:r>
            <a:r>
              <a:rPr lang="en-US" altLang="zh-CN" sz="2400" dirty="0"/>
              <a:t>, a framework to measure fake alignment.</a:t>
            </a:r>
          </a:p>
        </p:txBody>
      </p:sp>
    </p:spTree>
    <p:extLst>
      <p:ext uri="{BB962C8B-B14F-4D97-AF65-F5344CB8AC3E}">
        <p14:creationId xmlns:p14="http://schemas.microsoft.com/office/powerpoint/2010/main" val="55515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B0769-1F47-1F25-4AA1-4E5982F0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Proving fake alignment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1FFB-5D0F-20E3-E557-CAD0AF86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Two aspects of datasets are designed: capability &amp; safety.</a:t>
            </a:r>
          </a:p>
          <a:p>
            <a:r>
              <a:rPr lang="en-US" altLang="zh-CN" sz="2400" dirty="0"/>
              <a:t>Each question in the dataset contains an open-ended question and its corresponding multiple-choice question.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AB9ABE-5BC3-7B80-5387-4152E28E3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4449812"/>
            <a:ext cx="9998306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1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4E238-D637-E332-2E16-47F35CD6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Proving fake alignment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02654-7D00-D8A6-B6F8-D426D235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If the model shows no difference between the two evaluation formats on the </a:t>
            </a:r>
            <a:r>
              <a:rPr lang="en-US" altLang="zh-CN" sz="2400" dirty="0">
                <a:solidFill>
                  <a:srgbClr val="00B050"/>
                </a:solidFill>
              </a:rPr>
              <a:t>capability</a:t>
            </a:r>
            <a:r>
              <a:rPr lang="en-US" altLang="zh-CN" sz="2400" dirty="0"/>
              <a:t> test set but demonstrates a difference on the </a:t>
            </a:r>
            <a:r>
              <a:rPr lang="en-US" altLang="zh-CN" sz="2400" dirty="0">
                <a:solidFill>
                  <a:srgbClr val="7030A0"/>
                </a:solidFill>
              </a:rPr>
              <a:t>safety</a:t>
            </a:r>
            <a:r>
              <a:rPr lang="en-US" altLang="zh-CN" sz="2400" dirty="0"/>
              <a:t> test set, it can prove the existence of fake alignment.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900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04336" cy="356479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Capability Test:</a:t>
            </a:r>
          </a:p>
          <a:p>
            <a:pPr lvl="1"/>
            <a:r>
              <a:rPr lang="en-US" altLang="zh-CN" sz="2200" dirty="0"/>
              <a:t>AI2 Reasoning Challenge (ARC)</a:t>
            </a:r>
          </a:p>
          <a:p>
            <a:r>
              <a:rPr lang="en-US" altLang="zh-CN" sz="2400" dirty="0"/>
              <a:t>Safety Test</a:t>
            </a:r>
          </a:p>
          <a:p>
            <a:pPr lvl="1"/>
            <a:r>
              <a:rPr lang="en-US" altLang="zh-CN" sz="2200" dirty="0"/>
              <a:t>Fairness</a:t>
            </a:r>
          </a:p>
          <a:p>
            <a:pPr lvl="1"/>
            <a:r>
              <a:rPr lang="en-US" altLang="zh-CN" sz="2200" dirty="0"/>
              <a:t>Individual Harm</a:t>
            </a:r>
          </a:p>
          <a:p>
            <a:pPr lvl="1"/>
            <a:r>
              <a:rPr lang="en-US" altLang="zh-CN" sz="2200" dirty="0"/>
              <a:t>Legality</a:t>
            </a:r>
          </a:p>
          <a:p>
            <a:pPr lvl="1"/>
            <a:r>
              <a:rPr lang="en-US" altLang="zh-CN" sz="2200" dirty="0"/>
              <a:t>Privacy</a:t>
            </a:r>
          </a:p>
          <a:p>
            <a:pPr lvl="1"/>
            <a:r>
              <a:rPr lang="en-US" altLang="zh-CN" sz="2200" dirty="0"/>
              <a:t>Civic Virtue</a:t>
            </a:r>
          </a:p>
        </p:txBody>
      </p:sp>
    </p:spTree>
    <p:extLst>
      <p:ext uri="{BB962C8B-B14F-4D97-AF65-F5344CB8AC3E}">
        <p14:creationId xmlns:p14="http://schemas.microsoft.com/office/powerpoint/2010/main" val="10196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A923-E87A-F371-299E-07E2F96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2717"/>
            <a:ext cx="7729728" cy="118872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494F5-2522-35C3-0724-AFE9DE72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5241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Capability Test: It can be seen that there is almost </a:t>
            </a:r>
            <a:r>
              <a:rPr lang="en-US" altLang="zh-CN" sz="2400" dirty="0">
                <a:solidFill>
                  <a:srgbClr val="FF0000"/>
                </a:solidFill>
              </a:rPr>
              <a:t>no difference</a:t>
            </a:r>
            <a:r>
              <a:rPr lang="en-US" altLang="zh-CN" sz="2400" dirty="0"/>
              <a:t> in the results between open-ended and multiple-choice questions</a:t>
            </a:r>
          </a:p>
          <a:p>
            <a:r>
              <a:rPr lang="en-US" altLang="zh-CN" sz="2400" dirty="0"/>
              <a:t>Safety Test: some LLMs perform more poorly in multiple-choice questions.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52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62DB-19EF-BAEA-2131-4B47D480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15305C-460D-1974-383F-01BF0FAE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7" y="2458152"/>
            <a:ext cx="3267708" cy="40699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ED4B62-E6DC-FEBC-C388-F2795D2F5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9" y="2720297"/>
            <a:ext cx="7634660" cy="35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2407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1720</TotalTime>
  <Words>236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包裹</vt:lpstr>
      <vt:lpstr>Fake alignment: are llms really aligned well?</vt:lpstr>
      <vt:lpstr>Challenge</vt:lpstr>
      <vt:lpstr>A concrete example</vt:lpstr>
      <vt:lpstr>Contributions</vt:lpstr>
      <vt:lpstr>Proving fake alignment</vt:lpstr>
      <vt:lpstr>Proving fake alignment</vt:lpstr>
      <vt:lpstr>Evaluation</vt:lpstr>
      <vt:lpstr>results</vt:lpstr>
      <vt:lpstr>Results</vt:lpstr>
      <vt:lpstr>Fake alignment evaluation (FINE)</vt:lpstr>
      <vt:lpstr>Consistency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prompting techniques for safety</dc:title>
  <dc:creator>Dongzhuyuan Lu (SSE, 119010216)</dc:creator>
  <cp:lastModifiedBy>Dongzhuyuan Lu (SSE, 119010216)</cp:lastModifiedBy>
  <cp:revision>105</cp:revision>
  <dcterms:created xsi:type="dcterms:W3CDTF">2023-11-22T03:10:53Z</dcterms:created>
  <dcterms:modified xsi:type="dcterms:W3CDTF">2024-01-30T14:21:04Z</dcterms:modified>
</cp:coreProperties>
</file>