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A64DD77-F6E5-49AB-B6E2-16F14D7715D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CC4FA6-D78C-419C-9B46-EE9823E4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4610-745E-8EE3-1A0B-0FD17E4B3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Cartoon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700A-5CF7-8099-D430-C1287B3A5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487</a:t>
            </a:r>
          </a:p>
          <a:p>
            <a:r>
              <a:rPr lang="en-US" dirty="0"/>
              <a:t>Tim Medvedev</a:t>
            </a:r>
          </a:p>
        </p:txBody>
      </p:sp>
    </p:spTree>
    <p:extLst>
      <p:ext uri="{BB962C8B-B14F-4D97-AF65-F5344CB8AC3E}">
        <p14:creationId xmlns:p14="http://schemas.microsoft.com/office/powerpoint/2010/main" val="29290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C797-8E8D-D3B5-81F5-4B053E18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Cartoon?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9C2F-731A-E4F0-4392-74CEB65D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Cartoon is an animated drawing, but in this case we will be analyzing single frames</a:t>
            </a:r>
          </a:p>
          <a:p>
            <a:endParaRPr lang="en-US" dirty="0"/>
          </a:p>
          <a:p>
            <a:r>
              <a:rPr lang="en-US" dirty="0"/>
              <a:t>We will be determining if a specific image can be identified as a photograph, or a drawing.</a:t>
            </a:r>
          </a:p>
          <a:p>
            <a:endParaRPr lang="en-US" dirty="0"/>
          </a:p>
          <a:p>
            <a:r>
              <a:rPr lang="en-US" dirty="0"/>
              <a:t>Frames from cartoons have several identifiable features that will help us identify the image</a:t>
            </a:r>
          </a:p>
        </p:txBody>
      </p:sp>
    </p:spTree>
    <p:extLst>
      <p:ext uri="{BB962C8B-B14F-4D97-AF65-F5344CB8AC3E}">
        <p14:creationId xmlns:p14="http://schemas.microsoft.com/office/powerpoint/2010/main" val="936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EEB4-0F5E-3396-3A09-0D95A921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Cartoons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E1A6-6857-572D-1045-C266764D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Patches of uniform color, cartoons generally feature less colors than photographs</a:t>
            </a:r>
          </a:p>
          <a:p>
            <a:pPr marL="0" indent="0">
              <a:buNone/>
            </a:pPr>
            <a:r>
              <a:rPr lang="en-US" dirty="0"/>
              <a:t>Strong black edges</a:t>
            </a:r>
          </a:p>
          <a:p>
            <a:pPr marL="0" indent="0">
              <a:buNone/>
            </a:pPr>
            <a:r>
              <a:rPr lang="en-US" dirty="0"/>
              <a:t>In cartoon frames featuring text, the text will often be much more clear and legible than text from a photographic image</a:t>
            </a:r>
          </a:p>
          <a:p>
            <a:pPr marL="0" indent="0">
              <a:buNone/>
            </a:pPr>
            <a:r>
              <a:rPr lang="en-US" dirty="0"/>
              <a:t>I chose to focus on the feature of uniform colors, by blurring the image then comparing the color histogram of the unblurred image versus the blurred image.</a:t>
            </a:r>
          </a:p>
          <a:p>
            <a:pPr marL="0" indent="0">
              <a:buNone/>
            </a:pPr>
            <a:r>
              <a:rPr lang="en-US" dirty="0"/>
              <a:t>Edge detection was too inaccurate</a:t>
            </a:r>
          </a:p>
        </p:txBody>
      </p:sp>
    </p:spTree>
    <p:extLst>
      <p:ext uri="{BB962C8B-B14F-4D97-AF65-F5344CB8AC3E}">
        <p14:creationId xmlns:p14="http://schemas.microsoft.com/office/powerpoint/2010/main" val="39530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187F-4DEE-3179-863A-E95746C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28AD-3421-8340-C4C1-7B2F3AB8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approach measures the difference in gradients by comparing the histogram of the original image vs the blurred one</a:t>
            </a:r>
          </a:p>
          <a:p>
            <a:r>
              <a:rPr lang="en-US" dirty="0"/>
              <a:t>The differences for each color are converted to a percentage and added up</a:t>
            </a:r>
          </a:p>
          <a:p>
            <a:r>
              <a:rPr lang="en-US" dirty="0"/>
              <a:t>If there is no difference a 1 is added</a:t>
            </a:r>
          </a:p>
          <a:p>
            <a:pPr marL="0" indent="0">
              <a:buNone/>
            </a:pPr>
            <a:r>
              <a:rPr lang="en-US" dirty="0"/>
              <a:t> The total value is then divided by the number of histogram bins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Cartoons </a:t>
            </a:r>
            <a:r>
              <a:rPr lang="en-US"/>
              <a:t>will have </a:t>
            </a:r>
            <a:r>
              <a:rPr lang="en-US" dirty="0"/>
              <a:t>higher differences in gradient after blurring compared to a photograph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EAD3-F84D-2C2F-8010-E323CB94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A521-50A9-8DE4-83EC-47C687D3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False positives and false negatives.</a:t>
            </a:r>
          </a:p>
          <a:p>
            <a:r>
              <a:rPr lang="en-US" dirty="0"/>
              <a:t>Cartoons that have a low resolution and are already blurry can be classified as photos</a:t>
            </a:r>
          </a:p>
          <a:p>
            <a:r>
              <a:rPr lang="en-US" dirty="0"/>
              <a:t>Detailed drawings and cartoons using CGI can be easily confused for real life images.</a:t>
            </a:r>
          </a:p>
          <a:p>
            <a:r>
              <a:rPr lang="en-US" dirty="0"/>
              <a:t>Photographs with simple colors, photographs of drawings</a:t>
            </a:r>
          </a:p>
          <a:p>
            <a:r>
              <a:rPr lang="en-US" dirty="0"/>
              <a:t>The best approach would involve machine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E2E-9AD2-7119-064D-E10F92DF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EFEF-E3B6-ACC1-1B79-BFED7928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trained model with </a:t>
            </a:r>
            <a:r>
              <a:rPr lang="en-US" dirty="0" err="1"/>
              <a:t>Haar</a:t>
            </a:r>
            <a:r>
              <a:rPr lang="en-US" dirty="0"/>
              <a:t> Cascades to identify cartoon faces and classify them.</a:t>
            </a:r>
          </a:p>
          <a:p>
            <a:pPr marL="0" indent="0">
              <a:buNone/>
            </a:pPr>
            <a:r>
              <a:rPr lang="en-US" dirty="0"/>
              <a:t>Cartoon faces are highly variable, so model can generally only be trained for specific styles such as anime faces, Cal Arts style faces, and faces from the Simpsons.</a:t>
            </a:r>
          </a:p>
        </p:txBody>
      </p:sp>
    </p:spTree>
    <p:extLst>
      <p:ext uri="{BB962C8B-B14F-4D97-AF65-F5344CB8AC3E}">
        <p14:creationId xmlns:p14="http://schemas.microsoft.com/office/powerpoint/2010/main" val="411948063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31270F7B0FF439FADEE627DBED396" ma:contentTypeVersion="2" ma:contentTypeDescription="Create a new document." ma:contentTypeScope="" ma:versionID="e99bdeb05370af867059fe5c132b655c">
  <xsd:schema xmlns:xsd="http://www.w3.org/2001/XMLSchema" xmlns:xs="http://www.w3.org/2001/XMLSchema" xmlns:p="http://schemas.microsoft.com/office/2006/metadata/properties" xmlns:ns3="1347b131-12a4-447e-a3cc-de17aa4e16e9" targetNamespace="http://schemas.microsoft.com/office/2006/metadata/properties" ma:root="true" ma:fieldsID="ffe225959aed84c4ad3795ff63f4bd16" ns3:_="">
    <xsd:import namespace="1347b131-12a4-447e-a3cc-de17aa4e16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7b131-12a4-447e-a3cc-de17aa4e1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162324-4B19-4F6A-ABB9-1A4F8B8E36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A8EE2A-463F-46DC-8F55-C6A19ED086C9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1347b131-12a4-447e-a3cc-de17aa4e16e9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6BC2FE-3476-47F8-8F75-9EB55FD6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7b131-12a4-447e-a3cc-de17aa4e1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516</TotalTime>
  <Words>309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Cartoon Recognition</vt:lpstr>
      <vt:lpstr>What is a Cartoon?</vt:lpstr>
      <vt:lpstr>Characteristics of Cartoons</vt:lpstr>
      <vt:lpstr>Histogram Approach</vt:lpstr>
      <vt:lpstr>Issues and Challenges</vt:lpstr>
      <vt:lpstr>Cartoon Facial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Cartoon Recognition</dc:title>
  <dc:creator>Tim Medvedev</dc:creator>
  <cp:lastModifiedBy>Tim Medvedev</cp:lastModifiedBy>
  <cp:revision>2</cp:revision>
  <dcterms:created xsi:type="dcterms:W3CDTF">2022-12-06T20:01:56Z</dcterms:created>
  <dcterms:modified xsi:type="dcterms:W3CDTF">2022-12-11T05:53:35Z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0x01010068A31270F7B0FF439FADEE627DBED396</vt:lpwstr>
  </property>
</Properties>
</file>