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j6TtcEpYT0b6ascme+WWh8/ymQ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30b79640c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30b79640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30b79640c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430b79640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30b79640c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430b79640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30b79640c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30b79640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30b79640c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430b79640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30b79640c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430b79640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22727d59d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22727d59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30b79640c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30b7964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30b79640c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30b7964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30b79640c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30b79640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30b79640c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30b79640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30b79640c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30b79640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30b79640c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30b79640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30b79640c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430b79640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2" type="sldNum"/>
          </p:nvPr>
        </p:nvSpPr>
        <p:spPr>
          <a:xfrm>
            <a:off x="8832304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2" type="sldNum"/>
          </p:nvPr>
        </p:nvSpPr>
        <p:spPr>
          <a:xfrm>
            <a:off x="8832304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2" type="sldNum"/>
          </p:nvPr>
        </p:nvSpPr>
        <p:spPr>
          <a:xfrm>
            <a:off x="8832304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8832304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838200" y="131761"/>
            <a:ext cx="10515600" cy="103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838200" y="1163636"/>
            <a:ext cx="10515600" cy="4462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832304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832304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832304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2" type="sldNum"/>
          </p:nvPr>
        </p:nvSpPr>
        <p:spPr>
          <a:xfrm>
            <a:off x="8832304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8832304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8832304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2" type="sldNum"/>
          </p:nvPr>
        </p:nvSpPr>
        <p:spPr>
          <a:xfrm>
            <a:off x="8832304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1C5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077114" y="5616622"/>
            <a:ext cx="3114888" cy="12413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F1B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2" type="sldNum"/>
          </p:nvPr>
        </p:nvSpPr>
        <p:spPr>
          <a:xfrm>
            <a:off x="8832304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" name="Google Shape;12;p21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Google Shape;13;p2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2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2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Taught by a mechanical engineer</a:t>
            </a:r>
            <a:endParaRPr/>
          </a:p>
        </p:txBody>
      </p:sp>
      <p:sp>
        <p:nvSpPr>
          <p:cNvPr id="92" name="Google Shape;92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B085"/>
              </a:buClr>
              <a:buSzPts val="6000"/>
              <a:buFont typeface="Calibri"/>
              <a:buNone/>
            </a:pPr>
            <a:r>
              <a:rPr lang="en-US"/>
              <a:t>Making a PCB with Altium - Memory Guide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30b79640c_0_60"/>
          <p:cNvSpPr txBox="1"/>
          <p:nvPr>
            <p:ph idx="1" type="body"/>
          </p:nvPr>
        </p:nvSpPr>
        <p:spPr>
          <a:xfrm>
            <a:off x="838200" y="1163636"/>
            <a:ext cx="10515600" cy="446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Route tracks between your components as necessary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 “vias” if you need to go between layers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Typically leave Ground until last, and do a polygon pour/plane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430b79640c_0_60"/>
          <p:cNvSpPr txBox="1"/>
          <p:nvPr>
            <p:ph type="title"/>
          </p:nvPr>
        </p:nvSpPr>
        <p:spPr>
          <a:xfrm>
            <a:off x="838200" y="131761"/>
            <a:ext cx="10515600" cy="103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Route tracks to components</a:t>
            </a:r>
            <a:endParaRPr/>
          </a:p>
        </p:txBody>
      </p:sp>
      <p:sp>
        <p:nvSpPr>
          <p:cNvPr id="163" name="Google Shape;163;g1430b79640c_0_60"/>
          <p:cNvSpPr txBox="1"/>
          <p:nvPr>
            <p:ph idx="12" type="sldNum"/>
          </p:nvPr>
        </p:nvSpPr>
        <p:spPr>
          <a:xfrm>
            <a:off x="8832304" y="64928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4" name="Google Shape;164;g1430b79640c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9050" y="354136"/>
            <a:ext cx="45529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30b79640c_0_66"/>
          <p:cNvSpPr txBox="1"/>
          <p:nvPr>
            <p:ph type="title"/>
          </p:nvPr>
        </p:nvSpPr>
        <p:spPr>
          <a:xfrm>
            <a:off x="838200" y="131761"/>
            <a:ext cx="10515600" cy="103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Rules</a:t>
            </a:r>
            <a:endParaRPr/>
          </a:p>
        </p:txBody>
      </p:sp>
      <p:sp>
        <p:nvSpPr>
          <p:cNvPr id="170" name="Google Shape;170;g1430b79640c_0_66"/>
          <p:cNvSpPr txBox="1"/>
          <p:nvPr>
            <p:ph idx="1" type="body"/>
          </p:nvPr>
        </p:nvSpPr>
        <p:spPr>
          <a:xfrm>
            <a:off x="838200" y="1163636"/>
            <a:ext cx="10515600" cy="446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Tools-&gt;Design Rule Check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(may have to get/import rules from PCBWay)</a:t>
            </a:r>
            <a:endParaRPr/>
          </a:p>
        </p:txBody>
      </p:sp>
      <p:sp>
        <p:nvSpPr>
          <p:cNvPr id="171" name="Google Shape;171;g1430b79640c_0_66"/>
          <p:cNvSpPr txBox="1"/>
          <p:nvPr>
            <p:ph idx="12" type="sldNum"/>
          </p:nvPr>
        </p:nvSpPr>
        <p:spPr>
          <a:xfrm>
            <a:off x="8832304" y="64928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30b79640c_0_72"/>
          <p:cNvSpPr txBox="1"/>
          <p:nvPr>
            <p:ph type="title"/>
          </p:nvPr>
        </p:nvSpPr>
        <p:spPr>
          <a:xfrm>
            <a:off x="838200" y="131761"/>
            <a:ext cx="10515600" cy="103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keepout layer</a:t>
            </a:r>
            <a:endParaRPr/>
          </a:p>
        </p:txBody>
      </p:sp>
      <p:sp>
        <p:nvSpPr>
          <p:cNvPr id="177" name="Google Shape;177;g1430b79640c_0_72"/>
          <p:cNvSpPr txBox="1"/>
          <p:nvPr>
            <p:ph idx="1" type="body"/>
          </p:nvPr>
        </p:nvSpPr>
        <p:spPr>
          <a:xfrm>
            <a:off x="838200" y="1163636"/>
            <a:ext cx="10515600" cy="446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430b79640c_0_72"/>
          <p:cNvSpPr txBox="1"/>
          <p:nvPr>
            <p:ph idx="12" type="sldNum"/>
          </p:nvPr>
        </p:nvSpPr>
        <p:spPr>
          <a:xfrm>
            <a:off x="8832304" y="64928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30b79640c_0_78"/>
          <p:cNvSpPr txBox="1"/>
          <p:nvPr>
            <p:ph type="title"/>
          </p:nvPr>
        </p:nvSpPr>
        <p:spPr>
          <a:xfrm>
            <a:off x="838200" y="131761"/>
            <a:ext cx="10515600" cy="103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outjob</a:t>
            </a:r>
            <a:endParaRPr/>
          </a:p>
        </p:txBody>
      </p:sp>
      <p:sp>
        <p:nvSpPr>
          <p:cNvPr id="184" name="Google Shape;184;g1430b79640c_0_78"/>
          <p:cNvSpPr txBox="1"/>
          <p:nvPr>
            <p:ph idx="1" type="body"/>
          </p:nvPr>
        </p:nvSpPr>
        <p:spPr>
          <a:xfrm>
            <a:off x="838200" y="1163636"/>
            <a:ext cx="10515600" cy="446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430b79640c_0_78"/>
          <p:cNvSpPr txBox="1"/>
          <p:nvPr>
            <p:ph idx="12" type="sldNum"/>
          </p:nvPr>
        </p:nvSpPr>
        <p:spPr>
          <a:xfrm>
            <a:off x="8832304" y="64928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30b79640c_0_84"/>
          <p:cNvSpPr txBox="1"/>
          <p:nvPr>
            <p:ph type="title"/>
          </p:nvPr>
        </p:nvSpPr>
        <p:spPr>
          <a:xfrm>
            <a:off x="838200" y="131761"/>
            <a:ext cx="10515600" cy="103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BoM</a:t>
            </a:r>
            <a:endParaRPr/>
          </a:p>
        </p:txBody>
      </p:sp>
      <p:sp>
        <p:nvSpPr>
          <p:cNvPr id="191" name="Google Shape;191;g1430b79640c_0_84"/>
          <p:cNvSpPr txBox="1"/>
          <p:nvPr>
            <p:ph idx="1" type="body"/>
          </p:nvPr>
        </p:nvSpPr>
        <p:spPr>
          <a:xfrm>
            <a:off x="838200" y="1163636"/>
            <a:ext cx="10515600" cy="446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430b79640c_0_84"/>
          <p:cNvSpPr txBox="1"/>
          <p:nvPr>
            <p:ph idx="12" type="sldNum"/>
          </p:nvPr>
        </p:nvSpPr>
        <p:spPr>
          <a:xfrm>
            <a:off x="8832304" y="64928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30b79640c_0_90"/>
          <p:cNvSpPr txBox="1"/>
          <p:nvPr>
            <p:ph type="title"/>
          </p:nvPr>
        </p:nvSpPr>
        <p:spPr>
          <a:xfrm>
            <a:off x="838200" y="131761"/>
            <a:ext cx="10515600" cy="103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Upload to PCBWay</a:t>
            </a:r>
            <a:endParaRPr/>
          </a:p>
        </p:txBody>
      </p:sp>
      <p:sp>
        <p:nvSpPr>
          <p:cNvPr id="198" name="Google Shape;198;g1430b79640c_0_90"/>
          <p:cNvSpPr txBox="1"/>
          <p:nvPr>
            <p:ph idx="1" type="body"/>
          </p:nvPr>
        </p:nvSpPr>
        <p:spPr>
          <a:xfrm>
            <a:off x="838200" y="1163636"/>
            <a:ext cx="10515600" cy="446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430b79640c_0_90"/>
          <p:cNvSpPr txBox="1"/>
          <p:nvPr>
            <p:ph idx="12" type="sldNum"/>
          </p:nvPr>
        </p:nvSpPr>
        <p:spPr>
          <a:xfrm>
            <a:off x="8832304" y="64928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22727d59d_0_6"/>
          <p:cNvSpPr txBox="1"/>
          <p:nvPr>
            <p:ph idx="1" type="body"/>
          </p:nvPr>
        </p:nvSpPr>
        <p:spPr>
          <a:xfrm>
            <a:off x="838200" y="1163636"/>
            <a:ext cx="10515600" cy="446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aim of this is to act as a memory guide, to jog your memory as to the relevant steps to carry out and buttons to press.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It is not our intention to let you bang your head against a wall for days.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If you have questions, just ask.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If you’re unsure, just give it a go - then show us, and we can help improve it.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Making mistakes and asking for help is how you’ll learn.</a:t>
            </a:r>
            <a:endParaRPr/>
          </a:p>
        </p:txBody>
      </p:sp>
      <p:sp>
        <p:nvSpPr>
          <p:cNvPr id="98" name="Google Shape;98;g1422727d59d_0_6"/>
          <p:cNvSpPr txBox="1"/>
          <p:nvPr>
            <p:ph type="title"/>
          </p:nvPr>
        </p:nvSpPr>
        <p:spPr>
          <a:xfrm>
            <a:off x="838200" y="131761"/>
            <a:ext cx="10515600" cy="103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Points</a:t>
            </a:r>
            <a:endParaRPr/>
          </a:p>
        </p:txBody>
      </p:sp>
      <p:sp>
        <p:nvSpPr>
          <p:cNvPr id="99" name="Google Shape;99;g1422727d59d_0_6"/>
          <p:cNvSpPr txBox="1"/>
          <p:nvPr>
            <p:ph idx="12" type="sldNum"/>
          </p:nvPr>
        </p:nvSpPr>
        <p:spPr>
          <a:xfrm>
            <a:off x="8832304" y="64928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30b79640c_0_7"/>
          <p:cNvSpPr txBox="1"/>
          <p:nvPr>
            <p:ph type="title"/>
          </p:nvPr>
        </p:nvSpPr>
        <p:spPr>
          <a:xfrm>
            <a:off x="838200" y="131761"/>
            <a:ext cx="10515600" cy="103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Project</a:t>
            </a:r>
            <a:endParaRPr/>
          </a:p>
        </p:txBody>
      </p:sp>
      <p:sp>
        <p:nvSpPr>
          <p:cNvPr id="105" name="Google Shape;105;g1430b79640c_0_7"/>
          <p:cNvSpPr txBox="1"/>
          <p:nvPr>
            <p:ph idx="1" type="body"/>
          </p:nvPr>
        </p:nvSpPr>
        <p:spPr>
          <a:xfrm>
            <a:off x="838200" y="1163636"/>
            <a:ext cx="10515600" cy="446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430b79640c_0_7"/>
          <p:cNvSpPr txBox="1"/>
          <p:nvPr>
            <p:ph idx="12" type="sldNum"/>
          </p:nvPr>
        </p:nvSpPr>
        <p:spPr>
          <a:xfrm>
            <a:off x="8832304" y="64928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g1430b79640c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2525" y="1163636"/>
            <a:ext cx="3861267" cy="927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1430b79640c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525" y="2025897"/>
            <a:ext cx="6978750" cy="41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30b79640c_0_15"/>
          <p:cNvSpPr txBox="1"/>
          <p:nvPr>
            <p:ph idx="1" type="body"/>
          </p:nvPr>
        </p:nvSpPr>
        <p:spPr>
          <a:xfrm>
            <a:off x="838200" y="1163636"/>
            <a:ext cx="10515600" cy="446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Right click project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Add the following “new” to project: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Schematic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PCB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Schematic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PCB Library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“Add </a:t>
            </a:r>
            <a:r>
              <a:rPr lang="en-US"/>
              <a:t>existing</a:t>
            </a:r>
            <a:r>
              <a:rPr lang="en-US"/>
              <a:t>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Select MSP430 and “Passives” libraries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430b79640c_0_15"/>
          <p:cNvSpPr txBox="1"/>
          <p:nvPr>
            <p:ph type="title"/>
          </p:nvPr>
        </p:nvSpPr>
        <p:spPr>
          <a:xfrm>
            <a:off x="838200" y="131761"/>
            <a:ext cx="10515600" cy="103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</a:t>
            </a:r>
            <a:r>
              <a:rPr lang="en-US"/>
              <a:t>Schematic</a:t>
            </a:r>
            <a:r>
              <a:rPr lang="en-US"/>
              <a:t> and PCB</a:t>
            </a:r>
            <a:endParaRPr/>
          </a:p>
        </p:txBody>
      </p:sp>
      <p:sp>
        <p:nvSpPr>
          <p:cNvPr id="115" name="Google Shape;115;g1430b79640c_0_15"/>
          <p:cNvSpPr txBox="1"/>
          <p:nvPr>
            <p:ph idx="12" type="sldNum"/>
          </p:nvPr>
        </p:nvSpPr>
        <p:spPr>
          <a:xfrm>
            <a:off x="8832304" y="64928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" name="Google Shape;116;g1430b79640c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1163750"/>
            <a:ext cx="4953000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1430b79640c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013" y="5103313"/>
            <a:ext cx="24669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30b79640c_0_22"/>
          <p:cNvSpPr txBox="1"/>
          <p:nvPr>
            <p:ph idx="1" type="body"/>
          </p:nvPr>
        </p:nvSpPr>
        <p:spPr>
          <a:xfrm>
            <a:off x="838200" y="1163636"/>
            <a:ext cx="10515600" cy="446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Find component on Digikey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Make PCB footprint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Make schematic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Add details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Link component to footprint</a:t>
            </a:r>
            <a:endParaRPr/>
          </a:p>
        </p:txBody>
      </p:sp>
      <p:sp>
        <p:nvSpPr>
          <p:cNvPr id="123" name="Google Shape;123;g1430b79640c_0_22"/>
          <p:cNvSpPr txBox="1"/>
          <p:nvPr>
            <p:ph type="title"/>
          </p:nvPr>
        </p:nvSpPr>
        <p:spPr>
          <a:xfrm>
            <a:off x="838200" y="131761"/>
            <a:ext cx="10515600" cy="103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a component</a:t>
            </a:r>
            <a:endParaRPr/>
          </a:p>
        </p:txBody>
      </p:sp>
      <p:sp>
        <p:nvSpPr>
          <p:cNvPr id="124" name="Google Shape;124;g1430b79640c_0_22"/>
          <p:cNvSpPr txBox="1"/>
          <p:nvPr>
            <p:ph idx="12" type="sldNum"/>
          </p:nvPr>
        </p:nvSpPr>
        <p:spPr>
          <a:xfrm>
            <a:off x="8832304" y="64928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30b79640c_0_28"/>
          <p:cNvSpPr txBox="1"/>
          <p:nvPr>
            <p:ph idx="1" type="body"/>
          </p:nvPr>
        </p:nvSpPr>
        <p:spPr>
          <a:xfrm>
            <a:off x="838200" y="1163625"/>
            <a:ext cx="6697800" cy="446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Find components in the left hand menu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Either from your libraries, or through Altium’s M</a:t>
            </a:r>
            <a:r>
              <a:rPr lang="en-US"/>
              <a:t>anufacturer</a:t>
            </a:r>
            <a:r>
              <a:rPr lang="en-US"/>
              <a:t> Part Search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Route your wires using wires, net labels, power ports.</a:t>
            </a:r>
            <a:endParaRPr/>
          </a:p>
        </p:txBody>
      </p:sp>
      <p:sp>
        <p:nvSpPr>
          <p:cNvPr id="130" name="Google Shape;130;g1430b79640c_0_28"/>
          <p:cNvSpPr txBox="1"/>
          <p:nvPr>
            <p:ph type="title"/>
          </p:nvPr>
        </p:nvSpPr>
        <p:spPr>
          <a:xfrm>
            <a:off x="838200" y="131761"/>
            <a:ext cx="10515600" cy="103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Place components</a:t>
            </a:r>
            <a:endParaRPr/>
          </a:p>
        </p:txBody>
      </p:sp>
      <p:sp>
        <p:nvSpPr>
          <p:cNvPr id="131" name="Google Shape;131;g1430b79640c_0_28"/>
          <p:cNvSpPr txBox="1"/>
          <p:nvPr>
            <p:ph idx="12" type="sldNum"/>
          </p:nvPr>
        </p:nvSpPr>
        <p:spPr>
          <a:xfrm>
            <a:off x="8832304" y="64928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2" name="Google Shape;132;g1430b79640c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9213" y="0"/>
            <a:ext cx="3152775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430b79640c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9363" y="1785375"/>
            <a:ext cx="2124075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30b79640c_0_34"/>
          <p:cNvSpPr txBox="1"/>
          <p:nvPr>
            <p:ph type="title"/>
          </p:nvPr>
        </p:nvSpPr>
        <p:spPr>
          <a:xfrm>
            <a:off x="838200" y="131761"/>
            <a:ext cx="10515600" cy="103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Annotate</a:t>
            </a:r>
            <a:endParaRPr/>
          </a:p>
        </p:txBody>
      </p:sp>
      <p:sp>
        <p:nvSpPr>
          <p:cNvPr id="139" name="Google Shape;139;g1430b79640c_0_34"/>
          <p:cNvSpPr txBox="1"/>
          <p:nvPr>
            <p:ph idx="1" type="body"/>
          </p:nvPr>
        </p:nvSpPr>
        <p:spPr>
          <a:xfrm>
            <a:off x="838200" y="1163625"/>
            <a:ext cx="4937700" cy="446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Annotate your schematic (give names/numbers to each component)</a:t>
            </a:r>
            <a:endParaRPr/>
          </a:p>
        </p:txBody>
      </p:sp>
      <p:sp>
        <p:nvSpPr>
          <p:cNvPr id="140" name="Google Shape;140;g1430b79640c_0_34"/>
          <p:cNvSpPr txBox="1"/>
          <p:nvPr>
            <p:ph idx="12" type="sldNum"/>
          </p:nvPr>
        </p:nvSpPr>
        <p:spPr>
          <a:xfrm>
            <a:off x="8832304" y="64928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1" name="Google Shape;141;g1430b79640c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75" y="725563"/>
            <a:ext cx="5105400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30b79640c_0_41"/>
          <p:cNvSpPr txBox="1"/>
          <p:nvPr>
            <p:ph type="title"/>
          </p:nvPr>
        </p:nvSpPr>
        <p:spPr>
          <a:xfrm>
            <a:off x="838200" y="131761"/>
            <a:ext cx="10515600" cy="103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to PCB!</a:t>
            </a:r>
            <a:endParaRPr/>
          </a:p>
        </p:txBody>
      </p:sp>
      <p:sp>
        <p:nvSpPr>
          <p:cNvPr id="147" name="Google Shape;147;g1430b79640c_0_41"/>
          <p:cNvSpPr txBox="1"/>
          <p:nvPr>
            <p:ph idx="1" type="body"/>
          </p:nvPr>
        </p:nvSpPr>
        <p:spPr>
          <a:xfrm>
            <a:off x="838200" y="1163636"/>
            <a:ext cx="10515600" cy="446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430b79640c_0_41"/>
          <p:cNvSpPr txBox="1"/>
          <p:nvPr>
            <p:ph idx="12" type="sldNum"/>
          </p:nvPr>
        </p:nvSpPr>
        <p:spPr>
          <a:xfrm>
            <a:off x="8832304" y="64928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9" name="Google Shape;149;g1430b79640c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650" y="1945334"/>
            <a:ext cx="7152025" cy="18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30b79640c_0_48"/>
          <p:cNvSpPr txBox="1"/>
          <p:nvPr>
            <p:ph idx="1" type="body"/>
          </p:nvPr>
        </p:nvSpPr>
        <p:spPr>
          <a:xfrm>
            <a:off x="838200" y="1163636"/>
            <a:ext cx="10515600" cy="446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Press “1” to go to layout mode (Design menu)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Edit/create PCB shape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Press “2”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Drag and rearrange your components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“L” to swap between sides of the board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Space to rotate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Press “3” to see your board in 3D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430b79640c_0_48"/>
          <p:cNvSpPr txBox="1"/>
          <p:nvPr>
            <p:ph type="title"/>
          </p:nvPr>
        </p:nvSpPr>
        <p:spPr>
          <a:xfrm>
            <a:off x="838200" y="131761"/>
            <a:ext cx="10515600" cy="103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Change PCB Layout</a:t>
            </a:r>
            <a:endParaRPr/>
          </a:p>
        </p:txBody>
      </p:sp>
      <p:sp>
        <p:nvSpPr>
          <p:cNvPr id="156" name="Google Shape;156;g1430b79640c_0_48"/>
          <p:cNvSpPr txBox="1"/>
          <p:nvPr>
            <p:ph idx="12" type="sldNum"/>
          </p:nvPr>
        </p:nvSpPr>
        <p:spPr>
          <a:xfrm>
            <a:off x="8832304" y="64928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Jonathan Mace</dc:creator>
</cp:coreProperties>
</file>