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b7945dc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b7945dc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01d39d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01d39d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01d39d5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01d39d5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01d39d5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01d39d5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7360cc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7360c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4053e9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4053e9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01d39d5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01d39d5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0400"/>
            <a:ext cx="8520600" cy="16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Semantic Segmentation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500" y="2352450"/>
            <a:ext cx="24574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198" y="2352450"/>
            <a:ext cx="33859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 of annotating your own images and training a semantic </a:t>
            </a:r>
            <a:r>
              <a:rPr lang="en"/>
              <a:t>segmentation</a:t>
            </a:r>
            <a:r>
              <a:rPr lang="en"/>
              <a:t> model. (shapes dataset is provided)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code can be found on github to deploy the unit tests in each video.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Beginners should follow all videos. They are as compact as possible to cover fundamentals, while avoiding writing the entire repository from scratch.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FCN-8 and UNet are currently supported (without cropping)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Tensorboard image tab to view the model as it trains!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List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4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rabicPeriod"/>
            </a:pPr>
            <a:r>
              <a:rPr lang="en">
                <a:solidFill>
                  <a:srgbClr val="00FF00"/>
                </a:solidFill>
              </a:rPr>
              <a:t>Series information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rabicPeriod"/>
            </a:pPr>
            <a:r>
              <a:rPr lang="en">
                <a:solidFill>
                  <a:srgbClr val="00FF00"/>
                </a:solidFill>
              </a:rPr>
              <a:t>Install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AutoNum type="alphaLcPeriod"/>
            </a:pPr>
            <a:r>
              <a:rPr lang="en">
                <a:solidFill>
                  <a:srgbClr val="00FF00"/>
                </a:solidFill>
              </a:rPr>
              <a:t>Ubuntu 18.04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AutoNum type="alphaLcPeriod"/>
            </a:pPr>
            <a:r>
              <a:rPr lang="en">
                <a:solidFill>
                  <a:srgbClr val="00FF00"/>
                </a:solidFill>
              </a:rPr>
              <a:t>Windows 10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rabicPeriod"/>
            </a:pPr>
            <a:r>
              <a:rPr lang="en">
                <a:solidFill>
                  <a:srgbClr val="00FF00"/>
                </a:solidFill>
              </a:rPr>
              <a:t>Image collection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rabicPeriod"/>
            </a:pPr>
            <a:r>
              <a:rPr lang="en">
                <a:solidFill>
                  <a:srgbClr val="00FF00"/>
                </a:solidFill>
              </a:rPr>
              <a:t>Image annotation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Binary classification masks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Multi classification masks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Hue masks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143775" y="1152475"/>
            <a:ext cx="43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rabicPeriod" startAt="8"/>
            </a:pPr>
            <a:r>
              <a:rPr lang="en">
                <a:solidFill>
                  <a:srgbClr val="FF9900"/>
                </a:solidFill>
              </a:rPr>
              <a:t>Data augmentation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rabicPeriod" startAt="8"/>
            </a:pPr>
            <a:r>
              <a:rPr lang="en">
                <a:solidFill>
                  <a:srgbClr val="FF9900"/>
                </a:solidFill>
              </a:rPr>
              <a:t>Conditional random fields (CRF)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 startAt="8"/>
            </a:pPr>
            <a:r>
              <a:rPr lang="en">
                <a:solidFill>
                  <a:srgbClr val="00FFFF"/>
                </a:solidFill>
              </a:rPr>
              <a:t>FCN-8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AutoNum type="arabicPeriod" startAt="8"/>
            </a:pPr>
            <a:r>
              <a:rPr lang="en">
                <a:solidFill>
                  <a:srgbClr val="00FFFF"/>
                </a:solidFill>
              </a:rPr>
              <a:t>UNet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rabicPeriod" startAt="8"/>
            </a:pPr>
            <a:r>
              <a:rPr lang="en">
                <a:solidFill>
                  <a:srgbClr val="00FF00"/>
                </a:solidFill>
              </a:rPr>
              <a:t>Training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rabicPeriod" startAt="8"/>
            </a:pPr>
            <a:r>
              <a:rPr lang="en">
                <a:solidFill>
                  <a:srgbClr val="00FF00"/>
                </a:solidFill>
              </a:rPr>
              <a:t>Streaming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Walkthrough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Programming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Theory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26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Webcam and NVIDIA GPU with compute capability &gt;= 3.5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with decent memory</a:t>
            </a:r>
            <a:r>
              <a:rPr lang="en"/>
              <a:t> (</a:t>
            </a:r>
            <a:r>
              <a:rPr lang="en"/>
              <a:t>4 GB)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Tensorflow-gpu dependencies (1.13)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NVIDIA driver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CUDA 10.0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cuDNN (&gt;= 7.4.1)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</a:t>
            </a:r>
            <a:r>
              <a:rPr lang="en"/>
              <a:t> import of tensorflow-gpu</a:t>
            </a:r>
            <a:endParaRPr/>
          </a:p>
          <a:p>
            <a:pPr indent="-317500" lvl="1" marL="9144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 sz="1050">
                <a:solidFill>
                  <a:srgbClr val="00FF00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python -c "import tensorflow as tf; tf.enable_eager_execution(); print(tf.reduce_sum(tf.random_normal([1000, 1000])))"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 16 &amp; ResNet 50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75" y="1368363"/>
            <a:ext cx="5298124" cy="29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325" y="687273"/>
            <a:ext cx="2752050" cy="16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5">
            <a:alphaModFix/>
          </a:blip>
          <a:srcRect b="16113" l="54811" r="12414" t="10610"/>
          <a:stretch/>
        </p:blipFill>
        <p:spPr>
          <a:xfrm>
            <a:off x="6295863" y="2625450"/>
            <a:ext cx="2000974" cy="23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FCN (Fully Convolutional Networks)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8238"/>
            <a:ext cx="8520600" cy="194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800" y="3158851"/>
            <a:ext cx="4610401" cy="18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FCN (Fully Convolutional Networks)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62" y="1413550"/>
            <a:ext cx="7075477" cy="3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25" y="1017725"/>
            <a:ext cx="57351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