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ECB3A-8836-4FB6-9122-1D3AA7D11A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COMP1110 Group Project</a:t>
            </a:r>
            <a:br>
              <a:rPr lang="en-AU" dirty="0"/>
            </a:br>
            <a:r>
              <a:rPr lang="en-AU" dirty="0"/>
              <a:t>Group thu11g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C431F8-92CE-463C-80F4-604E3E4BDC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Tim James, </a:t>
            </a:r>
            <a:r>
              <a:rPr lang="en-US" altLang="en-US" dirty="0">
                <a:latin typeface="Arial Unicode MS"/>
              </a:rPr>
              <a:t>Rebecca Gibson, Nicholas Dale </a:t>
            </a:r>
            <a:r>
              <a:rPr lang="en-US" altLang="en-US" sz="1600" dirty="0"/>
              <a:t> </a:t>
            </a:r>
            <a:endParaRPr lang="en-US" altLang="en-US" sz="4400" dirty="0">
              <a:latin typeface="Arial" panose="020B0604020202020204" pitchFamily="34" charset="0"/>
            </a:endParaRPr>
          </a:p>
          <a:p>
            <a:r>
              <a:rPr lang="en-AU" dirty="0"/>
              <a:t> 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E6328E3-F8A6-4A14-A4CB-88D9406B5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001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BA7DC-F77E-489C-B2B7-F1A836CD1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A1E7C-81FC-4B1C-A675-3089963B2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771" y="2336873"/>
            <a:ext cx="4320303" cy="3599316"/>
          </a:xfrm>
        </p:spPr>
        <p:txBody>
          <a:bodyPr/>
          <a:lstStyle/>
          <a:p>
            <a:pPr marL="0" indent="0">
              <a:buNone/>
            </a:pPr>
            <a:r>
              <a:rPr lang="en-AU" u="sng" dirty="0"/>
              <a:t>Nicholas Dale (u6430146)</a:t>
            </a:r>
            <a:endParaRPr lang="en-AU" dirty="0"/>
          </a:p>
          <a:p>
            <a:r>
              <a:rPr lang="en-AU" dirty="0"/>
              <a:t>JavaFX</a:t>
            </a:r>
          </a:p>
          <a:p>
            <a:r>
              <a:rPr lang="en-AU" dirty="0"/>
              <a:t>Drag and drop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2B8507-310F-4457-97F1-B9D5F7D15BFA}"/>
              </a:ext>
            </a:extLst>
          </p:cNvPr>
          <p:cNvSpPr txBox="1">
            <a:spLocks/>
          </p:cNvSpPr>
          <p:nvPr/>
        </p:nvSpPr>
        <p:spPr>
          <a:xfrm>
            <a:off x="4185522" y="2336873"/>
            <a:ext cx="3386854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u="sng" dirty="0"/>
              <a:t>Tim James (u6947396)</a:t>
            </a:r>
            <a:endParaRPr lang="en-AU" dirty="0"/>
          </a:p>
          <a:p>
            <a:r>
              <a:rPr lang="en-AU" dirty="0"/>
              <a:t>Class structuring</a:t>
            </a:r>
          </a:p>
          <a:p>
            <a:r>
              <a:rPr lang="en-AU" dirty="0"/>
              <a:t>Game logic</a:t>
            </a:r>
          </a:p>
          <a:p>
            <a:r>
              <a:rPr lang="en-AU" dirty="0"/>
              <a:t>Game solution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E8319FD-A564-4EA9-9EC3-2D93EACA573F}"/>
              </a:ext>
            </a:extLst>
          </p:cNvPr>
          <p:cNvSpPr txBox="1">
            <a:spLocks/>
          </p:cNvSpPr>
          <p:nvPr/>
        </p:nvSpPr>
        <p:spPr>
          <a:xfrm>
            <a:off x="7572375" y="2336873"/>
            <a:ext cx="4362450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u="sng" dirty="0"/>
              <a:t>Rebecca Gibson (u6982060)</a:t>
            </a:r>
            <a:endParaRPr lang="en-AU" b="1" dirty="0"/>
          </a:p>
          <a:p>
            <a:r>
              <a:rPr lang="en-AU" dirty="0"/>
              <a:t>Game logic</a:t>
            </a:r>
          </a:p>
          <a:p>
            <a:r>
              <a:rPr lang="en-AU" dirty="0"/>
              <a:t>JavaFX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31323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AE5DA-6CE4-4FE3-BA37-CD845840A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Our Game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231164-AC28-41B1-AD2B-1D4EC88836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8725" y="2336800"/>
            <a:ext cx="3868899" cy="4121219"/>
          </a:xfrm>
        </p:spPr>
      </p:pic>
    </p:spTree>
    <p:extLst>
      <p:ext uri="{BB962C8B-B14F-4D97-AF65-F5344CB8AC3E}">
        <p14:creationId xmlns:p14="http://schemas.microsoft.com/office/powerpoint/2010/main" val="354536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9CF8B-7921-43A6-88F7-ED326FAD2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9D125-9D68-4A8B-A742-3E4805C62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latin typeface="+mj-lt"/>
              </a:rPr>
              <a:t>Questions</a:t>
            </a:r>
            <a:r>
              <a:rPr lang="en-AU" sz="5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9515313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11</TotalTime>
  <Words>46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Arial Unicode MS</vt:lpstr>
      <vt:lpstr>Trebuchet MS</vt:lpstr>
      <vt:lpstr>Berlin</vt:lpstr>
      <vt:lpstr>COMP1110 Group Project Group thu11g</vt:lpstr>
      <vt:lpstr>Summary</vt:lpstr>
      <vt:lpstr>Our Game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COMP1110 Group Project Group thu11g</dc:title>
  <dc:creator>Tim James</dc:creator>
  <cp:lastModifiedBy>Tim James</cp:lastModifiedBy>
  <cp:revision>2</cp:revision>
  <dcterms:created xsi:type="dcterms:W3CDTF">2019-10-12T13:12:46Z</dcterms:created>
  <dcterms:modified xsi:type="dcterms:W3CDTF">2019-10-12T13:24:20Z</dcterms:modified>
</cp:coreProperties>
</file>