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58" r:id="rId5"/>
    <p:sldId id="263" r:id="rId6"/>
    <p:sldId id="262" r:id="rId7"/>
    <p:sldId id="264" r:id="rId8"/>
    <p:sldId id="265" r:id="rId9"/>
    <p:sldId id="259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186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200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10/17/19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10/17/19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10/17/19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10/17/19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10/17/19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10/17/19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10/17/19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10/17/19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10/17/19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10/17/19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10/17/19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10/17/19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10/17/19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10/17/19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10/17/19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10/17/19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10/17/19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10/17/19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ECB3A-8836-4FB6-9122-1D3AA7D11A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COMP1110 Group Project</a:t>
            </a:r>
            <a:br>
              <a:rPr lang="en-AU" dirty="0"/>
            </a:br>
            <a:r>
              <a:rPr lang="en-AU" dirty="0"/>
              <a:t>Group thu11g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C431F8-92CE-463C-80F4-604E3E4BDC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Tim James, </a:t>
            </a:r>
            <a:r>
              <a:rPr lang="en-US" altLang="en-US" dirty="0">
                <a:latin typeface="Arial Unicode MS"/>
              </a:rPr>
              <a:t>Rebecca Gibson, Nicholas Dale </a:t>
            </a:r>
            <a:r>
              <a:rPr lang="en-US" altLang="en-US" sz="1600" dirty="0"/>
              <a:t> </a:t>
            </a:r>
            <a:endParaRPr lang="en-US" altLang="en-US" sz="4400" dirty="0">
              <a:latin typeface="Arial" panose="020B0604020202020204" pitchFamily="34" charset="0"/>
            </a:endParaRPr>
          </a:p>
          <a:p>
            <a:r>
              <a:rPr lang="en-AU" dirty="0"/>
              <a:t> 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7E6328E3-F8A6-4A14-A4CB-88D9406B58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0001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BA7DC-F77E-489C-B2B7-F1A836CD1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8A1E7C-81FC-4B1C-A675-3089963B27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771" y="2336873"/>
            <a:ext cx="4320303" cy="3599316"/>
          </a:xfrm>
        </p:spPr>
        <p:txBody>
          <a:bodyPr/>
          <a:lstStyle/>
          <a:p>
            <a:pPr marL="0" indent="0">
              <a:buNone/>
            </a:pPr>
            <a:r>
              <a:rPr lang="en-AU" u="sng" dirty="0"/>
              <a:t>Nicholas Dale (u6430146)</a:t>
            </a:r>
            <a:endParaRPr lang="en-AU" dirty="0"/>
          </a:p>
          <a:p>
            <a:r>
              <a:rPr lang="en-AU" dirty="0"/>
              <a:t>JavaFX</a:t>
            </a:r>
          </a:p>
          <a:p>
            <a:r>
              <a:rPr lang="en-AU" dirty="0"/>
              <a:t>Drag and drop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C2B8507-310F-4457-97F1-B9D5F7D15BFA}"/>
              </a:ext>
            </a:extLst>
          </p:cNvPr>
          <p:cNvSpPr txBox="1">
            <a:spLocks/>
          </p:cNvSpPr>
          <p:nvPr/>
        </p:nvSpPr>
        <p:spPr>
          <a:xfrm>
            <a:off x="4185522" y="2336873"/>
            <a:ext cx="3386854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AU" u="sng" dirty="0"/>
              <a:t>Tim James (u6947396)</a:t>
            </a:r>
            <a:endParaRPr lang="en-AU" dirty="0"/>
          </a:p>
          <a:p>
            <a:r>
              <a:rPr lang="en-AU" dirty="0"/>
              <a:t>Class structuring</a:t>
            </a:r>
          </a:p>
          <a:p>
            <a:r>
              <a:rPr lang="en-AU" dirty="0"/>
              <a:t>Game logic</a:t>
            </a:r>
          </a:p>
          <a:p>
            <a:r>
              <a:rPr lang="en-AU" dirty="0"/>
              <a:t>Game solution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E8319FD-A564-4EA9-9EC3-2D93EACA573F}"/>
              </a:ext>
            </a:extLst>
          </p:cNvPr>
          <p:cNvSpPr txBox="1">
            <a:spLocks/>
          </p:cNvSpPr>
          <p:nvPr/>
        </p:nvSpPr>
        <p:spPr>
          <a:xfrm>
            <a:off x="7572375" y="2336873"/>
            <a:ext cx="4362450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u="sng" dirty="0"/>
              <a:t>Rebecca Gibson (u6982060)</a:t>
            </a:r>
            <a:endParaRPr lang="en-AU" b="1" dirty="0"/>
          </a:p>
          <a:p>
            <a:r>
              <a:rPr lang="en-AU" dirty="0"/>
              <a:t>Game logic</a:t>
            </a:r>
          </a:p>
          <a:p>
            <a:r>
              <a:rPr lang="en-AU" dirty="0"/>
              <a:t>JavaFX</a:t>
            </a:r>
          </a:p>
          <a:p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31323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58D2F-96C6-B440-99FD-A01CF475F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A92F8-3F43-934D-8EE0-F6A5927917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Created </a:t>
            </a:r>
            <a:r>
              <a:rPr lang="en-US" dirty="0" err="1"/>
              <a:t>enum</a:t>
            </a:r>
            <a:r>
              <a:rPr lang="en-US" dirty="0"/>
              <a:t> classes for certain aspects of the game tiles:</a:t>
            </a:r>
          </a:p>
          <a:p>
            <a:pPr lvl="1"/>
            <a:r>
              <a:rPr lang="en-US" dirty="0"/>
              <a:t>Direction, Shape, State</a:t>
            </a:r>
          </a:p>
          <a:p>
            <a:r>
              <a:rPr lang="en-US" dirty="0"/>
              <a:t>Created Tile class that utilized all </a:t>
            </a:r>
            <a:r>
              <a:rPr lang="en-US"/>
              <a:t>enums</a:t>
            </a:r>
          </a:p>
          <a:p>
            <a:r>
              <a:rPr lang="en-US" dirty="0"/>
              <a:t>Created ‘virtual’ game board array</a:t>
            </a:r>
          </a:p>
          <a:p>
            <a:pPr lvl="1"/>
            <a:r>
              <a:rPr lang="en-US" dirty="0"/>
              <a:t>Useful for game logic and implementation of game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4742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AE5DA-6CE4-4FE3-BA37-CD845840A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Our Game GUI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FAF2E0F-132C-4748-953D-70AA707675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65619" y="2182796"/>
            <a:ext cx="6043264" cy="4333507"/>
          </a:xfrm>
        </p:spPr>
      </p:pic>
    </p:spTree>
    <p:extLst>
      <p:ext uri="{BB962C8B-B14F-4D97-AF65-F5344CB8AC3E}">
        <p14:creationId xmlns:p14="http://schemas.microsoft.com/office/powerpoint/2010/main" val="354536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5305-C861-584D-800C-D69922173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4DE0A8-0FF9-D649-A936-4BE1F097C6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Rotations via R key and scrolling</a:t>
            </a:r>
          </a:p>
          <a:p>
            <a:r>
              <a:rPr lang="en-US" dirty="0"/>
              <a:t>Clicking to remove pieces</a:t>
            </a:r>
          </a:p>
          <a:p>
            <a:r>
              <a:rPr lang="en-US" dirty="0"/>
              <a:t>Scaling tiles upon selection </a:t>
            </a:r>
          </a:p>
        </p:txBody>
      </p:sp>
    </p:spTree>
    <p:extLst>
      <p:ext uri="{BB962C8B-B14F-4D97-AF65-F5344CB8AC3E}">
        <p14:creationId xmlns:p14="http://schemas.microsoft.com/office/powerpoint/2010/main" val="3112012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0D3B3-4ADF-0844-9C25-EC000831C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Features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19D8DF-5027-8643-9683-657866EF4C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Reset Board functionality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EB97D94A-F2D3-E549-999C-729C1C29813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96000" y="3028949"/>
            <a:ext cx="3460516" cy="2905125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844EF1-5AA4-504E-9667-5C14BE8D71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How to play instructions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47BD77C-5E25-6944-9DF7-948E096C41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443" y="3327744"/>
            <a:ext cx="4165600" cy="200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7284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0D3B3-4ADF-0844-9C25-EC000831C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Features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19D8DF-5027-8643-9683-657866EF4C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Drag and drop preview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844EF1-5AA4-504E-9667-5C14BE8D71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Difficulty selection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7B1DF68-7CB2-754B-A607-C6C5E20D90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620" t="6127" r="49665" b="46268"/>
          <a:stretch/>
        </p:blipFill>
        <p:spPr>
          <a:xfrm>
            <a:off x="1089468" y="3172253"/>
            <a:ext cx="3507245" cy="244296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83DE0D4-F8A8-7941-8403-1221694EE1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7823" y="3042679"/>
            <a:ext cx="4273332" cy="2702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4947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0D3B3-4ADF-0844-9C25-EC000831C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Features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19D8DF-5027-8643-9683-657866EF4C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Challenge completed feedback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DCAA8ED-5D3B-C340-A6EA-F9464587C7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5ED3A1E-BF63-7F4D-87DF-14439DA356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0154" y="2336873"/>
            <a:ext cx="3901625" cy="3911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0714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9CF8B-7921-43A6-88F7-ED326FAD2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59D125-9D68-4A8B-A742-3E4805C62A9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AU" sz="5400" dirty="0">
                <a:latin typeface="+mj-lt"/>
              </a:rPr>
              <a:t>Questions</a:t>
            </a:r>
            <a:r>
              <a:rPr lang="en-AU" sz="54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995153137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46</TotalTime>
  <Words>127</Words>
  <Application>Microsoft Macintosh PowerPoint</Application>
  <PresentationFormat>Widescreen</PresentationFormat>
  <Paragraphs>35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 Unicode MS</vt:lpstr>
      <vt:lpstr>Arial</vt:lpstr>
      <vt:lpstr>Trebuchet MS</vt:lpstr>
      <vt:lpstr>Berlin</vt:lpstr>
      <vt:lpstr>COMP1110 Group Project Group thu11g</vt:lpstr>
      <vt:lpstr>Summary</vt:lpstr>
      <vt:lpstr>Our approach</vt:lpstr>
      <vt:lpstr>Our Game GUI</vt:lpstr>
      <vt:lpstr>Usability</vt:lpstr>
      <vt:lpstr>Additional Features</vt:lpstr>
      <vt:lpstr>Additional Features</vt:lpstr>
      <vt:lpstr>Additional Features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COMP1110 Group Project Group thu11g</dc:title>
  <dc:creator>Tim James</dc:creator>
  <cp:lastModifiedBy>Rebecca Gibson</cp:lastModifiedBy>
  <cp:revision>8</cp:revision>
  <dcterms:created xsi:type="dcterms:W3CDTF">2019-10-12T13:12:46Z</dcterms:created>
  <dcterms:modified xsi:type="dcterms:W3CDTF">2019-10-17T11:11:35Z</dcterms:modified>
</cp:coreProperties>
</file>