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CB3A-8836-4FB6-9122-1D3AA7D11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COMP1110 Group Project</a:t>
            </a:r>
            <a:br>
              <a:rPr lang="en-AU" dirty="0"/>
            </a:br>
            <a:r>
              <a:rPr lang="en-AU" dirty="0"/>
              <a:t>Group thu11g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31F8-92CE-463C-80F4-604E3E4BD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Tim James, </a:t>
            </a:r>
            <a:r>
              <a:rPr lang="en-US" altLang="en-US" dirty="0">
                <a:latin typeface="Arial Unicode MS"/>
              </a:rPr>
              <a:t>Rebecca Gibson, Nicholas Dale 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r>
              <a:rPr lang="en-AU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E6328E3-F8A6-4A14-A4CB-88D9406B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A7DC-F77E-489C-B2B7-F1A836CD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1E7C-81FC-4B1C-A675-3089963B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1" y="2336873"/>
            <a:ext cx="4320303" cy="3599316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Nicholas Dale (u6430146)</a:t>
            </a:r>
            <a:endParaRPr lang="en-AU" dirty="0"/>
          </a:p>
          <a:p>
            <a:r>
              <a:rPr lang="en-AU" dirty="0"/>
              <a:t>JavaFX</a:t>
            </a:r>
          </a:p>
          <a:p>
            <a:r>
              <a:rPr lang="en-AU" dirty="0"/>
              <a:t>Drag and drop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B8507-310F-4457-97F1-B9D5F7D15BFA}"/>
              </a:ext>
            </a:extLst>
          </p:cNvPr>
          <p:cNvSpPr txBox="1">
            <a:spLocks/>
          </p:cNvSpPr>
          <p:nvPr/>
        </p:nvSpPr>
        <p:spPr>
          <a:xfrm>
            <a:off x="4185522" y="2336873"/>
            <a:ext cx="3386854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u="sng" dirty="0"/>
              <a:t>Tim James (u6947396)</a:t>
            </a:r>
            <a:endParaRPr lang="en-AU" dirty="0"/>
          </a:p>
          <a:p>
            <a:r>
              <a:rPr lang="en-AU" dirty="0"/>
              <a:t>Class structuring</a:t>
            </a:r>
          </a:p>
          <a:p>
            <a:r>
              <a:rPr lang="en-AU" dirty="0"/>
              <a:t>Game logic</a:t>
            </a:r>
          </a:p>
          <a:p>
            <a:r>
              <a:rPr lang="en-AU" dirty="0"/>
              <a:t>Game 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8319FD-A564-4EA9-9EC3-2D93EACA573F}"/>
              </a:ext>
            </a:extLst>
          </p:cNvPr>
          <p:cNvSpPr txBox="1">
            <a:spLocks/>
          </p:cNvSpPr>
          <p:nvPr/>
        </p:nvSpPr>
        <p:spPr>
          <a:xfrm>
            <a:off x="7572375" y="2336873"/>
            <a:ext cx="436245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u="sng" dirty="0"/>
              <a:t>Rebecca Gibson (u6982060)</a:t>
            </a:r>
            <a:endParaRPr lang="en-AU" b="1" dirty="0"/>
          </a:p>
          <a:p>
            <a:r>
              <a:rPr lang="en-AU" dirty="0"/>
              <a:t>Game logic</a:t>
            </a:r>
          </a:p>
          <a:p>
            <a:r>
              <a:rPr lang="en-AU" dirty="0"/>
              <a:t>JavaFX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13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E5DA-6CE4-4FE3-BA37-CD845840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Our Game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AF2E0F-132C-4748-953D-70AA7076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619" y="2182796"/>
            <a:ext cx="6043264" cy="4333507"/>
          </a:xfrm>
        </p:spPr>
      </p:pic>
    </p:spTree>
    <p:extLst>
      <p:ext uri="{BB962C8B-B14F-4D97-AF65-F5344CB8AC3E}">
        <p14:creationId xmlns:p14="http://schemas.microsoft.com/office/powerpoint/2010/main" val="35453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CF8B-7921-43A6-88F7-ED326FAD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D125-9D68-4A8B-A742-3E4805C62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latin typeface="+mj-lt"/>
              </a:rPr>
              <a:t>Questions</a:t>
            </a:r>
            <a:r>
              <a:rPr lang="en-AU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1531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</TotalTime>
  <Words>46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Trebuchet MS</vt:lpstr>
      <vt:lpstr>Berlin</vt:lpstr>
      <vt:lpstr>COMP1110 Group Project Group thu11g</vt:lpstr>
      <vt:lpstr>Summary</vt:lpstr>
      <vt:lpstr>Our Game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COMP1110 Group Project Group thu11g</dc:title>
  <dc:creator>Tim James</dc:creator>
  <cp:lastModifiedBy>Tim James</cp:lastModifiedBy>
  <cp:revision>3</cp:revision>
  <dcterms:created xsi:type="dcterms:W3CDTF">2019-10-12T13:12:46Z</dcterms:created>
  <dcterms:modified xsi:type="dcterms:W3CDTF">2019-10-16T17:20:18Z</dcterms:modified>
</cp:coreProperties>
</file>