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6" r:id="rId2"/>
    <p:sldId id="317" r:id="rId3"/>
    <p:sldId id="318" r:id="rId4"/>
    <p:sldId id="322" r:id="rId5"/>
    <p:sldId id="32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BC5"/>
    <a:srgbClr val="BFBFBF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10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BF052239-6C6F-472F-B175-F0FADCEE2BD3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782C8114-450B-44B5-81DD-C5B1BB7ECDC0}"/>
              </a:ext>
            </a:extLst>
          </p:cNvPr>
          <p:cNvSpPr/>
          <p:nvPr userDrawn="1"/>
        </p:nvSpPr>
        <p:spPr>
          <a:xfrm>
            <a:off x="0" y="2221486"/>
            <a:ext cx="9144000" cy="2415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78022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8788" y="5814193"/>
            <a:ext cx="5464696" cy="14324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5F0608AA-24CF-4C5D-8C94-3FD02998F39B}"/>
              </a:ext>
            </a:extLst>
          </p:cNvPr>
          <p:cNvGrpSpPr/>
          <p:nvPr userDrawn="1"/>
        </p:nvGrpSpPr>
        <p:grpSpPr>
          <a:xfrm>
            <a:off x="6298873" y="6241287"/>
            <a:ext cx="2232248" cy="55420"/>
            <a:chOff x="2055030" y="1463669"/>
            <a:chExt cx="2304256" cy="544908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B26A7DD3-07AB-4905-A99C-8AEA6DAAABC5}"/>
                </a:ext>
              </a:extLst>
            </p:cNvPr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F41A61B1-2074-49DE-B587-DD325FFBAFDB}"/>
                </a:ext>
              </a:extLst>
            </p:cNvPr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42CD1FBB-AB5F-4872-9A5D-4A1B066D5235}"/>
                </a:ext>
              </a:extLst>
            </p:cNvPr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A8657BB9-93D0-4A8E-BB6B-808D20BA11AC}"/>
                </a:ext>
              </a:extLst>
            </p:cNvPr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3"/>
            <a:ext cx="8229600" cy="452596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3" descr="Bubble Tea">
            <a:extLst>
              <a:ext uri="{FF2B5EF4-FFF2-40B4-BE49-F238E27FC236}">
                <a16:creationId xmlns:a16="http://schemas.microsoft.com/office/drawing/2014/main" id="{4A9B6E35-5310-4B85-B23D-CDA0D409A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0" y="56689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7563494B-CF9F-4947-8E64-E08C97BFAD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47813" y="2420938"/>
            <a:ext cx="6119812" cy="3744912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C019E75C-F402-4A14-B66A-FD724B1FB4AF}"/>
              </a:ext>
            </a:extLst>
          </p:cNvPr>
          <p:cNvSpPr/>
          <p:nvPr userDrawn="1"/>
        </p:nvSpPr>
        <p:spPr>
          <a:xfrm flipH="1">
            <a:off x="0" y="2848372"/>
            <a:ext cx="9144000" cy="1440160"/>
          </a:xfrm>
          <a:prstGeom prst="rect">
            <a:avLst/>
          </a:prstGeom>
          <a:solidFill>
            <a:srgbClr val="525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996952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5" y="1604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69F42ADB-7D30-4CDA-A166-333DE990463F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微軟正黑體" panose="020B0604030504040204" pitchFamily="34" charset="-12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8CD00-2A61-4939-88E9-6771D23D3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政大包種茶節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F414F1-9D82-4DAA-92DF-994955421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109302061 </a:t>
            </a:r>
            <a:r>
              <a:rPr lang="zh-TW" altLang="en-US" dirty="0"/>
              <a:t>萬丞庭</a:t>
            </a:r>
          </a:p>
        </p:txBody>
      </p:sp>
    </p:spTree>
    <p:extLst>
      <p:ext uri="{BB962C8B-B14F-4D97-AF65-F5344CB8AC3E}">
        <p14:creationId xmlns:p14="http://schemas.microsoft.com/office/powerpoint/2010/main" val="81435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02624-18B5-4346-87F0-3DD4AFE7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MAB--Money and Banking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396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5CB8D-5C9C-4839-A08E-A04C9E82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581A37-C215-409C-99AA-D381A42C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9:00-9:30 </a:t>
            </a:r>
            <a:r>
              <a:rPr lang="zh-TW" altLang="en-US" dirty="0"/>
              <a:t>集合簽到、場佈</a:t>
            </a:r>
            <a:endParaRPr lang="en-US" altLang="zh-TW" dirty="0"/>
          </a:p>
          <a:p>
            <a:r>
              <a:rPr lang="en-US" altLang="zh-TW" dirty="0"/>
              <a:t>9:30-12:30</a:t>
            </a:r>
            <a:r>
              <a:rPr lang="zh-TW" altLang="en-US" dirty="0"/>
              <a:t> 上午班</a:t>
            </a:r>
            <a:endParaRPr lang="en-US" altLang="zh-TW" dirty="0"/>
          </a:p>
          <a:p>
            <a:r>
              <a:rPr lang="en-US" altLang="zh-TW" dirty="0"/>
              <a:t>12:30-16:00</a:t>
            </a:r>
            <a:r>
              <a:rPr lang="zh-TW" altLang="en-US" dirty="0"/>
              <a:t> 下午班</a:t>
            </a:r>
            <a:endParaRPr lang="en-US" altLang="zh-TW" dirty="0"/>
          </a:p>
          <a:p>
            <a:r>
              <a:rPr lang="en-US" altLang="zh-TW" dirty="0"/>
              <a:t>16:00-16:30</a:t>
            </a:r>
            <a:r>
              <a:rPr lang="zh-TW" altLang="en-US" dirty="0"/>
              <a:t> 場地復原</a:t>
            </a:r>
          </a:p>
        </p:txBody>
      </p:sp>
    </p:spTree>
    <p:extLst>
      <p:ext uri="{BB962C8B-B14F-4D97-AF65-F5344CB8AC3E}">
        <p14:creationId xmlns:p14="http://schemas.microsoft.com/office/powerpoint/2010/main" val="78076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84FA9-3904-4BF4-9ACB-0E66AE63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可愛的</a:t>
            </a:r>
            <a:r>
              <a:rPr lang="en-US" altLang="zh-TW" dirty="0"/>
              <a:t>NCCUMAB</a:t>
            </a:r>
            <a:r>
              <a:rPr lang="zh-TW" altLang="en-US" dirty="0"/>
              <a:t>包種茶工人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AE90B-88BA-45D6-B05D-A3F7D4A89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男的帥女的美</a:t>
            </a:r>
          </a:p>
        </p:txBody>
      </p:sp>
      <p:pic>
        <p:nvPicPr>
          <p:cNvPr id="6" name="圖片版面配置區 5">
            <a:extLst>
              <a:ext uri="{FF2B5EF4-FFF2-40B4-BE49-F238E27FC236}">
                <a16:creationId xmlns:a16="http://schemas.microsoft.com/office/drawing/2014/main" id="{CDD1DF73-BAA5-4B88-BF24-62E3F1895E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0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62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EA458-3AD6-4DE7-BB6A-2BB67046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小活動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997A79-6D90-43CA-B222-D8D60A6DA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EEB818D-9E66-4696-AC31-C48A237BDC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3046552" cy="4308936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F58E94-2703-4D5B-B641-2335AF7DC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文宣品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775F03-5E0A-47F8-ADA0-B54AFFB3CC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/>
              <a:t>來攤位玩小遊戲即可免費獲得</a:t>
            </a:r>
          </a:p>
        </p:txBody>
      </p:sp>
    </p:spTree>
    <p:extLst>
      <p:ext uri="{BB962C8B-B14F-4D97-AF65-F5344CB8AC3E}">
        <p14:creationId xmlns:p14="http://schemas.microsoft.com/office/powerpoint/2010/main" val="40439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57</Words>
  <Application>Microsoft Office PowerPoint</Application>
  <PresentationFormat>如螢幕大小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微軟正黑體</vt:lpstr>
      <vt:lpstr>Arial</vt:lpstr>
      <vt:lpstr>Office Theme</vt:lpstr>
      <vt:lpstr>政大包種茶節</vt:lpstr>
      <vt:lpstr>MAB--Money and Banking</vt:lpstr>
      <vt:lpstr>時間分配</vt:lpstr>
      <vt:lpstr>可愛的NCCUMAB包種茶工人</vt:lpstr>
      <vt:lpstr>小活動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萬丞庭</cp:lastModifiedBy>
  <cp:revision>263</cp:revision>
  <dcterms:created xsi:type="dcterms:W3CDTF">2014-02-03T20:55:49Z</dcterms:created>
  <dcterms:modified xsi:type="dcterms:W3CDTF">2020-11-05T14:31:40Z</dcterms:modified>
</cp:coreProperties>
</file>