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03" r:id="rId3"/>
    <p:sldId id="314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C5"/>
    <a:srgbClr val="BFBFBF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69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BF052239-6C6F-472F-B175-F0FADCEE2BD3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5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4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4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69F42ADB-7D30-4CDA-A166-333DE990463F}" type="datetimeFigureOut">
              <a:rPr lang="en-US" smtClean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軟正黑體" panose="020B0604030504040204" pitchFamily="34" charset="-12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微軟正黑體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21486"/>
            <a:ext cx="9144000" cy="2415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Power Point Title Here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F3E80-C0BD-47C2-86AA-477C4DD3E314}"/>
              </a:ext>
            </a:extLst>
          </p:cNvPr>
          <p:cNvSpPr txBox="1">
            <a:spLocks/>
          </p:cNvSpPr>
          <p:nvPr/>
        </p:nvSpPr>
        <p:spPr>
          <a:xfrm>
            <a:off x="6300192" y="5661248"/>
            <a:ext cx="2351035" cy="453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Some Text Here</a:t>
            </a:r>
            <a:endParaRPr lang="en-US" sz="16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7B83E0EE-3D7E-42FC-8816-AD607B43B0A7}"/>
              </a:ext>
            </a:extLst>
          </p:cNvPr>
          <p:cNvGrpSpPr/>
          <p:nvPr/>
        </p:nvGrpSpPr>
        <p:grpSpPr>
          <a:xfrm>
            <a:off x="6298873" y="6241287"/>
            <a:ext cx="2232248" cy="55420"/>
            <a:chOff x="2055030" y="1463669"/>
            <a:chExt cx="2304256" cy="54490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BB6C629-5BFF-4D64-9AD5-56E7A6178702}"/>
                </a:ext>
              </a:extLst>
            </p:cNvPr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E4199DA-FFF6-422D-8298-C91BBF9A56A1}"/>
                </a:ext>
              </a:extLst>
            </p:cNvPr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06FE47DE-98B8-419F-94BD-5C3FACC7A34D}"/>
                </a:ext>
              </a:extLst>
            </p:cNvPr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34FA9DA-D3B8-4AE6-BAC4-ABF1706A0047}"/>
                </a:ext>
              </a:extLst>
            </p:cNvPr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2705206"/>
            <a:ext cx="9144000" cy="1440160"/>
          </a:xfrm>
          <a:prstGeom prst="rect">
            <a:avLst/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85378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Chapter Title Here</a:t>
            </a:r>
          </a:p>
        </p:txBody>
      </p:sp>
    </p:spTree>
    <p:extLst>
      <p:ext uri="{BB962C8B-B14F-4D97-AF65-F5344CB8AC3E}">
        <p14:creationId xmlns:p14="http://schemas.microsoft.com/office/powerpoint/2010/main" val="96893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width Text 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0D0E0-6DFA-4A47-A23F-1839A798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84CBC5"/>
                </a:solidFill>
              </a:rPr>
              <a:t>Some Text Here</a:t>
            </a:r>
            <a:endParaRPr lang="zh-TW" altLang="en-US" sz="2800" dirty="0">
              <a:solidFill>
                <a:srgbClr val="84CBC5"/>
              </a:solidFill>
            </a:endParaRPr>
          </a:p>
        </p:txBody>
      </p:sp>
      <p:pic>
        <p:nvPicPr>
          <p:cNvPr id="4" name="Graphic 3" descr="Bubble Tea">
            <a:extLst>
              <a:ext uri="{FF2B5EF4-FFF2-40B4-BE49-F238E27FC236}">
                <a16:creationId xmlns:a16="http://schemas.microsoft.com/office/drawing/2014/main" id="{7887854D-AD93-40D9-A7EF-27BC29C41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2400" y="5668964"/>
            <a:ext cx="914400" cy="914400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13BDEDF-909D-4179-84E4-DA42C5333E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077071"/>
            <a:ext cx="4466964" cy="25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Some text about the project here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7319" y="1796819"/>
            <a:ext cx="3552633" cy="38486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軟正黑體" panose="020B0604030504040204" pitchFamily="34" charset="-120"/>
              </a:rPr>
              <a:t>Your Own Picture Here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547760" y="1810480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3"/>
          <p:cNvSpPr txBox="1">
            <a:spLocks/>
          </p:cNvSpPr>
          <p:nvPr/>
        </p:nvSpPr>
        <p:spPr>
          <a:xfrm>
            <a:off x="4939125" y="1810480"/>
            <a:ext cx="3747671" cy="1906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Mas</a:t>
            </a:r>
            <a:r>
              <a:rPr lang="en-US" sz="2800" dirty="0">
                <a:solidFill>
                  <a:srgbClr val="84CBC5"/>
                </a:solidFill>
                <a:latin typeface="微軟正黑體" panose="020B0604030504040204" pitchFamily="34" charset="-120"/>
              </a:rPr>
              <a:t>te</a:t>
            </a:r>
            <a:r>
              <a:rPr lang="en-US" sz="28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r Text Here</a:t>
            </a:r>
            <a:endParaRPr lang="en-US" altLang="zh-TW" sz="2800" dirty="0">
              <a:solidFill>
                <a:schemeClr val="accent2"/>
              </a:solidFill>
              <a:latin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Second Level Text</a:t>
            </a:r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6072FC8D-CFBF-4D58-BFCC-745125F5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 and Text Sample</a:t>
            </a:r>
          </a:p>
        </p:txBody>
      </p:sp>
    </p:spTree>
    <p:extLst>
      <p:ext uri="{BB962C8B-B14F-4D97-AF65-F5344CB8AC3E}">
        <p14:creationId xmlns:p14="http://schemas.microsoft.com/office/powerpoint/2010/main" val="39991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37</Words>
  <Application>Microsoft Office PowerPoint</Application>
  <PresentationFormat>如螢幕大小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Arial</vt:lpstr>
      <vt:lpstr>Office Theme</vt:lpstr>
      <vt:lpstr>Power Point Title Here</vt:lpstr>
      <vt:lpstr>Chapter Title Here</vt:lpstr>
      <vt:lpstr>Full width Text Sample</vt:lpstr>
      <vt:lpstr>Picture and Text Sample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桂華 林</cp:lastModifiedBy>
  <cp:revision>260</cp:revision>
  <dcterms:created xsi:type="dcterms:W3CDTF">2014-02-03T20:55:49Z</dcterms:created>
  <dcterms:modified xsi:type="dcterms:W3CDTF">2020-10-30T01:07:43Z</dcterms:modified>
</cp:coreProperties>
</file>