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81051B-5F81-4EEB-A80A-BE2904C0C4CC}">
          <p14:sldIdLst>
            <p14:sldId id="256"/>
            <p14:sldId id="257"/>
            <p14:sldId id="259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垠洁" initials="钟" lastIdx="1" clrIdx="0">
    <p:extLst>
      <p:ext uri="{19B8F6BF-5375-455C-9EA6-DF929625EA0E}">
        <p15:presenceInfo xmlns:p15="http://schemas.microsoft.com/office/powerpoint/2012/main" userId="ecc3a571edbf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898995"/>
            <a:ext cx="8689976" cy="2509213"/>
          </a:xfrm>
        </p:spPr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小组成员：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6048103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458956"/>
            <a:ext cx="7511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比特填充还原数据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 smtClean="0"/>
              <a:t>=‘’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还原后的数串</a:t>
            </a:r>
            <a:endParaRPr lang="en-US" altLang="zh-CN" sz="2000" dirty="0"/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]=='0'):  </a:t>
            </a:r>
          </a:p>
          <a:p>
            <a:r>
              <a:rPr lang="en-US" altLang="zh-CN" sz="2000" dirty="0"/>
              <a:t>        count=0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+='0'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count+=1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count==5:  </a:t>
            </a:r>
          </a:p>
          <a:p>
            <a:r>
              <a:rPr lang="en-US" altLang="zh-CN" sz="2000" dirty="0"/>
              <a:t>            count=0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[i+1</a:t>
            </a:r>
            <a:r>
              <a:rPr lang="en-US" altLang="zh-CN" sz="2000" dirty="0" smtClean="0"/>
              <a:t>]==‘0’):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连续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后的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剔除</a:t>
            </a:r>
            <a:endParaRPr lang="en-US" altLang="zh-CN" sz="2000" dirty="0"/>
          </a:p>
          <a:p>
            <a:r>
              <a:rPr lang="en-US" altLang="zh-CN" sz="2000" dirty="0"/>
              <a:t>                flag=1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244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字节填充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字节填充：标志字节</a:t>
            </a:r>
            <a:r>
              <a:rPr lang="en-US" altLang="zh-CN" sz="2000" dirty="0"/>
              <a:t>7EH</a:t>
            </a:r>
            <a:r>
              <a:rPr lang="zh-CN" altLang="en-US" sz="2000" dirty="0"/>
              <a:t>、转移字节</a:t>
            </a:r>
            <a:r>
              <a:rPr lang="en-US" altLang="zh-CN" sz="2000" dirty="0"/>
              <a:t>5CH  </a:t>
            </a:r>
          </a:p>
          <a:p>
            <a:r>
              <a:rPr lang="en-US" altLang="zh-CN" sz="2000" dirty="0" err="1"/>
              <a:t>InfoStringAfterFillbyte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InfoStringAfterFill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  </a:t>
            </a:r>
          </a:p>
        </p:txBody>
      </p:sp>
    </p:spTree>
    <p:extLst>
      <p:ext uri="{BB962C8B-B14F-4D97-AF65-F5344CB8AC3E}">
        <p14:creationId xmlns:p14="http://schemas.microsoft.com/office/powerpoint/2010/main" val="824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</a:t>
            </a:r>
            <a:r>
              <a:rPr lang="en-US" altLang="zh-CN" sz="2000" dirty="0"/>
              <a:t>:</a:t>
            </a:r>
            <a:r>
              <a:rPr lang="zh-CN" altLang="en-US" sz="2000" dirty="0"/>
              <a:t>去除标志字节和转义字节  </a:t>
            </a:r>
          </a:p>
          <a:p>
            <a:r>
              <a:rPr lang="en-US" altLang="zh-CN" sz="2000" dirty="0" err="1"/>
              <a:t>InfoStringbyte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[i+1:i+2]  </a:t>
            </a:r>
          </a:p>
          <a:p>
            <a:r>
              <a:rPr lang="en-US" altLang="zh-CN" sz="2000" dirty="0"/>
              <a:t>        flag=1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('error')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</a:t>
            </a:r>
            <a:r>
              <a:rPr lang="en-US" altLang="zh-C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9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8285018" y="401782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结果分析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3267" y="3726873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7" y="902778"/>
            <a:ext cx="5788800" cy="50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79330" y="679257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9330" y="2164069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设计思路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9330" y="3648881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运行演示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9330" y="5133693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演示内容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6071" y="2914914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0185" y="2920480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8236" y="2920480"/>
            <a:ext cx="96665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659" y="2910217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实现透明</a:t>
            </a:r>
            <a:r>
              <a:rPr lang="zh-CN" altLang="zh-CN" dirty="0" smtClean="0"/>
              <a:t>传输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11" idx="3"/>
            <a:endCxn id="3" idx="1"/>
          </p:cNvCxnSpPr>
          <p:nvPr/>
        </p:nvCxnSpPr>
        <p:spPr>
          <a:xfrm flipV="1">
            <a:off x="5934887" y="940867"/>
            <a:ext cx="644443" cy="27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4" idx="1"/>
          </p:cNvCxnSpPr>
          <p:nvPr/>
        </p:nvCxnSpPr>
        <p:spPr>
          <a:xfrm flipV="1">
            <a:off x="5934887" y="2425679"/>
            <a:ext cx="644443" cy="12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>
            <a:off x="5934887" y="3659144"/>
            <a:ext cx="544290" cy="3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5934887" y="3659144"/>
            <a:ext cx="644443" cy="19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计算并添加</a:t>
            </a:r>
            <a:r>
              <a:rPr lang="en-US" altLang="zh-CN" dirty="0" smtClean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41944" y="2138245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getSendMassage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getRemainde</a:t>
            </a:r>
            <a:r>
              <a:rPr lang="en-US" altLang="zh-CN" dirty="0" err="1"/>
              <a:t>r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计算余数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检查接收到的帧是否正确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checkReceiveMassage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cxnSp>
        <p:nvCxnSpPr>
          <p:cNvPr id="21" name="直接箭头连接符 20"/>
          <p:cNvCxnSpPr>
            <a:stCxn id="7" idx="3"/>
            <a:endCxn id="14" idx="1"/>
          </p:cNvCxnSpPr>
          <p:nvPr/>
        </p:nvCxnSpPr>
        <p:spPr>
          <a:xfrm>
            <a:off x="4920314" y="231524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22463" y="43494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循环冗余校验</a:t>
            </a:r>
            <a:r>
              <a:rPr lang="en-US" altLang="zh-CN" smtClean="0"/>
              <a:t>CRC</a:t>
            </a:r>
            <a:r>
              <a:rPr lang="zh-CN" altLang="zh-CN" smtClean="0"/>
              <a:t>生成和校验程序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检验和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/>
              <a:t>得到发送的数据：数据</a:t>
            </a:r>
            <a:r>
              <a:rPr lang="en-US" altLang="zh-CN" sz="2400" dirty="0"/>
              <a:t>+CRC</a:t>
            </a:r>
            <a:r>
              <a:rPr lang="zh-CN" altLang="en-US" sz="2400" dirty="0" smtClean="0"/>
              <a:t>校验和</a:t>
            </a:r>
            <a:endParaRPr lang="zh-CN" altLang="en-US" sz="2400" dirty="0"/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getSendMassage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info,infoL,gen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massage=</a:t>
            </a:r>
            <a:r>
              <a:rPr lang="en-US" altLang="zh-CN" sz="2400" dirty="0" err="1"/>
              <a:t>addTail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info,genL</a:t>
            </a:r>
            <a:r>
              <a:rPr lang="en-US" altLang="zh-CN" sz="2400" dirty="0"/>
              <a:t>)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尾部添加零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dirty="0" err="1"/>
              <a:t>massageL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infoL</a:t>
            </a:r>
            <a:r>
              <a:rPr lang="en-US" altLang="zh-CN" sz="2400" dirty="0"/>
              <a:t>+(genL-1)  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/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massage^=remainder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减去余数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massage,massageL,remainder</a:t>
            </a:r>
            <a:r>
              <a:rPr lang="en-US" altLang="zh-CN" sz="2400" dirty="0"/>
              <a:t> 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/>
              <a:t>余数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797511"/>
            <a:ext cx="7511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求</a:t>
            </a:r>
            <a:r>
              <a:rPr lang="zh-CN" altLang="en-US" sz="2400" dirty="0" smtClean="0"/>
              <a:t>余数</a:t>
            </a:r>
            <a:endParaRPr lang="en-US" altLang="zh-CN" sz="2400" dirty="0"/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value,valueL,gen,genL</a:t>
            </a:r>
            <a:r>
              <a:rPr lang="en-US" altLang="zh-CN" sz="2400" dirty="0"/>
              <a:t>):  </a:t>
            </a:r>
          </a:p>
          <a:p>
            <a:r>
              <a:rPr lang="en-US" altLang="zh-CN" sz="2400" b="1" dirty="0"/>
              <a:t>pass</a:t>
            </a:r>
            <a:r>
              <a:rPr lang="en-US" altLang="zh-CN" sz="2400" dirty="0"/>
              <a:t>  </a:t>
            </a:r>
          </a:p>
          <a:p>
            <a:r>
              <a:rPr lang="en-US" altLang="zh-CN" sz="2400" dirty="0"/>
              <a:t>res=value&gt;&gt;(</a:t>
            </a:r>
            <a:r>
              <a:rPr lang="en-US" altLang="zh-CN" sz="2400" dirty="0" err="1"/>
              <a:t>valueL-genL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b="1" dirty="0"/>
              <a:t>for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</a:t>
            </a:r>
            <a:r>
              <a:rPr lang="en-US" altLang="zh-CN" sz="2400" dirty="0"/>
              <a:t> range(valueL-genL+1):  </a:t>
            </a:r>
          </a:p>
          <a:p>
            <a:r>
              <a:rPr lang="en-US" altLang="zh-CN" sz="2400" b="1" dirty="0"/>
              <a:t>if</a:t>
            </a:r>
            <a:r>
              <a:rPr lang="en-US" altLang="zh-CN" sz="2400" dirty="0"/>
              <a:t>(res&gt;&gt;(genL-1)):  </a:t>
            </a:r>
          </a:p>
          <a:p>
            <a:r>
              <a:rPr lang="en-US" altLang="zh-CN" sz="2400" dirty="0"/>
              <a:t>res^=gen  </a:t>
            </a:r>
          </a:p>
          <a:p>
            <a:r>
              <a:rPr lang="en-US" altLang="zh-CN" sz="2400" b="1" dirty="0"/>
              <a:t>if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!=</a:t>
            </a:r>
            <a:r>
              <a:rPr lang="en-US" altLang="zh-CN" sz="2400" dirty="0" err="1"/>
              <a:t>valueL-genL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res&lt;&lt;=1  </a:t>
            </a:r>
          </a:p>
          <a:p>
            <a:r>
              <a:rPr lang="en-US" altLang="zh-CN" sz="2400" dirty="0"/>
              <a:t>res&amp;=(~(1&lt;&lt;17))  </a:t>
            </a:r>
          </a:p>
          <a:p>
            <a:r>
              <a:rPr lang="en-US" altLang="zh-CN" sz="2400" dirty="0"/>
              <a:t>res|=((value&amp;(1&lt;&lt;(valueL-genL-1-i)))&gt;&gt;(valueL-genL-1-i))  </a:t>
            </a:r>
          </a:p>
          <a:p>
            <a:r>
              <a:rPr lang="en-US" altLang="zh-CN" sz="2400" b="1" dirty="0"/>
              <a:t>return</a:t>
            </a:r>
            <a:r>
              <a:rPr lang="en-US" altLang="zh-CN" sz="2400" dirty="0"/>
              <a:t> res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1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检查接收到的帧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检查接收到的数据：余数是否为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checkReceiveMassage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remainder==0: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余数为零，正确</a:t>
            </a:r>
            <a:endParaRPr lang="en-US" altLang="zh-CN" sz="2400" dirty="0"/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True,remainder</a:t>
            </a:r>
            <a:r>
              <a:rPr lang="en-US" altLang="zh-CN" sz="2400" dirty="0"/>
              <a:t>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False,remainder</a:t>
            </a:r>
            <a:r>
              <a:rPr lang="en-US" altLang="zh-CN" sz="2400" dirty="0"/>
              <a:t>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33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5" y="436418"/>
            <a:ext cx="5799281" cy="598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5018" y="401782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结果分析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3267" y="3726873"/>
            <a:ext cx="344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比特填充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63395" y="1992077"/>
            <a:ext cx="2749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数据遇到连续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，添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3" y="3075086"/>
            <a:ext cx="27713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数据遇到连续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 smtClean="0"/>
              <a:t>，剔除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比特</a:t>
            </a:r>
            <a:r>
              <a:rPr lang="zh-CN" altLang="en-US" dirty="0" smtClean="0"/>
              <a:t>填充复原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字节填充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187014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22463" y="42109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透明传输程序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8715" y="5049957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字节填充复原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6441944" y="5049957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2463" y="527374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243513"/>
            <a:ext cx="7511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/>
              <a:t>InfoStringAfterFill</a:t>
            </a:r>
            <a:r>
              <a:rPr lang="en-US" altLang="zh-CN" sz="2400" dirty="0" smtClean="0"/>
              <a:t>=‘’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填充后的数串</a:t>
            </a:r>
            <a:r>
              <a:rPr lang="en-US" altLang="zh-CN" sz="2400" dirty="0"/>
              <a:t> </a:t>
            </a:r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比特填充  </a:t>
            </a:r>
          </a:p>
          <a:p>
            <a:r>
              <a:rPr lang="en-US" altLang="zh-CN" sz="2400" dirty="0"/>
              <a:t>count=0  </a:t>
            </a:r>
          </a:p>
          <a:p>
            <a:r>
              <a:rPr lang="en-US" altLang="zh-CN" sz="2400" b="1" dirty="0"/>
              <a:t>for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</a:t>
            </a:r>
            <a:r>
              <a:rPr lang="en-US" altLang="zh-CN" sz="2400" dirty="0"/>
              <a:t> InfoString1: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=='0'):  </a:t>
            </a:r>
          </a:p>
          <a:p>
            <a:r>
              <a:rPr lang="en-US" altLang="zh-CN" sz="2400" dirty="0"/>
              <a:t>        count=0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count+=1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count==5:#</a:t>
            </a:r>
            <a:r>
              <a:rPr lang="zh-CN" altLang="en-US" sz="2400" dirty="0"/>
              <a:t>连续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后填充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    </a:t>
            </a:r>
            <a:r>
              <a:rPr lang="en-US" altLang="zh-CN" sz="2400" dirty="0"/>
              <a:t>count=0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1195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253</TotalTime>
  <Words>192</Words>
  <Application>Microsoft Office PowerPoint</Application>
  <PresentationFormat>宽屏</PresentationFormat>
  <Paragraphs>141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仿宋</vt:lpstr>
      <vt:lpstr>宋体</vt:lpstr>
      <vt:lpstr>Arial</vt:lpstr>
      <vt:lpstr>Tw Cen MT</vt:lpstr>
      <vt:lpstr>水滴</vt:lpstr>
      <vt:lpstr>计算机网络链路层编程</vt:lpstr>
      <vt:lpstr>PowerPoint 演示文稿</vt:lpstr>
      <vt:lpstr>PowerPoint 演示文稿</vt:lpstr>
      <vt:lpstr>计算CRC检验和</vt:lpstr>
      <vt:lpstr>计算CRC余数</vt:lpstr>
      <vt:lpstr>检查接收到的帧</vt:lpstr>
      <vt:lpstr>PowerPoint 演示文稿</vt:lpstr>
      <vt:lpstr>PowerPoint 演示文稿</vt:lpstr>
      <vt:lpstr>比特填充</vt:lpstr>
      <vt:lpstr>比特填充复原</vt:lpstr>
      <vt:lpstr>字节填充</vt:lpstr>
      <vt:lpstr>字节填充复原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23</cp:revision>
  <dcterms:created xsi:type="dcterms:W3CDTF">2019-04-23T07:39:59Z</dcterms:created>
  <dcterms:modified xsi:type="dcterms:W3CDTF">2019-04-23T13:13:15Z</dcterms:modified>
</cp:coreProperties>
</file>