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计算机网络链路层编程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小组成员：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09754" y="6048103"/>
            <a:ext cx="197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2019.4.23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0219488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35</TotalTime>
  <Words>8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Tw Cen MT</vt:lpstr>
      <vt:lpstr>水滴</vt:lpstr>
      <vt:lpstr>计算机网络链路层编程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计算机网络链路层编程</dc:title>
  <dc:creator>钟 垠洁</dc:creator>
  <cp:lastModifiedBy>钟 垠洁</cp:lastModifiedBy>
  <cp:revision>2</cp:revision>
  <dcterms:created xsi:type="dcterms:W3CDTF">2019-04-23T07:39:59Z</dcterms:created>
  <dcterms:modified xsi:type="dcterms:W3CDTF">2019-04-23T08:15:24Z</dcterms:modified>
</cp:coreProperties>
</file>