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4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04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95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95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65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EFF2-5FB7-4C20-9478-25ED1F6B999E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21628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1899138"/>
            <a:ext cx="6559062" cy="170131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Falling balls.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07369" y="5494613"/>
            <a:ext cx="5984631" cy="1319241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Владислав Пищулин</a:t>
            </a:r>
            <a:endParaRPr lang="en-US" dirty="0" smtClean="0"/>
          </a:p>
          <a:p>
            <a:r>
              <a:rPr lang="ru-RU" dirty="0" smtClean="0"/>
              <a:t>Егор Поляков</a:t>
            </a:r>
          </a:p>
          <a:p>
            <a:r>
              <a:rPr lang="ru-RU" dirty="0" smtClean="0"/>
              <a:t>Тимофей Григорьев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32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57053"/>
            <a:ext cx="10972800" cy="1143000"/>
          </a:xfrm>
        </p:spPr>
        <p:txBody>
          <a:bodyPr/>
          <a:lstStyle/>
          <a:p>
            <a:r>
              <a:rPr lang="ru-RU" dirty="0" smtClean="0"/>
              <a:t>Суть игры.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1" y="1734283"/>
            <a:ext cx="7648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Звуковое оформление.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541584"/>
            <a:ext cx="61055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014"/>
            <a:ext cx="12192000" cy="1107831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Основной код игры.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9" y="1380392"/>
            <a:ext cx="3995327" cy="2838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5" y="4280083"/>
            <a:ext cx="4011721" cy="26633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55" y="1380392"/>
            <a:ext cx="7406652" cy="55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базой данных.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5114192" cy="22047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668073"/>
            <a:ext cx="5114192" cy="28997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87" y="1417638"/>
            <a:ext cx="4836213" cy="33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37392" y="292222"/>
            <a:ext cx="12315092" cy="14310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 совету известного игрового критика Виталия </a:t>
            </a:r>
            <a:r>
              <a:rPr lang="en-US" dirty="0" smtClean="0"/>
              <a:t>“</a:t>
            </a:r>
            <a:r>
              <a:rPr lang="en-US" dirty="0" err="1" smtClean="0"/>
              <a:t>Arthas</a:t>
            </a:r>
            <a:r>
              <a:rPr lang="en-US" dirty="0" smtClean="0"/>
              <a:t>” </a:t>
            </a:r>
            <a:r>
              <a:rPr lang="ru-RU" dirty="0" err="1" smtClean="0"/>
              <a:t>Цаля</a:t>
            </a:r>
            <a:r>
              <a:rPr lang="en-US" dirty="0" smtClean="0"/>
              <a:t>: “ </a:t>
            </a:r>
            <a:r>
              <a:rPr lang="ru-RU" dirty="0" smtClean="0"/>
              <a:t>Игру не нужно усложнять настройками, она и так идеальна.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" y="2032793"/>
            <a:ext cx="5014180" cy="33427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257" y="2032793"/>
            <a:ext cx="5009412" cy="33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Приятной игры!!! </a:t>
            </a:r>
            <a:r>
              <a:rPr lang="en-US" dirty="0" smtClean="0"/>
              <a:t>&lt;3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370" y="1626577"/>
            <a:ext cx="685726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57</TotalTime>
  <Words>53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La mente</vt:lpstr>
      <vt:lpstr>Falling balls.</vt:lpstr>
      <vt:lpstr>Суть игры.</vt:lpstr>
      <vt:lpstr>Звуковое оформление.</vt:lpstr>
      <vt:lpstr>Основной код игры.</vt:lpstr>
      <vt:lpstr>Работа с базой данных.</vt:lpstr>
      <vt:lpstr>По совету известного игрового критика Виталия “Arthas” Цаля: “ Игру не нужно усложнять настройками, она и так идеальна.”</vt:lpstr>
      <vt:lpstr>Приятной игры!!!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of ass.</dc:title>
  <dc:creator>Тимофей</dc:creator>
  <cp:lastModifiedBy>Тимофей</cp:lastModifiedBy>
  <cp:revision>9</cp:revision>
  <dcterms:created xsi:type="dcterms:W3CDTF">2022-01-23T16:47:49Z</dcterms:created>
  <dcterms:modified xsi:type="dcterms:W3CDTF">2022-01-30T16:26:57Z</dcterms:modified>
</cp:coreProperties>
</file>