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F71F4-8DCB-4CB6-BBBE-BA2A53D749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3FC1CBE-08D3-4B59-82F7-EDBB14AD2CB0}">
      <dgm:prSet phldrT="[Text]"/>
      <dgm:spPr/>
      <dgm:t>
        <a:bodyPr/>
        <a:lstStyle/>
        <a:p>
          <a:r>
            <a:rPr lang="de-DE" dirty="0" err="1"/>
            <a:t>SQLAlchemy</a:t>
          </a:r>
          <a:r>
            <a:rPr lang="de-DE" dirty="0"/>
            <a:t> Datenbank</a:t>
          </a:r>
        </a:p>
      </dgm:t>
    </dgm:pt>
    <dgm:pt modelId="{60B7EF5C-AF38-43C1-AD88-A2853B7BE59F}" type="parTrans" cxnId="{482AB64A-59D2-43FA-840C-8BBCD8C89CB9}">
      <dgm:prSet/>
      <dgm:spPr/>
      <dgm:t>
        <a:bodyPr/>
        <a:lstStyle/>
        <a:p>
          <a:endParaRPr lang="de-DE"/>
        </a:p>
      </dgm:t>
    </dgm:pt>
    <dgm:pt modelId="{B037D384-1824-4826-ACA9-5C184782DCC7}" type="sibTrans" cxnId="{482AB64A-59D2-43FA-840C-8BBCD8C89CB9}">
      <dgm:prSet/>
      <dgm:spPr/>
      <dgm:t>
        <a:bodyPr/>
        <a:lstStyle/>
        <a:p>
          <a:endParaRPr lang="de-DE"/>
        </a:p>
      </dgm:t>
    </dgm:pt>
    <dgm:pt modelId="{CA636A17-46BF-4653-950F-154C1C3325B5}">
      <dgm:prSet phldrT="[Text]"/>
      <dgm:spPr/>
      <dgm:t>
        <a:bodyPr/>
        <a:lstStyle/>
        <a:p>
          <a:r>
            <a:rPr lang="de-DE" dirty="0"/>
            <a:t>Python </a:t>
          </a:r>
          <a:r>
            <a:rPr lang="de-DE" dirty="0" err="1"/>
            <a:t>Flask</a:t>
          </a:r>
          <a:r>
            <a:rPr lang="de-DE" dirty="0"/>
            <a:t> App (Backend)</a:t>
          </a:r>
        </a:p>
      </dgm:t>
    </dgm:pt>
    <dgm:pt modelId="{60903A1F-98F7-4D0E-AE38-6EE261A15EED}" type="parTrans" cxnId="{934EF8BB-E5B6-4024-BC2D-58BDFFCF9B94}">
      <dgm:prSet/>
      <dgm:spPr/>
      <dgm:t>
        <a:bodyPr/>
        <a:lstStyle/>
        <a:p>
          <a:endParaRPr lang="de-DE"/>
        </a:p>
      </dgm:t>
    </dgm:pt>
    <dgm:pt modelId="{32A99DC1-1887-43D5-9BF2-2242C3A8FDD1}" type="sibTrans" cxnId="{934EF8BB-E5B6-4024-BC2D-58BDFFCF9B94}">
      <dgm:prSet/>
      <dgm:spPr/>
      <dgm:t>
        <a:bodyPr/>
        <a:lstStyle/>
        <a:p>
          <a:endParaRPr lang="de-DE"/>
        </a:p>
      </dgm:t>
    </dgm:pt>
    <dgm:pt modelId="{71B476DA-474B-4061-85E3-7C44E8035C0B}">
      <dgm:prSet phldrT="[Text]"/>
      <dgm:spPr/>
      <dgm:t>
        <a:bodyPr/>
        <a:lstStyle/>
        <a:p>
          <a:r>
            <a:rPr lang="de-DE" dirty="0"/>
            <a:t>HTML + CSS (Frontend)</a:t>
          </a:r>
        </a:p>
      </dgm:t>
    </dgm:pt>
    <dgm:pt modelId="{1AB8EB8E-4751-4CB3-8CA1-6A12376B4CF0}" type="parTrans" cxnId="{C4DA6389-DB63-4A35-A049-D4FD4E2C194D}">
      <dgm:prSet/>
      <dgm:spPr/>
      <dgm:t>
        <a:bodyPr/>
        <a:lstStyle/>
        <a:p>
          <a:endParaRPr lang="de-DE"/>
        </a:p>
      </dgm:t>
    </dgm:pt>
    <dgm:pt modelId="{FFFA3EBE-F7EA-4576-B45B-0384118D9865}" type="sibTrans" cxnId="{C4DA6389-DB63-4A35-A049-D4FD4E2C194D}">
      <dgm:prSet/>
      <dgm:spPr/>
      <dgm:t>
        <a:bodyPr/>
        <a:lstStyle/>
        <a:p>
          <a:endParaRPr lang="de-DE"/>
        </a:p>
      </dgm:t>
    </dgm:pt>
    <dgm:pt modelId="{94AD8BD1-F219-4E2E-95D4-B43A9FB36C39}" type="pres">
      <dgm:prSet presAssocID="{D96F71F4-8DCB-4CB6-BBBE-BA2A53D74923}" presName="Name0" presStyleCnt="0">
        <dgm:presLayoutVars>
          <dgm:dir/>
          <dgm:resizeHandles val="exact"/>
        </dgm:presLayoutVars>
      </dgm:prSet>
      <dgm:spPr/>
    </dgm:pt>
    <dgm:pt modelId="{DD254F99-1DD1-41DE-9495-E741206EDB0C}" type="pres">
      <dgm:prSet presAssocID="{E3FC1CBE-08D3-4B59-82F7-EDBB14AD2CB0}" presName="node" presStyleLbl="node1" presStyleIdx="0" presStyleCnt="3" custLinFactNeighborX="6165" custLinFactNeighborY="57023">
        <dgm:presLayoutVars>
          <dgm:bulletEnabled val="1"/>
        </dgm:presLayoutVars>
      </dgm:prSet>
      <dgm:spPr/>
    </dgm:pt>
    <dgm:pt modelId="{D2A773D7-F8E6-4B96-8697-CC09AAE1C095}" type="pres">
      <dgm:prSet presAssocID="{B037D384-1824-4826-ACA9-5C184782DCC7}" presName="sibTrans" presStyleLbl="sibTrans2D1" presStyleIdx="0" presStyleCnt="2"/>
      <dgm:spPr/>
    </dgm:pt>
    <dgm:pt modelId="{8BFF78F2-079E-4A2B-9A48-0892E7317F7C}" type="pres">
      <dgm:prSet presAssocID="{B037D384-1824-4826-ACA9-5C184782DCC7}" presName="connectorText" presStyleLbl="sibTrans2D1" presStyleIdx="0" presStyleCnt="2"/>
      <dgm:spPr/>
    </dgm:pt>
    <dgm:pt modelId="{A4354DFB-D791-4576-9166-403C6DA4DAB4}" type="pres">
      <dgm:prSet presAssocID="{CA636A17-46BF-4653-950F-154C1C3325B5}" presName="node" presStyleLbl="node1" presStyleIdx="1" presStyleCnt="3" custLinFactNeighborX="-14641" custLinFactNeighborY="-57023">
        <dgm:presLayoutVars>
          <dgm:bulletEnabled val="1"/>
        </dgm:presLayoutVars>
      </dgm:prSet>
      <dgm:spPr/>
    </dgm:pt>
    <dgm:pt modelId="{9931F521-8F2A-426A-BA0E-67B1735363EA}" type="pres">
      <dgm:prSet presAssocID="{32A99DC1-1887-43D5-9BF2-2242C3A8FDD1}" presName="sibTrans" presStyleLbl="sibTrans2D1" presStyleIdx="1" presStyleCnt="2"/>
      <dgm:spPr/>
    </dgm:pt>
    <dgm:pt modelId="{BAAD27B9-962D-4810-BFB7-4E11DA9CE702}" type="pres">
      <dgm:prSet presAssocID="{32A99DC1-1887-43D5-9BF2-2242C3A8FDD1}" presName="connectorText" presStyleLbl="sibTrans2D1" presStyleIdx="1" presStyleCnt="2"/>
      <dgm:spPr/>
    </dgm:pt>
    <dgm:pt modelId="{3291D125-F62D-425C-9926-A3A60EA6566D}" type="pres">
      <dgm:prSet presAssocID="{71B476DA-474B-4061-85E3-7C44E8035C0B}" presName="node" presStyleLbl="node1" presStyleIdx="2" presStyleCnt="3" custLinFactNeighborX="836" custLinFactNeighborY="58051">
        <dgm:presLayoutVars>
          <dgm:bulletEnabled val="1"/>
        </dgm:presLayoutVars>
      </dgm:prSet>
      <dgm:spPr/>
    </dgm:pt>
  </dgm:ptLst>
  <dgm:cxnLst>
    <dgm:cxn modelId="{596B5A1D-3115-4B5D-BA72-B21BA4EB7B33}" type="presOf" srcId="{D96F71F4-8DCB-4CB6-BBBE-BA2A53D74923}" destId="{94AD8BD1-F219-4E2E-95D4-B43A9FB36C39}" srcOrd="0" destOrd="0" presId="urn:microsoft.com/office/officeart/2005/8/layout/process1"/>
    <dgm:cxn modelId="{95419466-4F15-4DCE-B9F9-F9011C9510FF}" type="presOf" srcId="{CA636A17-46BF-4653-950F-154C1C3325B5}" destId="{A4354DFB-D791-4576-9166-403C6DA4DAB4}" srcOrd="0" destOrd="0" presId="urn:microsoft.com/office/officeart/2005/8/layout/process1"/>
    <dgm:cxn modelId="{482AB64A-59D2-43FA-840C-8BBCD8C89CB9}" srcId="{D96F71F4-8DCB-4CB6-BBBE-BA2A53D74923}" destId="{E3FC1CBE-08D3-4B59-82F7-EDBB14AD2CB0}" srcOrd="0" destOrd="0" parTransId="{60B7EF5C-AF38-43C1-AD88-A2853B7BE59F}" sibTransId="{B037D384-1824-4826-ACA9-5C184782DCC7}"/>
    <dgm:cxn modelId="{9E3BEF76-B6BF-41A4-9A95-2D04E639E19B}" type="presOf" srcId="{B037D384-1824-4826-ACA9-5C184782DCC7}" destId="{D2A773D7-F8E6-4B96-8697-CC09AAE1C095}" srcOrd="0" destOrd="0" presId="urn:microsoft.com/office/officeart/2005/8/layout/process1"/>
    <dgm:cxn modelId="{13893A5A-9E66-4B2A-B4B7-1675A9286C57}" type="presOf" srcId="{32A99DC1-1887-43D5-9BF2-2242C3A8FDD1}" destId="{9931F521-8F2A-426A-BA0E-67B1735363EA}" srcOrd="0" destOrd="0" presId="urn:microsoft.com/office/officeart/2005/8/layout/process1"/>
    <dgm:cxn modelId="{C4DA6389-DB63-4A35-A049-D4FD4E2C194D}" srcId="{D96F71F4-8DCB-4CB6-BBBE-BA2A53D74923}" destId="{71B476DA-474B-4061-85E3-7C44E8035C0B}" srcOrd="2" destOrd="0" parTransId="{1AB8EB8E-4751-4CB3-8CA1-6A12376B4CF0}" sibTransId="{FFFA3EBE-F7EA-4576-B45B-0384118D9865}"/>
    <dgm:cxn modelId="{8340598E-C6BB-4335-A624-20F66471CCAF}" type="presOf" srcId="{32A99DC1-1887-43D5-9BF2-2242C3A8FDD1}" destId="{BAAD27B9-962D-4810-BFB7-4E11DA9CE702}" srcOrd="1" destOrd="0" presId="urn:microsoft.com/office/officeart/2005/8/layout/process1"/>
    <dgm:cxn modelId="{5C64E196-8C8C-4E63-9BB3-7CFE8F8730AD}" type="presOf" srcId="{E3FC1CBE-08D3-4B59-82F7-EDBB14AD2CB0}" destId="{DD254F99-1DD1-41DE-9495-E741206EDB0C}" srcOrd="0" destOrd="0" presId="urn:microsoft.com/office/officeart/2005/8/layout/process1"/>
    <dgm:cxn modelId="{934EF8BB-E5B6-4024-BC2D-58BDFFCF9B94}" srcId="{D96F71F4-8DCB-4CB6-BBBE-BA2A53D74923}" destId="{CA636A17-46BF-4653-950F-154C1C3325B5}" srcOrd="1" destOrd="0" parTransId="{60903A1F-98F7-4D0E-AE38-6EE261A15EED}" sibTransId="{32A99DC1-1887-43D5-9BF2-2242C3A8FDD1}"/>
    <dgm:cxn modelId="{D701FDCB-8526-4BB0-BE0E-1E39A5F801AC}" type="presOf" srcId="{B037D384-1824-4826-ACA9-5C184782DCC7}" destId="{8BFF78F2-079E-4A2B-9A48-0892E7317F7C}" srcOrd="1" destOrd="0" presId="urn:microsoft.com/office/officeart/2005/8/layout/process1"/>
    <dgm:cxn modelId="{85C645F1-9832-4C2F-B9EC-EBF8032374BB}" type="presOf" srcId="{71B476DA-474B-4061-85E3-7C44E8035C0B}" destId="{3291D125-F62D-425C-9926-A3A60EA6566D}" srcOrd="0" destOrd="0" presId="urn:microsoft.com/office/officeart/2005/8/layout/process1"/>
    <dgm:cxn modelId="{16151AA3-55E1-4178-BDA1-1184DA0A8420}" type="presParOf" srcId="{94AD8BD1-F219-4E2E-95D4-B43A9FB36C39}" destId="{DD254F99-1DD1-41DE-9495-E741206EDB0C}" srcOrd="0" destOrd="0" presId="urn:microsoft.com/office/officeart/2005/8/layout/process1"/>
    <dgm:cxn modelId="{67517DC8-9771-431B-9539-B6A774EC9486}" type="presParOf" srcId="{94AD8BD1-F219-4E2E-95D4-B43A9FB36C39}" destId="{D2A773D7-F8E6-4B96-8697-CC09AAE1C095}" srcOrd="1" destOrd="0" presId="urn:microsoft.com/office/officeart/2005/8/layout/process1"/>
    <dgm:cxn modelId="{CEA65373-3BB6-41B7-BD00-CF6569417F12}" type="presParOf" srcId="{D2A773D7-F8E6-4B96-8697-CC09AAE1C095}" destId="{8BFF78F2-079E-4A2B-9A48-0892E7317F7C}" srcOrd="0" destOrd="0" presId="urn:microsoft.com/office/officeart/2005/8/layout/process1"/>
    <dgm:cxn modelId="{83004A01-F4B2-4B0C-AE85-5C26401562EE}" type="presParOf" srcId="{94AD8BD1-F219-4E2E-95D4-B43A9FB36C39}" destId="{A4354DFB-D791-4576-9166-403C6DA4DAB4}" srcOrd="2" destOrd="0" presId="urn:microsoft.com/office/officeart/2005/8/layout/process1"/>
    <dgm:cxn modelId="{EFF9B75E-87EA-4F6B-83CA-90DB2E9F74F3}" type="presParOf" srcId="{94AD8BD1-F219-4E2E-95D4-B43A9FB36C39}" destId="{9931F521-8F2A-426A-BA0E-67B1735363EA}" srcOrd="3" destOrd="0" presId="urn:microsoft.com/office/officeart/2005/8/layout/process1"/>
    <dgm:cxn modelId="{EF557B72-702F-4A3F-9A8B-0658A8621E60}" type="presParOf" srcId="{9931F521-8F2A-426A-BA0E-67B1735363EA}" destId="{BAAD27B9-962D-4810-BFB7-4E11DA9CE702}" srcOrd="0" destOrd="0" presId="urn:microsoft.com/office/officeart/2005/8/layout/process1"/>
    <dgm:cxn modelId="{B5F91BBD-6E3F-4E91-86B0-5BE0222EF18A}" type="presParOf" srcId="{94AD8BD1-F219-4E2E-95D4-B43A9FB36C39}" destId="{3291D125-F62D-425C-9926-A3A60EA6566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54F99-1DD1-41DE-9495-E741206EDB0C}">
      <dsp:nvSpPr>
        <dsp:cNvPr id="0" name=""/>
        <dsp:cNvSpPr/>
      </dsp:nvSpPr>
      <dsp:spPr>
        <a:xfrm>
          <a:off x="72878" y="1880510"/>
          <a:ext cx="2602259" cy="1561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SQLAlchemy</a:t>
          </a:r>
          <a:r>
            <a:rPr lang="de-DE" sz="3200" kern="1200" dirty="0"/>
            <a:t> Datenbank</a:t>
          </a:r>
        </a:p>
      </dsp:txBody>
      <dsp:txXfrm>
        <a:off x="118609" y="1926241"/>
        <a:ext cx="2510797" cy="1469893"/>
      </dsp:txXfrm>
    </dsp:sp>
    <dsp:sp modelId="{D2A773D7-F8E6-4B96-8697-CC09AAE1C095}">
      <dsp:nvSpPr>
        <dsp:cNvPr id="0" name=""/>
        <dsp:cNvSpPr/>
      </dsp:nvSpPr>
      <dsp:spPr>
        <a:xfrm rot="19952454">
          <a:off x="2853486" y="1441750"/>
          <a:ext cx="492366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>
        <a:off x="2861806" y="1604878"/>
        <a:ext cx="344656" cy="387216"/>
      </dsp:txXfrm>
    </dsp:sp>
    <dsp:sp modelId="{A4354DFB-D791-4576-9166-403C6DA4DAB4}">
      <dsp:nvSpPr>
        <dsp:cNvPr id="0" name=""/>
        <dsp:cNvSpPr/>
      </dsp:nvSpPr>
      <dsp:spPr>
        <a:xfrm>
          <a:off x="3499471" y="99846"/>
          <a:ext cx="2602259" cy="1561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Python </a:t>
          </a:r>
          <a:r>
            <a:rPr lang="de-DE" sz="3200" kern="1200" dirty="0" err="1"/>
            <a:t>Flask</a:t>
          </a:r>
          <a:r>
            <a:rPr lang="de-DE" sz="3200" kern="1200" dirty="0"/>
            <a:t> App (Backend)</a:t>
          </a:r>
        </a:p>
      </dsp:txBody>
      <dsp:txXfrm>
        <a:off x="3545202" y="145577"/>
        <a:ext cx="2510797" cy="1469893"/>
      </dsp:txXfrm>
    </dsp:sp>
    <dsp:sp modelId="{9931F521-8F2A-426A-BA0E-67B1735363EA}">
      <dsp:nvSpPr>
        <dsp:cNvPr id="0" name=""/>
        <dsp:cNvSpPr/>
      </dsp:nvSpPr>
      <dsp:spPr>
        <a:xfrm rot="1516853">
          <a:off x="6368493" y="1464716"/>
          <a:ext cx="70453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>
        <a:off x="6377764" y="1552447"/>
        <a:ext cx="510931" cy="387216"/>
      </dsp:txXfrm>
    </dsp:sp>
    <dsp:sp modelId="{3291D125-F62D-425C-9926-A3A60EA6566D}">
      <dsp:nvSpPr>
        <dsp:cNvPr id="0" name=""/>
        <dsp:cNvSpPr/>
      </dsp:nvSpPr>
      <dsp:spPr>
        <a:xfrm>
          <a:off x="7303735" y="1896560"/>
          <a:ext cx="2602259" cy="1561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HTML + CSS (Frontend)</a:t>
          </a:r>
        </a:p>
      </dsp:txBody>
      <dsp:txXfrm>
        <a:off x="7349466" y="194229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F909B-C841-4382-AAA0-E2C07C5553AB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E2EB-2241-460E-A9E9-0D6C2ADB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28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F28DFB-B7EC-4B1E-B96B-328A1961AE5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4145-0D26-4FD3-AFFE-F7EE38735A5C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65E0-CF82-40B6-A063-FBD3F29ADAC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767-61DC-4836-9962-27AE006F5BE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0B3-8578-4F1E-8FAB-00B729DD1F3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B73F-49E2-4D43-93BA-B2BC2D9EFD94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80D5-8E39-4135-BCF4-550865D83ED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FC31-9429-4274-84A2-908CBB78D3DC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4FF1-8C3B-4DAB-88F7-AEA03B2D30C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3647-4200-4DFB-9681-D2B1A4879874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2170-8CDD-407E-8EBF-165613E2CF94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79AA-7FC6-44A4-A325-7E5E49A37E9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6B6-08CD-4D7F-B354-5692C742E55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3DD-4E31-4ECD-9114-7885317D7C58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0A79-89E5-4848-AE80-94FB6B604BB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285-30B2-45C2-B6F0-E504930BEB9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258E-F6B1-4E71-BA1D-32736B6C9100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30F3-8BEF-476A-87D1-780C2464A32B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6BFF0-1AD9-0A37-71A7-F9FE77F56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-do-list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BE0DDD-F0DB-D6ED-1911-DEE65414F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Programmier-projekt von tim, </a:t>
            </a:r>
            <a:r>
              <a:rPr lang="de-DE" dirty="0" err="1"/>
              <a:t>noah</a:t>
            </a:r>
            <a:r>
              <a:rPr lang="de-DE" dirty="0"/>
              <a:t> und </a:t>
            </a:r>
            <a:r>
              <a:rPr lang="de-DE" dirty="0" err="1"/>
              <a:t>niklas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6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917A3-5C49-5429-E05F-C8FFAED1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1E019-642F-E6A4-CC4B-6B460B4B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 Erklärung des Projekts</a:t>
            </a:r>
          </a:p>
          <a:p>
            <a:r>
              <a:rPr lang="de-DE" dirty="0"/>
              <a:t>Funktionen anhand von </a:t>
            </a:r>
            <a:r>
              <a:rPr lang="de-DE" dirty="0" err="1"/>
              <a:t>Codesnippets</a:t>
            </a:r>
            <a:endParaRPr lang="de-DE" dirty="0"/>
          </a:p>
          <a:p>
            <a:r>
              <a:rPr lang="de-DE" dirty="0"/>
              <a:t>Graphische Anwendung als Website</a:t>
            </a:r>
          </a:p>
          <a:p>
            <a:r>
              <a:rPr lang="de-DE" dirty="0"/>
              <a:t>Positives und Negatives im Projekt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7A4198-8489-2D61-DE6F-A82CD0D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AEF06-A212-E9AB-1BB7-E6B09B1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2FC40-ACD5-0A68-1131-80B29449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Erklärung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18A9C-6F16-9E1F-039E-379DA09E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Die </a:t>
            </a:r>
            <a:r>
              <a:rPr lang="de-DE" dirty="0" err="1"/>
              <a:t>To</a:t>
            </a:r>
            <a:r>
              <a:rPr lang="de-DE" dirty="0"/>
              <a:t>-Do-List wurde in Python geschrieben und in einer HTML-Website mit CSS und JavaScript zur einfachen Anwendung implementiert.</a:t>
            </a:r>
          </a:p>
          <a:p>
            <a:pPr marL="0" indent="0">
              <a:buNone/>
            </a:pPr>
            <a:r>
              <a:rPr lang="de-DE" dirty="0"/>
              <a:t>- Es wurden Python Libraries verwendet, um das Python-Programm mit der Website zu verknüpfen und um ein Login-System zu ermöglichen.</a:t>
            </a:r>
          </a:p>
          <a:p>
            <a:pPr marL="0" indent="0">
              <a:buNone/>
            </a:pPr>
            <a:r>
              <a:rPr lang="de-DE" dirty="0"/>
              <a:t>- Es wurde ein GitHub Repository erstellt, um den Arbeitsprozess auf die Studenten aufteilen zu können und dennoch gleichzeitig 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EC10A-B192-A183-1D2D-620074CA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0199A4-E373-9AE4-7AEB-9CEF990C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9A8D3-B898-E910-62BA-0573E483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Struktur</a:t>
            </a:r>
            <a:endParaRPr lang="de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8B281C4-A01A-85D8-EE20-1F9E45703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461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D35D71-27F3-BE88-EE07-E6908C60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0213B9-A4CA-4674-6E83-50CFAA60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DD47B-2334-03EE-A724-579790F0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anhand von codeschnipseln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7286A-FBDA-D066-E70A-48DF42B9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de-DE" dirty="0"/>
              <a:t>Einbindung einer Datenbank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93756-9320-B0BB-2A89-04E8C3C7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C5AF8-756F-EBB2-DEB7-6A96800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10630C-E887-D861-108C-44A0A0C1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48718"/>
            <a:ext cx="8143741" cy="21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61499-9D7E-4E5B-DE33-60603639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de-DE" dirty="0"/>
              <a:t>Funktionen anhand von codeschnipseln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DE3EF-7193-EA22-3739-844991D8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Python </a:t>
            </a:r>
            <a:r>
              <a:rPr lang="de-DE" dirty="0" err="1"/>
              <a:t>Flask</a:t>
            </a:r>
            <a:r>
              <a:rPr lang="de-DE" dirty="0"/>
              <a:t> App als Backend:</a:t>
            </a:r>
          </a:p>
          <a:p>
            <a:r>
              <a:rPr lang="de-DE" dirty="0"/>
              <a:t>Schnittstelle zwischen Datenbank und Frontend</a:t>
            </a:r>
          </a:p>
          <a:p>
            <a:r>
              <a:rPr lang="de-DE" dirty="0"/>
              <a:t>Login-Funktion implementiert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C1D4F-0B10-FFB1-E179-B82FBD5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238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To-Do Liste von Tim, Noah und Niklas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D7C455-7699-18EB-38DA-1C9A03F5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8124" y="5883275"/>
            <a:ext cx="6692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6" name="Round Diagonal Corner Rectangle 6">
            <a:extLst>
              <a:ext uri="{FF2B5EF4-FFF2-40B4-BE49-F238E27FC236}">
                <a16:creationId xmlns:a16="http://schemas.microsoft.com/office/drawing/2014/main" id="{1EF77448-7543-4B70-A21F-AA7796726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1751353-E86E-E9D9-7987-838C1126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771" y="4941627"/>
            <a:ext cx="3702114" cy="1638186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8FB480-FB25-4CFA-BC46-4CEB76E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B3AAEC-D19C-0A21-E87E-2AF5E56E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88" y="3110348"/>
            <a:ext cx="3992880" cy="738683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F13E3B-F6A3-40C3-B3D0-5EC536B8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967636-EB8E-FB03-C8F2-85EBA04C7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624" y="1037630"/>
            <a:ext cx="3992880" cy="4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CCB50B-E2F1-9B09-8512-5380532C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>
                <a:solidFill>
                  <a:srgbClr val="FFFFFF"/>
                </a:solidFill>
              </a:rPr>
              <a:t>Graphische anwendung als website</a:t>
            </a:r>
          </a:p>
        </p:txBody>
      </p:sp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84A625D-E59F-9154-E658-0693489F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57276"/>
            <a:ext cx="6112382" cy="233798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3B0054-18A0-39A9-A293-4815A7FB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HTML Website </a:t>
            </a:r>
            <a:r>
              <a:rPr lang="en-US" sz="1800" dirty="0" err="1">
                <a:solidFill>
                  <a:srgbClr val="FFFFFF"/>
                </a:solidFill>
              </a:rPr>
              <a:t>mit</a:t>
            </a:r>
            <a:r>
              <a:rPr lang="en-US" sz="1800" dirty="0">
                <a:solidFill>
                  <a:srgbClr val="FFFFFF"/>
                </a:solidFill>
              </a:rPr>
              <a:t> CSS und JavaScript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Neue Tasks </a:t>
            </a:r>
            <a:r>
              <a:rPr lang="en-US" sz="1800" dirty="0" err="1">
                <a:solidFill>
                  <a:srgbClr val="FFFFFF"/>
                </a:solidFill>
              </a:rPr>
              <a:t>können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erstellt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werden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Tasks </a:t>
            </a:r>
            <a:r>
              <a:rPr lang="en-US" sz="1800" dirty="0" err="1">
                <a:solidFill>
                  <a:srgbClr val="FFFFFF"/>
                </a:solidFill>
              </a:rPr>
              <a:t>können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erledigt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gekennzeichnet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werden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Benutzer</a:t>
            </a:r>
            <a:r>
              <a:rPr lang="en-US" sz="1800" dirty="0">
                <a:solidFill>
                  <a:srgbClr val="FFFFFF"/>
                </a:solidFill>
              </a:rPr>
              <a:t> und Tasks </a:t>
            </a:r>
            <a:r>
              <a:rPr lang="en-US" sz="1800" dirty="0" err="1">
                <a:solidFill>
                  <a:srgbClr val="FFFFFF"/>
                </a:solidFill>
              </a:rPr>
              <a:t>können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gelöscht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werden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A9466-46A7-2D87-4FC8-E28B36A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09360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To-Do Liste von Tim, Noah und Niklas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44CD15-20E4-7E05-E769-4527DCF9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25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475EE-9FF9-D63F-2BC9-67EF84B6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Positives und negatives im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D8D59-DABB-B02C-5F6C-1CC94463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Man konnte viele Features in das Projekt einbauen (Anmeldefunktion, verschiedene Nutzer, Interaktionen mit Einträgen)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Projekt ist gut einteilbar für Gruppen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Teilweise stellte GitHub ein Problem dar, da es unlösbare </a:t>
            </a:r>
            <a:r>
              <a:rPr lang="de-DE" dirty="0" err="1"/>
              <a:t>Merge</a:t>
            </a:r>
            <a:r>
              <a:rPr lang="de-DE" dirty="0"/>
              <a:t> Konflikte gab und ein aktueller Stand somit manchmal nicht vorhanden </a:t>
            </a:r>
            <a:r>
              <a:rPr lang="de-DE"/>
              <a:t>war.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81FFF1-143D-D5F5-FBEC-32955743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0CD9E-D3B2-1FB1-40EB-D2F02DF2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0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B858C-DC18-371A-B7F2-88A9FA7F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CC4C0-22F6-F614-5DA7-28907FF3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neuer Features, wie einer Vorlesefunktion</a:t>
            </a:r>
          </a:p>
          <a:p>
            <a:r>
              <a:rPr lang="de-DE" dirty="0"/>
              <a:t>Verbesserung der Anmeldefunktion und im Umgang mit verschiedenen Nutzern (Rechteverteilung, was kann ein Nutzer machen, was nicht?)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5341E7-2925-9D5A-921E-15BE3645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To-Do Liste von Tim, Noah und Niklas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58B36-7686-7E03-08DE-E2746723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317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Tw Cen MT</vt:lpstr>
      <vt:lpstr>Wingdings</vt:lpstr>
      <vt:lpstr>Schaltkreis</vt:lpstr>
      <vt:lpstr>To-do-list</vt:lpstr>
      <vt:lpstr>gliederung</vt:lpstr>
      <vt:lpstr>Kurze Erklärung des Projekts</vt:lpstr>
      <vt:lpstr>Struktur</vt:lpstr>
      <vt:lpstr>Funktionen anhand von codeschnipseln</vt:lpstr>
      <vt:lpstr>Funktionen anhand von codeschnipseln</vt:lpstr>
      <vt:lpstr>Graphische anwendung als website</vt:lpstr>
      <vt:lpstr>Positives und negatives im Projekt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liste </dc:title>
  <dc:creator>Niklas Hopf</dc:creator>
  <cp:lastModifiedBy>Leute, Tim</cp:lastModifiedBy>
  <cp:revision>2</cp:revision>
  <dcterms:created xsi:type="dcterms:W3CDTF">2024-02-18T16:40:41Z</dcterms:created>
  <dcterms:modified xsi:type="dcterms:W3CDTF">2024-02-23T13:37:01Z</dcterms:modified>
</cp:coreProperties>
</file>