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443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1" initials="E" lastIdx="1" clrIdx="0">
    <p:extLst>
      <p:ext uri="{19B8F6BF-5375-455C-9EA6-DF929625EA0E}">
        <p15:presenceInfo xmlns:p15="http://schemas.microsoft.com/office/powerpoint/2012/main" userId="EG1" providerId="None"/>
      </p:ext>
    </p:extLst>
  </p:cmAuthor>
  <p:cmAuthor id="2" name="Софрыгин Лука, LS4" initials="СЛL" lastIdx="1" clrIdx="1">
    <p:extLst>
      <p:ext uri="{19B8F6BF-5375-455C-9EA6-DF929625EA0E}">
        <p15:presenceInfo xmlns:p15="http://schemas.microsoft.com/office/powerpoint/2012/main" userId="S-1-5-21-625263247-1454195203-2169808520-126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95036" autoAdjust="0"/>
  </p:normalViewPr>
  <p:slideViewPr>
    <p:cSldViewPr snapToGrid="0">
      <p:cViewPr varScale="1">
        <p:scale>
          <a:sx n="146" d="100"/>
          <a:sy n="146" d="100"/>
        </p:scale>
        <p:origin x="1050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-292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EAE9-AAF6-4AB1-9F59-9F984DBCDFBC}" type="datetimeFigureOut">
              <a:rPr lang="ru-RU" smtClean="0"/>
              <a:pPr/>
              <a:t>27.06.2024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C65B3-3737-4DC1-B218-587C71CB93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4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434DA-C882-4236-B529-83D1422DE2D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DA4F9-7829-4D35-8D88-FDEF56B76E9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73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AAD59-6DE1-4F50-B920-BAFEFE9DB8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3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12" y="55322"/>
            <a:ext cx="7606737" cy="639159"/>
          </a:xfrm>
        </p:spPr>
        <p:txBody>
          <a:bodyPr>
            <a:noAutofit/>
          </a:bodyPr>
          <a:lstStyle>
            <a:lvl1pPr algn="ctr">
              <a:defRPr sz="2800" b="1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E97AC-181C-4449-90AE-0FBDA16C839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B412-E239-4344-928E-2867D770A18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C8D87-A996-4440-991B-7DD9C037A87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73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75C28-016B-4185-BB52-3DDD41B823C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11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FE08A-AC47-4206-9EEC-E68F186D071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34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4F2E-64D2-421A-96CC-2929F053A95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13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F8C40-96CF-4BF1-99C9-D116826B1F3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6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46153-EFBC-4F2F-893B-F26FC7A1632B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604250" y="0"/>
            <a:ext cx="539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795809-B645-4CC9-A58F-EB036C300100}" type="slidenum">
              <a:rPr kumimoji="0" lang="ru-RU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2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9525" y="0"/>
            <a:ext cx="9163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888" y="59726"/>
            <a:ext cx="7641461" cy="57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63929"/>
            <a:ext cx="7886700" cy="38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8A356-A2FE-4310-85D3-F33D26BF58C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pic>
        <p:nvPicPr>
          <p:cNvPr id="10" name="Рисунок 10" descr="Утвержденый герб__Sova2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546" y="4429636"/>
            <a:ext cx="501905" cy="69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School30-110_uni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390" y="4187441"/>
            <a:ext cx="1106685" cy="1059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/>
          <p:cNvSpPr txBox="1">
            <a:spLocks noChangeArrowheads="1"/>
          </p:cNvSpPr>
          <p:nvPr userDrawn="1"/>
        </p:nvSpPr>
        <p:spPr>
          <a:xfrm>
            <a:off x="1042990" y="4562226"/>
            <a:ext cx="7561262" cy="465534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Computer Graphics Support Group</a:t>
            </a:r>
            <a:endParaRPr lang="ru-RU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Санкт-Петербургский губернаторский физико-математический лицей № 30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Рисунок 14" descr="CGSG-Logo_Stroke_4p_Cyant_300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89724" cy="712601"/>
          </a:xfrm>
          <a:prstGeom prst="rect">
            <a:avLst/>
          </a:prstGeom>
        </p:spPr>
      </p:pic>
      <p:pic>
        <p:nvPicPr>
          <p:cNvPr id="16" name="Рисунок 15" descr="logo-100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8083996" y="0"/>
            <a:ext cx="736476" cy="7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000" b="1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 search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732268" y="934826"/>
            <a:ext cx="4730830" cy="2539894"/>
            <a:chOff x="3784519" y="1156895"/>
            <a:chExt cx="4730830" cy="253989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4519" y="1495449"/>
              <a:ext cx="4730830" cy="220134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404905" y="1156895"/>
              <a:ext cx="3490058" cy="33855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kern="0" dirty="0">
                  <a:solidFill>
                    <a:srgbClr val="000000"/>
                  </a:solidFill>
                </a:rPr>
                <a:t>Запрос данных с помощью </a:t>
              </a:r>
              <a:r>
                <a:rPr lang="en-US" sz="1600" kern="0" dirty="0" err="1">
                  <a:solidFill>
                    <a:srgbClr val="000000"/>
                  </a:solidFill>
                </a:rPr>
                <a:t>GitHub</a:t>
              </a:r>
              <a:r>
                <a:rPr lang="en-US" sz="1600" kern="0" dirty="0">
                  <a:solidFill>
                    <a:srgbClr val="000000"/>
                  </a:solidFill>
                </a:rPr>
                <a:t> API</a:t>
              </a:r>
              <a:endParaRPr lang="ru-RU" sz="16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48698" y="2467165"/>
            <a:ext cx="2374425" cy="1650628"/>
            <a:chOff x="648698" y="2467165"/>
            <a:chExt cx="2374425" cy="1650628"/>
          </a:xfrm>
        </p:grpSpPr>
        <p:sp>
          <p:nvSpPr>
            <p:cNvPr id="15" name="TextBox 14"/>
            <p:cNvSpPr txBox="1"/>
            <p:nvPr/>
          </p:nvSpPr>
          <p:spPr>
            <a:xfrm>
              <a:off x="1186535" y="2467165"/>
              <a:ext cx="1298753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Пример </a:t>
              </a:r>
              <a:r>
                <a:rPr lang="en-US" dirty="0" err="1" smtClean="0"/>
                <a:t>css</a:t>
              </a:r>
              <a:endParaRPr lang="ru-RU" dirty="0"/>
            </a:p>
          </p:txBody>
        </p:sp>
        <p:pic>
          <p:nvPicPr>
            <p:cNvPr id="17" name="2024-06-27 09-46-00">
              <a:hlinkClick r:id="" action="ppaction://media"/>
            </p:cNvPr>
            <p:cNvPicPr>
              <a:picLocks noChangeAspect="1"/>
            </p:cNvPicPr>
            <p:nvPr>
              <a:videoFile r:link="rId2"/>
              <p:extLst>
                <p:ext uri="{DAA4B4D4-6D71-4841-9C94-3DE7FCFB9230}">
                  <p14:media xmlns:p14="http://schemas.microsoft.com/office/powerpoint/2010/main" r:embed="rId1"/>
                </p:ext>
              </p:extLst>
            </p:nvPr>
          </p:nvPicPr>
          <p:blipFill>
            <a:blip r:embed="rId5"/>
            <a:stretch>
              <a:fillRect/>
            </a:stretch>
          </p:blipFill>
          <p:spPr>
            <a:xfrm>
              <a:off x="648698" y="2831646"/>
              <a:ext cx="2374425" cy="128614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  <p:grpSp>
        <p:nvGrpSpPr>
          <p:cNvPr id="20" name="Группа 19"/>
          <p:cNvGrpSpPr/>
          <p:nvPr/>
        </p:nvGrpSpPr>
        <p:grpSpPr>
          <a:xfrm>
            <a:off x="178246" y="904895"/>
            <a:ext cx="3315321" cy="1307616"/>
            <a:chOff x="178246" y="904895"/>
            <a:chExt cx="3315321" cy="1307616"/>
          </a:xfrm>
        </p:grpSpPr>
        <p:sp>
          <p:nvSpPr>
            <p:cNvPr id="11" name="TextBox 10"/>
            <p:cNvSpPr txBox="1"/>
            <p:nvPr/>
          </p:nvSpPr>
          <p:spPr>
            <a:xfrm>
              <a:off x="508973" y="904895"/>
              <a:ext cx="2653868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Пример элемента списка</a:t>
              </a:r>
              <a:endParaRPr lang="ru-RU" dirty="0"/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246" y="1273380"/>
              <a:ext cx="3315321" cy="93913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  <p:sp>
        <p:nvSpPr>
          <p:cNvPr id="21" name="TextBox 20"/>
          <p:cNvSpPr txBox="1"/>
          <p:nvPr/>
        </p:nvSpPr>
        <p:spPr>
          <a:xfrm>
            <a:off x="4019651" y="3651068"/>
            <a:ext cx="369396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 самой строке можно запросить уже отсортированные данные</a:t>
            </a:r>
            <a:endParaRPr lang="ru-RU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7027817" y="2769326"/>
            <a:ext cx="248194" cy="95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Течение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19118</TotalTime>
  <Words>22</Words>
  <Application>Microsoft Office PowerPoint</Application>
  <PresentationFormat>Экран (16:9)</PresentationFormat>
  <Paragraphs>5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Течение</vt:lpstr>
      <vt:lpstr>GitHub repositories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очень сложной анимации для оптимизации визуализации трехмерных сцен.</dc:title>
  <dc:creator>CGSG'2020</dc:creator>
  <cp:keywords>CGSG;Computer Graphics;Real Time;ФМЛ № 30;Computer Graphics Support Group</cp:keywords>
  <cp:lastModifiedBy>Минажетдинов Тимур, TM2</cp:lastModifiedBy>
  <cp:revision>532</cp:revision>
  <dcterms:created xsi:type="dcterms:W3CDTF">2016-01-28T14:53:46Z</dcterms:created>
  <dcterms:modified xsi:type="dcterms:W3CDTF">2024-06-27T06:58:24Z</dcterms:modified>
</cp:coreProperties>
</file>