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C555-3298-4491-8F4C-84E865F2E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711DC-6170-43FE-9C69-73F07F389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DB7BE-08AD-4A3D-9485-E302638A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88A-1C07-4056-AE47-9B72D0045FC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54D9-A3D8-4684-8C29-D22A5FC3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E1048-C72B-4C46-9516-C0942650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3F50-819E-4161-B1DE-909A6B915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8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63EF-5AA2-4680-B4D1-8014571E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5DAC5-93DE-4625-AC9B-8DABC314C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1C2F5-B375-4A2B-8604-ED6F87CE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88A-1C07-4056-AE47-9B72D0045FC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579C0-09E1-4DFE-A29E-81CB83FF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50299-DAE0-4780-BA66-5DAABE08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3F50-819E-4161-B1DE-909A6B915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7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0603E-2413-4BD5-B6E7-09F67F40D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7ADDD-78B6-4C3D-A11C-7F771DBBC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9E8A1-18E2-4EBA-A4AF-B6A32249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88A-1C07-4056-AE47-9B72D0045FC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2AE31-F8BA-4FDC-926E-0E9F0DF4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E50B5-53C7-4C18-A032-BDB2FA0C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3F50-819E-4161-B1DE-909A6B915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6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0038-5E0B-497C-B73E-5A5674392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979D5-999A-4CD2-AE7F-F2C53083C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9334B-A11F-4DC4-930B-DCDBB234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88A-1C07-4056-AE47-9B72D0045FC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273F9-FF70-4343-ABFF-021099AD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FE8B0-2CC7-44DA-AFAE-3CB87769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3F50-819E-4161-B1DE-909A6B915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3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F3A8-4407-415A-91DF-69E140C3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75919-6FB6-46B9-ACB6-1B18C1EA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F3272-AA62-408C-90ED-41D8080A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88A-1C07-4056-AE47-9B72D0045FC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65279-2DA2-43EC-9510-4D1BD55E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9944B-0884-4F44-AF93-3E2C9086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3F50-819E-4161-B1DE-909A6B915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433A-4C46-4350-9414-B86A42CE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CD1E9-9878-4D2B-B879-C373ED5B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4CB7B-4980-4190-96D6-D766F2219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E6459-E3E5-4AB4-BC40-049131AA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88A-1C07-4056-AE47-9B72D0045FC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7994D-BB4B-4717-84C4-B7ACBF98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6150D-07DF-4AB1-A758-D0DE8916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3F50-819E-4161-B1DE-909A6B915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3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B8F5-E2BD-4310-A71C-59190DDF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5D2BA-7131-4399-9863-A786D2740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C9AE9-B2EA-476C-9573-0DF9CC97D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89F95-4498-4227-AAB3-C518A973A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88BC8-43BD-442A-AFD2-7B20E801A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2DDB8-2055-4DF3-9B3A-CC3C3413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88A-1C07-4056-AE47-9B72D0045FC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232B5-819E-459D-BAC9-6790443D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D0352-D937-4283-982E-6E62643B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3F50-819E-4161-B1DE-909A6B915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8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6936-460B-4E27-88DC-4E03C7CE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3C96D-39E9-4A35-8AD9-241A7E43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88A-1C07-4056-AE47-9B72D0045FC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36BD9-ACD5-4034-9EBA-82435EBA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9BD53-AB62-404A-ABF8-ED673F41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3F50-819E-4161-B1DE-909A6B915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8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A1081-14B9-4B06-8B7A-622D3E16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88A-1C07-4056-AE47-9B72D0045FC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708C0C-319D-4FA3-B5B9-35C6A4B8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6DE-CBC1-4298-98DB-2EE8C876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3F50-819E-4161-B1DE-909A6B915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8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6F1A-51D0-4066-91EC-E19843EB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9C249-4C75-4C56-9549-D1582B1F4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8167A-6C2B-4085-B768-3919CEAB3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03382-5AFE-46E0-95C4-6FB7D56C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88A-1C07-4056-AE47-9B72D0045FC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1B7E5-6DB9-41DB-8EC1-468CB96A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3FF1B-246A-4DA4-BDC9-FE096ECB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3F50-819E-4161-B1DE-909A6B915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1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4482-F979-4A71-971F-19E8505A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91367-47D9-44DF-B9E9-07D8050C2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70EAA-6A44-4113-99DB-358F1E5F7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63096-D56C-4873-BA10-DC2DBF82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88A-1C07-4056-AE47-9B72D0045FC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73FF6-8039-44F4-9BE5-829D57DF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007A9-7D1F-4D7D-A3C3-10C21F0D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3F50-819E-4161-B1DE-909A6B915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6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B2918-21E1-46BB-9688-A21E3D54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BC14B-41EB-4EE0-B51D-719D07BB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FEE2-D096-4205-9CD5-12AC0D4C2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388A-1C07-4056-AE47-9B72D0045FC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02128-7AAB-44A6-A6BA-A6A03ADAD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B0E61-B294-4827-93B8-CF239DDC9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A3F50-819E-4161-B1DE-909A6B915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2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C83286CE-B9DE-4E5D-B625-A008E307DE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t="7004" r="67897" b="75754"/>
          <a:stretch/>
        </p:blipFill>
        <p:spPr>
          <a:xfrm>
            <a:off x="4489323" y="243755"/>
            <a:ext cx="3213353" cy="952333"/>
          </a:xfrm>
          <a:prstGeom prst="rect">
            <a:avLst/>
          </a:prstGeom>
          <a:effectLst>
            <a:glow rad="139700">
              <a:schemeClr val="accent1">
                <a:satMod val="175000"/>
                <a:alpha val="29000"/>
              </a:schemeClr>
            </a:glow>
            <a:reflection endPos="0" dist="50800" dir="5400000" sy="-100000" algn="bl" rotWithShape="0"/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A1D6A7-2F9A-40E5-BC7E-C0AFA9574750}"/>
              </a:ext>
            </a:extLst>
          </p:cNvPr>
          <p:cNvSpPr txBox="1"/>
          <p:nvPr/>
        </p:nvSpPr>
        <p:spPr>
          <a:xfrm>
            <a:off x="4719483" y="489088"/>
            <a:ext cx="275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 Light" panose="020E0502030303020204" pitchFamily="34" charset="0"/>
                <a:cs typeface="Segoe UI" panose="020B0502040204020203" pitchFamily="34" charset="0"/>
              </a:rPr>
              <a:t>Enter Name…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CF8CB-DE38-485F-95EC-291D56230BCA}"/>
              </a:ext>
            </a:extLst>
          </p:cNvPr>
          <p:cNvSpPr txBox="1"/>
          <p:nvPr/>
        </p:nvSpPr>
        <p:spPr>
          <a:xfrm>
            <a:off x="5008266" y="2444919"/>
            <a:ext cx="2175467" cy="64633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  <a:reflection endPos="0" dir="5400000" sy="-100000" algn="bl" rotWithShape="0"/>
            <a:softEdge rad="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/>
        </p:spPr>
        <p:txBody>
          <a:bodyPr wrap="none" rtlCol="0">
            <a:spAutoFit/>
            <a:sp3d extrusionH="57150">
              <a:bevelT w="95250" h="38100" prst="hardEdge"/>
            </a:sp3d>
          </a:bodyPr>
          <a:lstStyle/>
          <a:p>
            <a:r>
              <a:rPr lang="en-US" sz="3600" dirty="0">
                <a:ln w="0"/>
                <a:gradFill>
                  <a:gsLst>
                    <a:gs pos="0">
                      <a:schemeClr val="accent1">
                        <a:lumMod val="50000"/>
                      </a:schemeClr>
                    </a:gs>
                    <a:gs pos="70000">
                      <a:schemeClr val="accent1">
                        <a:lumMod val="60000"/>
                        <a:lumOff val="4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effectLst>
                  <a:outerShdw blurRad="50800" dist="50800" dir="5400000" algn="ctr" rotWithShape="0">
                    <a:schemeClr val="accent1">
                      <a:lumMod val="75000"/>
                      <a:alpha val="79000"/>
                    </a:schemeClr>
                  </a:outerShdw>
                  <a:reflection endPos="0" dist="50800" dir="5400000" sy="-100000" algn="bl" rotWithShape="0"/>
                </a:effectLst>
              </a:rPr>
              <a:t>Join Room</a:t>
            </a:r>
            <a:endParaRPr lang="en-US" sz="360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1">
                      <a:lumMod val="50000"/>
                    </a:schemeClr>
                  </a:gs>
                  <a:gs pos="70000">
                    <a:schemeClr val="accent1">
                      <a:lumMod val="60000"/>
                      <a:lumOff val="40000"/>
                    </a:schemeClr>
                  </a:gs>
                  <a:gs pos="86000">
                    <a:schemeClr val="accent1">
                      <a:lumMod val="40000"/>
                      <a:lumOff val="60000"/>
                    </a:schemeClr>
                  </a:gs>
                </a:gsLst>
                <a:lin ang="5400000" scaled="0"/>
              </a:gra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50800" dist="50800" dir="5400000" algn="ctr" rotWithShape="0">
                  <a:schemeClr val="accent1">
                    <a:lumMod val="75000"/>
                    <a:alpha val="79000"/>
                  </a:schemeClr>
                </a:outerShdw>
                <a:reflection endPos="0" dist="50800" dir="5400000" sy="-100000" algn="bl" rotWithShape="0"/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659E2-9372-4380-BCFC-4FD397EFCB6B}"/>
              </a:ext>
            </a:extLst>
          </p:cNvPr>
          <p:cNvSpPr txBox="1"/>
          <p:nvPr/>
        </p:nvSpPr>
        <p:spPr>
          <a:xfrm>
            <a:off x="4790574" y="3416044"/>
            <a:ext cx="2610843" cy="64633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  <a:reflection endPos="0" dir="5400000" sy="-100000" algn="bl" rotWithShape="0"/>
            <a:softEdge rad="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/>
        </p:spPr>
        <p:txBody>
          <a:bodyPr wrap="none" rtlCol="0">
            <a:spAutoFit/>
            <a:sp3d extrusionH="57150">
              <a:bevelT w="95250" h="38100" prst="hardEdge"/>
            </a:sp3d>
          </a:bodyPr>
          <a:lstStyle/>
          <a:p>
            <a:r>
              <a:rPr lang="en-US" sz="3600" dirty="0">
                <a:ln w="0"/>
                <a:gradFill>
                  <a:gsLst>
                    <a:gs pos="0">
                      <a:schemeClr val="accent1">
                        <a:lumMod val="50000"/>
                      </a:schemeClr>
                    </a:gs>
                    <a:gs pos="70000">
                      <a:schemeClr val="accent1">
                        <a:lumMod val="60000"/>
                        <a:lumOff val="4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effectLst>
                  <a:outerShdw blurRad="50800" dist="50800" dir="5400000" algn="ctr" rotWithShape="0">
                    <a:schemeClr val="accent1">
                      <a:lumMod val="75000"/>
                      <a:alpha val="79000"/>
                    </a:schemeClr>
                  </a:outerShdw>
                  <a:reflection endPos="0" dist="50800" dir="5400000" sy="-100000" algn="bl" rotWithShape="0"/>
                </a:effectLst>
              </a:rPr>
              <a:t>Create Room</a:t>
            </a:r>
            <a:endParaRPr lang="en-US" sz="360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1">
                      <a:lumMod val="50000"/>
                    </a:schemeClr>
                  </a:gs>
                  <a:gs pos="70000">
                    <a:schemeClr val="accent1">
                      <a:lumMod val="60000"/>
                      <a:lumOff val="40000"/>
                    </a:schemeClr>
                  </a:gs>
                  <a:gs pos="86000">
                    <a:schemeClr val="accent1">
                      <a:lumMod val="40000"/>
                      <a:lumOff val="60000"/>
                    </a:schemeClr>
                  </a:gs>
                </a:gsLst>
                <a:lin ang="5400000" scaled="0"/>
              </a:gra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50800" dist="50800" dir="5400000" algn="ctr" rotWithShape="0">
                  <a:schemeClr val="accent1">
                    <a:lumMod val="75000"/>
                    <a:alpha val="79000"/>
                  </a:schemeClr>
                </a:outerShdw>
                <a:reflection endPos="0" dist="50800" dir="5400000" sy="-100000" algn="bl" rotWithShape="0"/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2C6D1D-6464-4133-A339-9CABD1210953}"/>
              </a:ext>
            </a:extLst>
          </p:cNvPr>
          <p:cNvSpPr txBox="1"/>
          <p:nvPr/>
        </p:nvSpPr>
        <p:spPr>
          <a:xfrm>
            <a:off x="5597300" y="4244602"/>
            <a:ext cx="997389" cy="64633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  <a:reflection endPos="0" dir="5400000" sy="-100000" algn="bl" rotWithShape="0"/>
            <a:softEdge rad="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/>
        </p:spPr>
        <p:txBody>
          <a:bodyPr wrap="none" rtlCol="0">
            <a:spAutoFit/>
            <a:sp3d extrusionH="57150">
              <a:bevelT w="95250" h="38100" prst="hardEdge"/>
            </a:sp3d>
          </a:bodyPr>
          <a:lstStyle/>
          <a:p>
            <a:r>
              <a:rPr lang="en-US" sz="3600" dirty="0">
                <a:ln w="0"/>
                <a:gradFill>
                  <a:gsLst>
                    <a:gs pos="0">
                      <a:schemeClr val="accent1">
                        <a:lumMod val="50000"/>
                      </a:schemeClr>
                    </a:gs>
                    <a:gs pos="70000">
                      <a:schemeClr val="accent1">
                        <a:lumMod val="60000"/>
                        <a:lumOff val="4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effectLst>
                  <a:outerShdw blurRad="50800" dist="50800" dir="5400000" algn="ctr" rotWithShape="0">
                    <a:schemeClr val="accent1">
                      <a:lumMod val="75000"/>
                      <a:alpha val="79000"/>
                    </a:schemeClr>
                  </a:outerShdw>
                  <a:reflection endPos="0" dist="50800" dir="5400000" sy="-100000" algn="bl" rotWithShape="0"/>
                </a:effectLst>
              </a:rPr>
              <a:t>Quit</a:t>
            </a:r>
            <a:endParaRPr lang="en-US" sz="360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1">
                      <a:lumMod val="50000"/>
                    </a:schemeClr>
                  </a:gs>
                  <a:gs pos="70000">
                    <a:schemeClr val="accent1">
                      <a:lumMod val="60000"/>
                      <a:lumOff val="40000"/>
                    </a:schemeClr>
                  </a:gs>
                  <a:gs pos="86000">
                    <a:schemeClr val="accent1">
                      <a:lumMod val="40000"/>
                      <a:lumOff val="60000"/>
                    </a:schemeClr>
                  </a:gs>
                </a:gsLst>
                <a:lin ang="5400000" scaled="0"/>
              </a:gra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50800" dist="50800" dir="5400000" algn="ctr" rotWithShape="0">
                  <a:schemeClr val="accent1">
                    <a:lumMod val="75000"/>
                    <a:alpha val="79000"/>
                  </a:schemeClr>
                </a:outerShdw>
                <a:reflection endPos="0" dist="50800" dir="5400000" sy="-100000" algn="bl" rotWithShape="0"/>
              </a:effectLst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1CB6292-0E92-4BFB-922D-38DD34F87B34}"/>
              </a:ext>
            </a:extLst>
          </p:cNvPr>
          <p:cNvSpPr/>
          <p:nvPr/>
        </p:nvSpPr>
        <p:spPr>
          <a:xfrm rot="5400000">
            <a:off x="4392468" y="2597467"/>
            <a:ext cx="423350" cy="372862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9911C25-7542-4142-9C1B-D8D2E7476AD7}"/>
              </a:ext>
            </a:extLst>
          </p:cNvPr>
          <p:cNvSpPr/>
          <p:nvPr/>
        </p:nvSpPr>
        <p:spPr>
          <a:xfrm rot="16200000">
            <a:off x="7304570" y="2597467"/>
            <a:ext cx="423350" cy="372862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630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Candara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Meehan</dc:creator>
  <cp:lastModifiedBy>Elaine Meehan</cp:lastModifiedBy>
  <cp:revision>5</cp:revision>
  <dcterms:created xsi:type="dcterms:W3CDTF">2021-05-26T20:29:25Z</dcterms:created>
  <dcterms:modified xsi:type="dcterms:W3CDTF">2021-05-27T02:39:10Z</dcterms:modified>
</cp:coreProperties>
</file>