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1.svg" ContentType="image/svg+xml"/>
  <Override PartName="/ppt/media/image13.svg" ContentType="image/svg+xml"/>
  <Override PartName="/ppt/media/image17.svg" ContentType="image/svg+xml"/>
  <Override PartName="/ppt/media/image2.svg" ContentType="image/svg+xml"/>
  <Override PartName="/ppt/media/image21.svg" ContentType="image/svg+xml"/>
  <Override PartName="/ppt/media/image25.svg" ContentType="image/svg+xml"/>
  <Override PartName="/ppt/media/image27.svg" ContentType="image/svg+xml"/>
  <Override PartName="/ppt/media/image29.svg" ContentType="image/svg+xml"/>
  <Override PartName="/ppt/media/image4.svg" ContentType="image/svg+xml"/>
  <Override PartName="/ppt/media/image41.svg" ContentType="image/svg+xml"/>
  <Override PartName="/ppt/media/image43.svg" ContentType="image/svg+xml"/>
  <Override PartName="/ppt/media/image45.svg" ContentType="image/svg+xml"/>
  <Override PartName="/ppt/media/image47.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4" r:id="rId9"/>
    <p:sldId id="265" r:id="rId10"/>
    <p:sldId id="266" r:id="rId11"/>
    <p:sldId id="267" r:id="rId12"/>
    <p:sldId id="262" r:id="rId13"/>
  </p:sldIdLst>
  <p:sldSz cx="18288000" cy="10287000"/>
  <p:notesSz cx="6858000" cy="9144000"/>
  <p:embeddedFontLst>
    <p:embeddedFont>
      <p:font typeface="Open Sans" panose="020B0606030504020204"/>
      <p:regular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20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svg"/><Relationship Id="rId7" Type="http://schemas.openxmlformats.org/officeDocument/2006/relationships/image" Target="../media/image4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7.sv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21.sv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600893" y="2095500"/>
            <a:ext cx="11086213" cy="590931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Project UAS</a:t>
            </a:r>
            <a:endParaRPr lang="en-US" sz="12800">
              <a:solidFill>
                <a:srgbClr val="343434"/>
              </a:solidFill>
              <a:latin typeface="Magnolia Script Bold"/>
            </a:endParaRPr>
          </a:p>
          <a:p>
            <a:pPr algn="ctr">
              <a:lnSpc>
                <a:spcPts val="15360"/>
              </a:lnSpc>
            </a:pPr>
            <a:r>
              <a:rPr lang="en-US" sz="12800">
                <a:solidFill>
                  <a:srgbClr val="343434"/>
                </a:solidFill>
                <a:latin typeface="Magnolia Script Bold"/>
              </a:rPr>
              <a:t>Kartu Rumah Sakit</a:t>
            </a:r>
            <a:endParaRPr lang="en-US" sz="12800">
              <a:solidFill>
                <a:srgbClr val="343434"/>
              </a:solidFill>
              <a:latin typeface="Magnolia Script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85800" y="6286500"/>
            <a:ext cx="14559280" cy="538480"/>
          </a:xfrm>
          <a:prstGeom prst="rect">
            <a:avLst/>
          </a:prstGeom>
        </p:spPr>
        <p:txBody>
          <a:bodyPr wrap="square" lIns="0" tIns="0" rIns="0" bIns="0" rtlCol="0" anchor="t">
            <a:spAutoFit/>
          </a:bodyPr>
          <a:lstStyle/>
          <a:p>
            <a:pPr indent="457200">
              <a:lnSpc>
                <a:spcPts val="4200"/>
              </a:lnSpc>
            </a:pPr>
            <a:r>
              <a:rPr lang="en-US" sz="2800">
                <a:solidFill>
                  <a:srgbClr val="343434"/>
                </a:solidFill>
                <a:latin typeface="Open Sans" panose="020B0606030504020204"/>
              </a:rPr>
              <a:t>Kita bisa mencari data berdasarkan nama pasien atau tanggal pemeriksaaan. </a:t>
            </a:r>
            <a:endParaRPr lang="en-US" sz="2800">
              <a:solidFill>
                <a:srgbClr val="343434"/>
              </a:solidFill>
              <a:latin typeface="Open Sans" panose="020B0606030504020204"/>
            </a:endParaRPr>
          </a:p>
        </p:txBody>
      </p:sp>
      <p:sp>
        <p:nvSpPr>
          <p:cNvPr id="5" name="Freeform 5"/>
          <p:cNvSpPr/>
          <p:nvPr/>
        </p:nvSpPr>
        <p:spPr>
          <a:xfrm rot="-6083460">
            <a:off x="-3023644" y="-1273567"/>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398329">
            <a:off x="16102830" y="7806580"/>
            <a:ext cx="2000734" cy="2903439"/>
          </a:xfrm>
          <a:custGeom>
            <a:avLst/>
            <a:gdLst/>
            <a:ahLst/>
            <a:cxnLst/>
            <a:rect l="l" t="t" r="r" b="b"/>
            <a:pathLst>
              <a:path w="2000734" h="2903439">
                <a:moveTo>
                  <a:pt x="0" y="0"/>
                </a:moveTo>
                <a:lnTo>
                  <a:pt x="2000734" y="0"/>
                </a:lnTo>
                <a:lnTo>
                  <a:pt x="2000734" y="2903440"/>
                </a:lnTo>
                <a:lnTo>
                  <a:pt x="0" y="2903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2" name="Picture 1"/>
          <p:cNvPicPr>
            <a:picLocks noChangeAspect="1"/>
          </p:cNvPicPr>
          <p:nvPr/>
        </p:nvPicPr>
        <p:blipFill>
          <a:blip r:embed="rId7"/>
          <a:stretch>
            <a:fillRect/>
          </a:stretch>
        </p:blipFill>
        <p:spPr>
          <a:xfrm>
            <a:off x="4980305" y="1028700"/>
            <a:ext cx="9382125" cy="839470"/>
          </a:xfrm>
          <a:prstGeom prst="rect">
            <a:avLst/>
          </a:prstGeom>
        </p:spPr>
      </p:pic>
      <p:pic>
        <p:nvPicPr>
          <p:cNvPr id="3" name="Picture 2"/>
          <p:cNvPicPr>
            <a:picLocks noChangeAspect="1"/>
          </p:cNvPicPr>
          <p:nvPr/>
        </p:nvPicPr>
        <p:blipFill>
          <a:blip r:embed="rId8"/>
          <a:stretch>
            <a:fillRect/>
          </a:stretch>
        </p:blipFill>
        <p:spPr>
          <a:xfrm>
            <a:off x="1295400" y="2552700"/>
            <a:ext cx="16751935" cy="21729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4324094" y="4552950"/>
            <a:ext cx="9639812" cy="1181034"/>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 Terima Kasih -</a:t>
            </a:r>
            <a:endParaRPr lang="en-US" sz="7800">
              <a:solidFill>
                <a:srgbClr val="343434"/>
              </a:solidFill>
              <a:latin typeface="Magnolia Script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885898" y="9182030"/>
            <a:ext cx="11303604" cy="1005205"/>
          </a:xfrm>
          <a:prstGeom prst="rect">
            <a:avLst/>
          </a:prstGeom>
        </p:spPr>
        <p:txBody>
          <a:bodyPr lIns="0" tIns="0" rIns="0" bIns="0" rtlCol="0" anchor="t">
            <a:spAutoFit/>
          </a:bodyPr>
          <a:lstStyle/>
          <a:p>
            <a:pPr>
              <a:lnSpc>
                <a:spcPts val="3920"/>
              </a:lnSpc>
            </a:pPr>
            <a:r>
              <a:rPr lang="en-US" sz="2800">
                <a:solidFill>
                  <a:srgbClr val="343434"/>
                </a:solidFill>
                <a:latin typeface="Open Sans" panose="020B0606030504020204"/>
              </a:rPr>
              <a:t>Tampilan utama akan muncul list yang bisa diisi, tombol - tombol yang bisa dipilih ,dan tabel yang berisi data yang telah dimasukan. </a:t>
            </a:r>
            <a:endParaRPr lang="en-US" sz="2800">
              <a:solidFill>
                <a:srgbClr val="343434"/>
              </a:solidFill>
              <a:latin typeface="Open Sans" panose="020B0606030504020204"/>
            </a:endParaRPr>
          </a:p>
        </p:txBody>
      </p:sp>
      <p:pic>
        <p:nvPicPr>
          <p:cNvPr id="11" name="Picture 10"/>
          <p:cNvPicPr>
            <a:picLocks noChangeAspect="1"/>
          </p:cNvPicPr>
          <p:nvPr/>
        </p:nvPicPr>
        <p:blipFill>
          <a:blip r:embed="rId5"/>
          <a:stretch>
            <a:fillRect/>
          </a:stretch>
        </p:blipFill>
        <p:spPr>
          <a:xfrm>
            <a:off x="3048000" y="571500"/>
            <a:ext cx="12721590" cy="84239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364634">
            <a:off x="14885649" y="4928017"/>
            <a:ext cx="5976261" cy="6843940"/>
          </a:xfrm>
          <a:custGeom>
            <a:avLst/>
            <a:gdLst/>
            <a:ahLst/>
            <a:cxnLst/>
            <a:rect l="l" t="t" r="r" b="b"/>
            <a:pathLst>
              <a:path w="5976261" h="6843940">
                <a:moveTo>
                  <a:pt x="0" y="0"/>
                </a:moveTo>
                <a:lnTo>
                  <a:pt x="5976261" y="0"/>
                </a:lnTo>
                <a:lnTo>
                  <a:pt x="5976261" y="6843939"/>
                </a:lnTo>
                <a:lnTo>
                  <a:pt x="0" y="68439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65213">
            <a:off x="-1557562" y="-970527"/>
            <a:ext cx="5172524" cy="5923510"/>
          </a:xfrm>
          <a:custGeom>
            <a:avLst/>
            <a:gdLst/>
            <a:ahLst/>
            <a:cxnLst/>
            <a:rect l="l" t="t" r="r" b="b"/>
            <a:pathLst>
              <a:path w="5172524" h="5923510">
                <a:moveTo>
                  <a:pt x="0" y="0"/>
                </a:moveTo>
                <a:lnTo>
                  <a:pt x="5172524" y="0"/>
                </a:lnTo>
                <a:lnTo>
                  <a:pt x="5172524" y="5923511"/>
                </a:lnTo>
                <a:lnTo>
                  <a:pt x="0" y="59235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0" y="-469426"/>
            <a:ext cx="4429909" cy="3372546"/>
          </a:xfrm>
          <a:custGeom>
            <a:avLst/>
            <a:gdLst/>
            <a:ahLst/>
            <a:cxnLst/>
            <a:rect l="l" t="t" r="r" b="b"/>
            <a:pathLst>
              <a:path w="4429909" h="3372546">
                <a:moveTo>
                  <a:pt x="0" y="0"/>
                </a:moveTo>
                <a:lnTo>
                  <a:pt x="4429909" y="0"/>
                </a:lnTo>
                <a:lnTo>
                  <a:pt x="4429909" y="3372546"/>
                </a:lnTo>
                <a:lnTo>
                  <a:pt x="0" y="33725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838856" y="8120526"/>
            <a:ext cx="4813527" cy="3664600"/>
          </a:xfrm>
          <a:custGeom>
            <a:avLst/>
            <a:gdLst/>
            <a:ahLst/>
            <a:cxnLst/>
            <a:rect l="l" t="t" r="r" b="b"/>
            <a:pathLst>
              <a:path w="4813527" h="3664600">
                <a:moveTo>
                  <a:pt x="0" y="0"/>
                </a:moveTo>
                <a:lnTo>
                  <a:pt x="4813527" y="0"/>
                </a:lnTo>
                <a:lnTo>
                  <a:pt x="4813527" y="3664600"/>
                </a:lnTo>
                <a:lnTo>
                  <a:pt x="0" y="3664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421005" y="7277100"/>
            <a:ext cx="12971780" cy="1005205"/>
          </a:xfrm>
          <a:prstGeom prst="rect">
            <a:avLst/>
          </a:prstGeom>
        </p:spPr>
        <p:txBody>
          <a:bodyPr wrap="square" lIns="0" tIns="0" rIns="0" bIns="0" rtlCol="0" anchor="t">
            <a:spAutoFit/>
          </a:bodyPr>
          <a:lstStyle/>
          <a:p>
            <a:pPr>
              <a:lnSpc>
                <a:spcPts val="3920"/>
              </a:lnSpc>
            </a:pPr>
            <a:r>
              <a:rPr lang="en-US" sz="2800">
                <a:solidFill>
                  <a:srgbClr val="343434"/>
                </a:solidFill>
                <a:latin typeface="Open Sans" panose="020B0606030504020204"/>
              </a:rPr>
              <a:t>Ketika klik tombol Buat Kartu Rumah Sakit , maka akan muncul dialog dan data akan masuk ke dalam database dan ditampilkan di tabel.</a:t>
            </a:r>
            <a:endParaRPr lang="en-US" sz="2800">
              <a:solidFill>
                <a:srgbClr val="343434"/>
              </a:solidFill>
              <a:latin typeface="Open Sans" panose="020B0606030504020204"/>
            </a:endParaRPr>
          </a:p>
        </p:txBody>
      </p:sp>
      <p:pic>
        <p:nvPicPr>
          <p:cNvPr id="8" name="Picture 7"/>
          <p:cNvPicPr>
            <a:picLocks noChangeAspect="1"/>
          </p:cNvPicPr>
          <p:nvPr/>
        </p:nvPicPr>
        <p:blipFill>
          <a:blip r:embed="rId5"/>
          <a:stretch>
            <a:fillRect/>
          </a:stretch>
        </p:blipFill>
        <p:spPr>
          <a:xfrm>
            <a:off x="7315200" y="342900"/>
            <a:ext cx="4891405" cy="4331335"/>
          </a:xfrm>
          <a:prstGeom prst="rect">
            <a:avLst/>
          </a:prstGeom>
        </p:spPr>
      </p:pic>
      <p:pic>
        <p:nvPicPr>
          <p:cNvPr id="9" name="Picture 8"/>
          <p:cNvPicPr>
            <a:picLocks noChangeAspect="1"/>
          </p:cNvPicPr>
          <p:nvPr/>
        </p:nvPicPr>
        <p:blipFill>
          <a:blip r:embed="rId6"/>
          <a:stretch>
            <a:fillRect/>
          </a:stretch>
        </p:blipFill>
        <p:spPr>
          <a:xfrm>
            <a:off x="1447800" y="4914900"/>
            <a:ext cx="15453360" cy="15754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457200" y="6057900"/>
            <a:ext cx="11070590" cy="2010410"/>
          </a:xfrm>
          <a:prstGeom prst="rect">
            <a:avLst/>
          </a:prstGeom>
        </p:spPr>
        <p:txBody>
          <a:bodyPr wrap="square" lIns="0" tIns="0" rIns="0" bIns="0" rtlCol="0" anchor="t">
            <a:spAutoFit/>
          </a:bodyPr>
          <a:lstStyle/>
          <a:p>
            <a:pPr>
              <a:lnSpc>
                <a:spcPts val="3920"/>
              </a:lnSpc>
            </a:pPr>
            <a:r>
              <a:rPr lang="en-US" sz="2800">
                <a:solidFill>
                  <a:srgbClr val="343434"/>
                </a:solidFill>
                <a:latin typeface="Open Sans" panose="020B0606030504020204"/>
              </a:rPr>
              <a:t>Ketika klik tombol Perbarui Kartu Rumah Sakit , maka akan muncul message box . Kemudian data yang ada di tabel akan diperbarui sesuai dengan nama pasien .  </a:t>
            </a:r>
            <a:endParaRPr lang="en-US" sz="2800">
              <a:solidFill>
                <a:srgbClr val="343434"/>
              </a:solidFill>
              <a:latin typeface="Open Sans" panose="020B0606030504020204"/>
            </a:endParaRPr>
          </a:p>
          <a:p>
            <a:pPr>
              <a:lnSpc>
                <a:spcPts val="3920"/>
              </a:lnSpc>
            </a:pPr>
          </a:p>
        </p:txBody>
      </p:sp>
      <p:pic>
        <p:nvPicPr>
          <p:cNvPr id="7" name="Picture 6"/>
          <p:cNvPicPr>
            <a:picLocks noChangeAspect="1"/>
          </p:cNvPicPr>
          <p:nvPr/>
        </p:nvPicPr>
        <p:blipFill>
          <a:blip r:embed="rId5"/>
          <a:stretch>
            <a:fillRect/>
          </a:stretch>
        </p:blipFill>
        <p:spPr>
          <a:xfrm>
            <a:off x="381000" y="419100"/>
            <a:ext cx="4921250" cy="3063875"/>
          </a:xfrm>
          <a:prstGeom prst="rect">
            <a:avLst/>
          </a:prstGeom>
        </p:spPr>
      </p:pic>
      <p:pic>
        <p:nvPicPr>
          <p:cNvPr id="8" name="Picture 7"/>
          <p:cNvPicPr>
            <a:picLocks noChangeAspect="1"/>
          </p:cNvPicPr>
          <p:nvPr/>
        </p:nvPicPr>
        <p:blipFill>
          <a:blip r:embed="rId6"/>
          <a:stretch>
            <a:fillRect/>
          </a:stretch>
        </p:blipFill>
        <p:spPr>
          <a:xfrm>
            <a:off x="304800" y="3705860"/>
            <a:ext cx="16701135" cy="16262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362075" y="6362700"/>
            <a:ext cx="14377035" cy="1508125"/>
          </a:xfrm>
          <a:prstGeom prst="rect">
            <a:avLst/>
          </a:prstGeom>
        </p:spPr>
        <p:txBody>
          <a:bodyPr wrap="square" lIns="0" tIns="0" rIns="0" bIns="0" rtlCol="0" anchor="t">
            <a:spAutoFit/>
          </a:bodyPr>
          <a:lstStyle/>
          <a:p>
            <a:pPr algn="ctr">
              <a:lnSpc>
                <a:spcPts val="3920"/>
              </a:lnSpc>
            </a:pPr>
            <a:r>
              <a:rPr lang="en-US" sz="2800">
                <a:solidFill>
                  <a:srgbClr val="343434"/>
                </a:solidFill>
                <a:latin typeface="Open Sans" panose="020B0606030504020204"/>
              </a:rPr>
              <a:t>Ketika klik tombol delete kartu rumah sakit, maka akan muncul message box . Kemudian data yang ada akan dihapus</a:t>
            </a:r>
            <a:endParaRPr lang="en-US" sz="2800">
              <a:solidFill>
                <a:srgbClr val="343434"/>
              </a:solidFill>
              <a:latin typeface="Open Sans" panose="020B0606030504020204"/>
            </a:endParaRPr>
          </a:p>
          <a:p>
            <a:pPr algn="ctr">
              <a:lnSpc>
                <a:spcPts val="3920"/>
              </a:lnSpc>
            </a:pPr>
          </a:p>
        </p:txBody>
      </p:sp>
      <p:sp>
        <p:nvSpPr>
          <p:cNvPr id="5" name="Freeform 5"/>
          <p:cNvSpPr/>
          <p:nvPr/>
        </p:nvSpPr>
        <p:spPr>
          <a:xfrm>
            <a:off x="15646704" y="7807861"/>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rot="-9447887">
            <a:off x="-2504111" y="-1132507"/>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pic>
        <p:nvPicPr>
          <p:cNvPr id="8" name="Picture 7"/>
          <p:cNvPicPr>
            <a:picLocks noChangeAspect="1"/>
          </p:cNvPicPr>
          <p:nvPr/>
        </p:nvPicPr>
        <p:blipFill>
          <a:blip r:embed="rId3"/>
          <a:stretch>
            <a:fillRect/>
          </a:stretch>
        </p:blipFill>
        <p:spPr>
          <a:xfrm>
            <a:off x="6784975" y="419100"/>
            <a:ext cx="4718050" cy="2639695"/>
          </a:xfrm>
          <a:prstGeom prst="rect">
            <a:avLst/>
          </a:prstGeom>
        </p:spPr>
      </p:pic>
      <p:pic>
        <p:nvPicPr>
          <p:cNvPr id="9" name="Picture 8"/>
          <p:cNvPicPr>
            <a:picLocks noChangeAspect="1"/>
          </p:cNvPicPr>
          <p:nvPr/>
        </p:nvPicPr>
        <p:blipFill>
          <a:blip r:embed="rId4"/>
          <a:stretch>
            <a:fillRect/>
          </a:stretch>
        </p:blipFill>
        <p:spPr>
          <a:xfrm>
            <a:off x="1524000" y="3619500"/>
            <a:ext cx="15854680" cy="1638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772795" y="7658100"/>
            <a:ext cx="14559280" cy="1076960"/>
          </a:xfrm>
          <a:prstGeom prst="rect">
            <a:avLst/>
          </a:prstGeom>
        </p:spPr>
        <p:txBody>
          <a:bodyPr wrap="square" lIns="0" tIns="0" rIns="0" bIns="0" rtlCol="0" anchor="t">
            <a:spAutoFit/>
          </a:bodyPr>
          <a:lstStyle/>
          <a:p>
            <a:pPr>
              <a:lnSpc>
                <a:spcPts val="4200"/>
              </a:lnSpc>
            </a:pPr>
            <a:r>
              <a:rPr lang="en-US" sz="2800">
                <a:solidFill>
                  <a:srgbClr val="343434"/>
                </a:solidFill>
                <a:latin typeface="Open Sans" panose="020B0606030504020204"/>
              </a:rPr>
              <a:t>Tampilan dari Periksa Kondisi. Berisi list yang bisa diisi , ketika klik tombol simpan kondisi, maka akan muncul message box dan data akan disimpan ke dalam database.</a:t>
            </a:r>
            <a:endParaRPr lang="en-US" sz="2800">
              <a:solidFill>
                <a:srgbClr val="343434"/>
              </a:solidFill>
              <a:latin typeface="Open Sans" panose="020B0606030504020204"/>
            </a:endParaRPr>
          </a:p>
        </p:txBody>
      </p:sp>
      <p:sp>
        <p:nvSpPr>
          <p:cNvPr id="5" name="Freeform 5"/>
          <p:cNvSpPr/>
          <p:nvPr/>
        </p:nvSpPr>
        <p:spPr>
          <a:xfrm rot="-6083460">
            <a:off x="-3023644" y="-1273567"/>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398329">
            <a:off x="16102830" y="7806580"/>
            <a:ext cx="2000734" cy="2903439"/>
          </a:xfrm>
          <a:custGeom>
            <a:avLst/>
            <a:gdLst/>
            <a:ahLst/>
            <a:cxnLst/>
            <a:rect l="l" t="t" r="r" b="b"/>
            <a:pathLst>
              <a:path w="2000734" h="2903439">
                <a:moveTo>
                  <a:pt x="0" y="0"/>
                </a:moveTo>
                <a:lnTo>
                  <a:pt x="2000734" y="0"/>
                </a:lnTo>
                <a:lnTo>
                  <a:pt x="2000734" y="2903440"/>
                </a:lnTo>
                <a:lnTo>
                  <a:pt x="0" y="2903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8" name="Picture 7"/>
          <p:cNvPicPr>
            <a:picLocks noChangeAspect="1"/>
          </p:cNvPicPr>
          <p:nvPr/>
        </p:nvPicPr>
        <p:blipFill>
          <a:blip r:embed="rId7"/>
          <a:stretch>
            <a:fillRect/>
          </a:stretch>
        </p:blipFill>
        <p:spPr>
          <a:xfrm>
            <a:off x="4648200" y="952500"/>
            <a:ext cx="13337540" cy="5258435"/>
          </a:xfrm>
          <a:prstGeom prst="rect">
            <a:avLst/>
          </a:prstGeom>
        </p:spPr>
      </p:pic>
      <p:pic>
        <p:nvPicPr>
          <p:cNvPr id="9" name="Picture 8"/>
          <p:cNvPicPr>
            <a:picLocks noChangeAspect="1"/>
          </p:cNvPicPr>
          <p:nvPr/>
        </p:nvPicPr>
        <p:blipFill>
          <a:blip r:embed="rId8"/>
          <a:stretch>
            <a:fillRect/>
          </a:stretch>
        </p:blipFill>
        <p:spPr>
          <a:xfrm>
            <a:off x="228600" y="5143500"/>
            <a:ext cx="4285615" cy="2241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657298" y="6743630"/>
            <a:ext cx="11303604" cy="1005205"/>
          </a:xfrm>
          <a:prstGeom prst="rect">
            <a:avLst/>
          </a:prstGeom>
        </p:spPr>
        <p:txBody>
          <a:bodyPr lIns="0" tIns="0" rIns="0" bIns="0" rtlCol="0" anchor="t">
            <a:spAutoFit/>
          </a:bodyPr>
          <a:lstStyle/>
          <a:p>
            <a:pPr>
              <a:lnSpc>
                <a:spcPts val="3920"/>
              </a:lnSpc>
            </a:pPr>
            <a:r>
              <a:rPr lang="en-US" sz="3600">
                <a:solidFill>
                  <a:srgbClr val="343434"/>
                </a:solidFill>
                <a:latin typeface="Open Sans" panose="020B0606030504020204"/>
              </a:rPr>
              <a:t>Tampilan dari lihat kondisi . Berisi data dari periksa kondisi . </a:t>
            </a:r>
            <a:endParaRPr lang="en-US" sz="3600">
              <a:solidFill>
                <a:srgbClr val="343434"/>
              </a:solidFill>
              <a:latin typeface="Open Sans" panose="020B0606030504020204"/>
            </a:endParaRPr>
          </a:p>
        </p:txBody>
      </p:sp>
      <p:pic>
        <p:nvPicPr>
          <p:cNvPr id="8" name="Picture 7"/>
          <p:cNvPicPr>
            <a:picLocks noChangeAspect="1"/>
          </p:cNvPicPr>
          <p:nvPr/>
        </p:nvPicPr>
        <p:blipFill>
          <a:blip r:embed="rId5"/>
          <a:stretch>
            <a:fillRect/>
          </a:stretch>
        </p:blipFill>
        <p:spPr>
          <a:xfrm>
            <a:off x="2819400" y="1000125"/>
            <a:ext cx="12785090" cy="4161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364634">
            <a:off x="14885649" y="4928017"/>
            <a:ext cx="5976261" cy="6843940"/>
          </a:xfrm>
          <a:custGeom>
            <a:avLst/>
            <a:gdLst/>
            <a:ahLst/>
            <a:cxnLst/>
            <a:rect l="l" t="t" r="r" b="b"/>
            <a:pathLst>
              <a:path w="5976261" h="6843940">
                <a:moveTo>
                  <a:pt x="0" y="0"/>
                </a:moveTo>
                <a:lnTo>
                  <a:pt x="5976261" y="0"/>
                </a:lnTo>
                <a:lnTo>
                  <a:pt x="5976261" y="6843939"/>
                </a:lnTo>
                <a:lnTo>
                  <a:pt x="0" y="68439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65213">
            <a:off x="-1557562" y="-970527"/>
            <a:ext cx="5172524" cy="5923510"/>
          </a:xfrm>
          <a:custGeom>
            <a:avLst/>
            <a:gdLst/>
            <a:ahLst/>
            <a:cxnLst/>
            <a:rect l="l" t="t" r="r" b="b"/>
            <a:pathLst>
              <a:path w="5172524" h="5923510">
                <a:moveTo>
                  <a:pt x="0" y="0"/>
                </a:moveTo>
                <a:lnTo>
                  <a:pt x="5172524" y="0"/>
                </a:lnTo>
                <a:lnTo>
                  <a:pt x="5172524" y="5923511"/>
                </a:lnTo>
                <a:lnTo>
                  <a:pt x="0" y="59235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0" y="-469426"/>
            <a:ext cx="4429909" cy="3372546"/>
          </a:xfrm>
          <a:custGeom>
            <a:avLst/>
            <a:gdLst/>
            <a:ahLst/>
            <a:cxnLst/>
            <a:rect l="l" t="t" r="r" b="b"/>
            <a:pathLst>
              <a:path w="4429909" h="3372546">
                <a:moveTo>
                  <a:pt x="0" y="0"/>
                </a:moveTo>
                <a:lnTo>
                  <a:pt x="4429909" y="0"/>
                </a:lnTo>
                <a:lnTo>
                  <a:pt x="4429909" y="3372546"/>
                </a:lnTo>
                <a:lnTo>
                  <a:pt x="0" y="33725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838856" y="8120526"/>
            <a:ext cx="4813527" cy="3664600"/>
          </a:xfrm>
          <a:custGeom>
            <a:avLst/>
            <a:gdLst/>
            <a:ahLst/>
            <a:cxnLst/>
            <a:rect l="l" t="t" r="r" b="b"/>
            <a:pathLst>
              <a:path w="4813527" h="3664600">
                <a:moveTo>
                  <a:pt x="0" y="0"/>
                </a:moveTo>
                <a:lnTo>
                  <a:pt x="4813527" y="0"/>
                </a:lnTo>
                <a:lnTo>
                  <a:pt x="4813527" y="3664600"/>
                </a:lnTo>
                <a:lnTo>
                  <a:pt x="0" y="3664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457200" y="8120380"/>
            <a:ext cx="12971780" cy="1005205"/>
          </a:xfrm>
          <a:prstGeom prst="rect">
            <a:avLst/>
          </a:prstGeom>
        </p:spPr>
        <p:txBody>
          <a:bodyPr wrap="square" lIns="0" tIns="0" rIns="0" bIns="0" rtlCol="0" anchor="t">
            <a:spAutoFit/>
          </a:bodyPr>
          <a:lstStyle/>
          <a:p>
            <a:pPr>
              <a:lnSpc>
                <a:spcPts val="3920"/>
              </a:lnSpc>
            </a:pPr>
            <a:r>
              <a:rPr lang="en-US" sz="2800">
                <a:solidFill>
                  <a:srgbClr val="343434"/>
                </a:solidFill>
                <a:latin typeface="Open Sans" panose="020B0606030504020204"/>
              </a:rPr>
              <a:t>Tampilan dari Hasil pemeriksaan , ketika klik tombol Simpan Hasil Pemeriksaan. Akan muncul message box ketika data berhasil disimpan</a:t>
            </a:r>
            <a:endParaRPr lang="en-US" sz="2800">
              <a:solidFill>
                <a:srgbClr val="343434"/>
              </a:solidFill>
              <a:latin typeface="Open Sans" panose="020B0606030504020204"/>
            </a:endParaRPr>
          </a:p>
        </p:txBody>
      </p:sp>
      <p:pic>
        <p:nvPicPr>
          <p:cNvPr id="6" name="Picture 5"/>
          <p:cNvPicPr>
            <a:picLocks noChangeAspect="1"/>
          </p:cNvPicPr>
          <p:nvPr/>
        </p:nvPicPr>
        <p:blipFill>
          <a:blip r:embed="rId5"/>
          <a:stretch>
            <a:fillRect/>
          </a:stretch>
        </p:blipFill>
        <p:spPr>
          <a:xfrm>
            <a:off x="4343400" y="348615"/>
            <a:ext cx="7957820" cy="6846570"/>
          </a:xfrm>
          <a:prstGeom prst="rect">
            <a:avLst/>
          </a:prstGeom>
        </p:spPr>
      </p:pic>
      <p:pic>
        <p:nvPicPr>
          <p:cNvPr id="10" name="Picture 9"/>
          <p:cNvPicPr>
            <a:picLocks noChangeAspect="1"/>
          </p:cNvPicPr>
          <p:nvPr/>
        </p:nvPicPr>
        <p:blipFill>
          <a:blip r:embed="rId6"/>
          <a:stretch>
            <a:fillRect/>
          </a:stretch>
        </p:blipFill>
        <p:spPr>
          <a:xfrm>
            <a:off x="12809220" y="1028700"/>
            <a:ext cx="4886960" cy="2254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447800" y="7429500"/>
            <a:ext cx="14377035" cy="2010410"/>
          </a:xfrm>
          <a:prstGeom prst="rect">
            <a:avLst/>
          </a:prstGeom>
        </p:spPr>
        <p:txBody>
          <a:bodyPr wrap="square" lIns="0" tIns="0" rIns="0" bIns="0" rtlCol="0" anchor="t">
            <a:spAutoFit/>
          </a:bodyPr>
          <a:lstStyle/>
          <a:p>
            <a:pPr algn="l">
              <a:lnSpc>
                <a:spcPts val="3920"/>
              </a:lnSpc>
            </a:pPr>
            <a:r>
              <a:rPr lang="en-US" sz="2800">
                <a:solidFill>
                  <a:srgbClr val="343434"/>
                </a:solidFill>
                <a:latin typeface="Open Sans" panose="020B0606030504020204"/>
              </a:rPr>
              <a:t>Setelah berhasil disimpan maka akan muncul tampilan Cetak Hasil Pemriksaan. Apabila tidak jadi cetak maka akan muncul message box batal. Semua kolom dalam harus diisi apabila ada yang belum terisi maka akan muncul message box.</a:t>
            </a:r>
            <a:endParaRPr lang="en-US" sz="2800">
              <a:solidFill>
                <a:srgbClr val="343434"/>
              </a:solidFill>
              <a:latin typeface="Open Sans" panose="020B0606030504020204"/>
            </a:endParaRPr>
          </a:p>
          <a:p>
            <a:pPr algn="ctr">
              <a:lnSpc>
                <a:spcPts val="3920"/>
              </a:lnSpc>
            </a:pPr>
          </a:p>
        </p:txBody>
      </p:sp>
      <p:sp>
        <p:nvSpPr>
          <p:cNvPr id="5" name="Freeform 5"/>
          <p:cNvSpPr/>
          <p:nvPr/>
        </p:nvSpPr>
        <p:spPr>
          <a:xfrm>
            <a:off x="15646704" y="7807861"/>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rot="-9447887">
            <a:off x="-2504111" y="-1132507"/>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pic>
        <p:nvPicPr>
          <p:cNvPr id="2" name="Picture 1"/>
          <p:cNvPicPr>
            <a:picLocks noChangeAspect="1"/>
          </p:cNvPicPr>
          <p:nvPr/>
        </p:nvPicPr>
        <p:blipFill>
          <a:blip r:embed="rId3"/>
          <a:stretch>
            <a:fillRect/>
          </a:stretch>
        </p:blipFill>
        <p:spPr>
          <a:xfrm>
            <a:off x="10913110" y="3467100"/>
            <a:ext cx="4205605" cy="2879090"/>
          </a:xfrm>
          <a:prstGeom prst="rect">
            <a:avLst/>
          </a:prstGeom>
        </p:spPr>
      </p:pic>
      <p:pic>
        <p:nvPicPr>
          <p:cNvPr id="3" name="Picture 2"/>
          <p:cNvPicPr>
            <a:picLocks noChangeAspect="1"/>
          </p:cNvPicPr>
          <p:nvPr/>
        </p:nvPicPr>
        <p:blipFill>
          <a:blip r:embed="rId4"/>
          <a:stretch>
            <a:fillRect/>
          </a:stretch>
        </p:blipFill>
        <p:spPr>
          <a:xfrm>
            <a:off x="10896600" y="495300"/>
            <a:ext cx="4222115" cy="2329180"/>
          </a:xfrm>
          <a:prstGeom prst="rect">
            <a:avLst/>
          </a:prstGeom>
        </p:spPr>
      </p:pic>
      <p:pic>
        <p:nvPicPr>
          <p:cNvPr id="11" name="Picture 10"/>
          <p:cNvPicPr>
            <a:picLocks noChangeAspect="1"/>
          </p:cNvPicPr>
          <p:nvPr/>
        </p:nvPicPr>
        <p:blipFill>
          <a:blip r:embed="rId5"/>
          <a:stretch>
            <a:fillRect/>
          </a:stretch>
        </p:blipFill>
        <p:spPr>
          <a:xfrm>
            <a:off x="2590800" y="647700"/>
            <a:ext cx="6899275" cy="5704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Words>
  <Application>WPS Presentation</Application>
  <PresentationFormat>On-screen Show (4:3)</PresentationFormat>
  <Paragraphs>26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Magnolia Script Bold</vt:lpstr>
      <vt:lpstr>Segoe Print</vt:lpstr>
      <vt:lpstr>Open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dc:creator/>
  <cp:lastModifiedBy>HP</cp:lastModifiedBy>
  <cp:revision>2</cp:revision>
  <dcterms:created xsi:type="dcterms:W3CDTF">2006-08-16T00:00:00Z</dcterms:created>
  <dcterms:modified xsi:type="dcterms:W3CDTF">2024-01-03T05:55:09Z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71B58930A01C495098BDC6FCB2BB0A33_13</vt:lpwstr>
  </property>
  <property fmtid="{D5CDD505-2E9C-101B-9397-08002B2CF9AE}" pid="3" name="KSOProductBuildVer">
    <vt:lpwstr>1033-12.2.0.13359</vt:lpwstr>
  </property>
</Properties>
</file>