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8E9EC-8107-4127-BC43-EAB9C918A28A}" type="datetimeFigureOut">
              <a:rPr lang="en-US"/>
              <a:t>8/28/2016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CDE4B-FDE7-4868-A20C-1D7B7D2ED65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05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CDE4B-FDE7-4868-A20C-1D7B7D2ED65D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10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725" y="278179"/>
            <a:ext cx="9144000" cy="4672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Takeaway Challenge</a:t>
            </a:r>
          </a:p>
        </p:txBody>
      </p:sp>
      <p:sp>
        <p:nvSpPr>
          <p:cNvPr id="2" name="Rectangle 1"/>
          <p:cNvSpPr/>
          <p:nvPr/>
        </p:nvSpPr>
        <p:spPr>
          <a:xfrm>
            <a:off x="3692525" y="1014413"/>
            <a:ext cx="4706549" cy="2107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  <a:p>
            <a:pPr algn="ctr"/>
            <a:r>
              <a:rPr lang="en-US" sz="1600" dirty="0"/>
              <a:t>R: holds list of dishes and prices</a:t>
            </a:r>
          </a:p>
          <a:p>
            <a:pPr algn="ctr"/>
            <a:r>
              <a:rPr lang="en-US" sz="1600" dirty="0"/>
              <a:t>U: Understands the price of dishes</a:t>
            </a:r>
          </a:p>
          <a:p>
            <a:pPr algn="ctr"/>
            <a:endParaRPr lang="en-US" sz="1200" b="1" dirty="0"/>
          </a:p>
          <a:p>
            <a:pPr algn="ctr"/>
            <a:r>
              <a:rPr lang="en-US" sz="1600" b="1" dirty="0">
                <a:latin typeface="Calibri" charset="0"/>
              </a:rPr>
              <a:t>#select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8694738" y="2211535"/>
            <a:ext cx="3214101" cy="26192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Order</a:t>
            </a:r>
          </a:p>
          <a:p>
            <a:pPr algn="ctr"/>
            <a:r>
              <a:rPr lang="en-US" sz="1600" dirty="0"/>
              <a:t>R: holds the total price</a:t>
            </a:r>
          </a:p>
          <a:p>
            <a:pPr algn="ctr"/>
            <a:r>
              <a:rPr lang="en-US" sz="1600" dirty="0"/>
              <a:t>U: understands the order price</a:t>
            </a:r>
          </a:p>
          <a:p>
            <a:pPr algn="ctr"/>
            <a:endParaRPr lang="en-US" sz="1200" dirty="0"/>
          </a:p>
          <a:p>
            <a:pPr algn="ctr"/>
            <a:r>
              <a:rPr lang="en-US" sz="1600" b="1" dirty="0"/>
              <a:t>#check_total</a:t>
            </a:r>
          </a:p>
          <a:p>
            <a:pPr algn="ctr"/>
            <a:endParaRPr lang="en-US" sz="1200" dirty="0"/>
          </a:p>
        </p:txBody>
      </p:sp>
      <p:sp>
        <p:nvSpPr>
          <p:cNvPr id="6" name="Speech Bubble: Rectangle with Corners Rounded 5"/>
          <p:cNvSpPr/>
          <p:nvPr/>
        </p:nvSpPr>
        <p:spPr>
          <a:xfrm>
            <a:off x="350838" y="2433638"/>
            <a:ext cx="3047026" cy="2445876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SMS</a:t>
            </a:r>
          </a:p>
          <a:p>
            <a:pPr algn="ctr"/>
            <a:r>
              <a:rPr lang="en-US" sz="1600" dirty="0"/>
              <a:t>R: confirms order via SMS</a:t>
            </a:r>
          </a:p>
          <a:p>
            <a:pPr algn="ctr"/>
            <a:r>
              <a:rPr lang="en-US" sz="1600" dirty="0"/>
              <a:t>U: understands the delivery time</a:t>
            </a:r>
          </a:p>
          <a:p>
            <a:pPr algn="ctr"/>
            <a:endParaRPr lang="en-US" sz="1200" dirty="0"/>
          </a:p>
          <a:p>
            <a:pPr algn="ctr"/>
            <a:r>
              <a:rPr lang="en-US" sz="1600" b="1" dirty="0"/>
              <a:t>#confirmation_text</a:t>
            </a:r>
          </a:p>
        </p:txBody>
      </p:sp>
      <p:sp>
        <p:nvSpPr>
          <p:cNvPr id="9" name="Flowchart: Manual Operation 8"/>
          <p:cNvSpPr/>
          <p:nvPr/>
        </p:nvSpPr>
        <p:spPr>
          <a:xfrm>
            <a:off x="3750034" y="3938712"/>
            <a:ext cx="4590976" cy="2667096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charset="0"/>
              </a:rPr>
              <a:t>Takeaway  </a:t>
            </a:r>
            <a:r>
              <a:rPr lang="en-US" dirty="0">
                <a:latin typeface="Calibri" charset="0"/>
              </a:rPr>
              <a:t> </a:t>
            </a:r>
          </a:p>
          <a:p>
            <a:pPr algn="ctr"/>
            <a:r>
              <a:rPr lang="en-US" sz="1600" dirty="0">
                <a:latin typeface="Calibri" charset="0"/>
              </a:rPr>
              <a:t>R: stores the takeaway order  </a:t>
            </a:r>
          </a:p>
          <a:p>
            <a:pPr algn="ctr"/>
            <a:r>
              <a:rPr lang="en-US" sz="1600" dirty="0">
                <a:latin typeface="Calibri" charset="0"/>
              </a:rPr>
              <a:t>U: understands the takeaway order</a:t>
            </a:r>
          </a:p>
          <a:p>
            <a:pPr algn="ctr"/>
            <a:r>
              <a:rPr lang="en-US" dirty="0">
                <a:latin typeface="Calibri" charset="0"/>
              </a:rPr>
              <a:t> </a:t>
            </a:r>
          </a:p>
          <a:p>
            <a:pPr algn="ctr"/>
            <a:r>
              <a:rPr lang="en-US" sz="1600" b="1" dirty="0">
                <a:solidFill>
                  <a:srgbClr val="C00000"/>
                </a:solidFill>
                <a:latin typeface="Calibri" charset="0"/>
              </a:rPr>
              <a:t>#selection</a:t>
            </a:r>
            <a:endParaRPr lang="en-US" sz="1600" b="1" dirty="0">
              <a:latin typeface="Calibri" charset="0"/>
            </a:endParaRPr>
          </a:p>
          <a:p>
            <a:pPr algn="ctr"/>
            <a:r>
              <a:rPr lang="en-US" sz="1600" b="1" dirty="0">
                <a:latin typeface="Calibri" charset="0"/>
              </a:rPr>
              <a:t>#confirm</a:t>
            </a:r>
          </a:p>
          <a:p>
            <a:pPr algn="ctr"/>
            <a:r>
              <a:rPr lang="en-US" sz="1600" b="1" dirty="0">
                <a:latin typeface="Calibri" charset="0"/>
              </a:rPr>
              <a:t>#deliver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57454" y="4685878"/>
            <a:ext cx="3137879" cy="1459766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2444532" y="4476143"/>
            <a:ext cx="3055126" cy="1403413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592073" y="3960834"/>
            <a:ext cx="3028754" cy="1567024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707954" y="4178610"/>
            <a:ext cx="2905080" cy="1514302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036615" y="3147624"/>
            <a:ext cx="455" cy="764423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6</cp:revision>
  <dcterms:created xsi:type="dcterms:W3CDTF">2013-07-15T20:26:40Z</dcterms:created>
  <dcterms:modified xsi:type="dcterms:W3CDTF">2016-08-28T12:57:59Z</dcterms:modified>
</cp:coreProperties>
</file>