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956FDC-5974-44ED-9132-BAF984AB4308}">
  <a:tblStyle styleId="{45956FDC-5974-44ED-9132-BAF984AB4308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5.xml"/><Relationship Id="rId44" Type="http://schemas.openxmlformats.org/officeDocument/2006/relationships/font" Target="fonts/GillSans-bold.fntdata"/><Relationship Id="rId21" Type="http://schemas.openxmlformats.org/officeDocument/2006/relationships/slide" Target="slides/slide14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86" name="Shape 28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93" name="Shape 293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{45956FDC-5974-44ED-9132-BAF984AB4308}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Loss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{45956FDC-5974-44ED-9132-BAF984AB4308}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Loss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</a:p>
        </p:txBody>
      </p:sp>
      <p:pic>
        <p:nvPicPr>
          <p:cNvPr descr="Image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Shape 3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Shape 3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Shape 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</a:p>
        </p:txBody>
      </p:sp>
      <p:pic>
        <p:nvPicPr>
          <p:cNvPr descr="Image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Shape 351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Shape 35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53" name="Shape 3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Shape 3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Shape 35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56" name="Shape 35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357" name="Shape 3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2-1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Any other interesting linear prediction problems?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Draw the cost graph for one dataset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</a:p>
        </p:txBody>
      </p:sp>
      <p:sp>
        <p:nvSpPr>
          <p:cNvPr id="173" name="Shape 173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</a:p>
        </p:txBody>
      </p:sp>
      <p:pic>
        <p:nvPicPr>
          <p:cNvPr descr="Image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Shape 18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</a:p>
        </p:txBody>
      </p:sp>
      <p:sp>
        <p:nvSpPr>
          <p:cNvPr id="187" name="Shape 187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</a:p>
        </p:txBody>
      </p:sp>
      <p:pic>
        <p:nvPicPr>
          <p:cNvPr descr="Image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Shape 194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</a:p>
        </p:txBody>
      </p:sp>
      <p:pic>
        <p:nvPicPr>
          <p:cNvPr descr="Image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Supervised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</a:p>
        </p:txBody>
      </p:sp>
      <p:pic>
        <p:nvPicPr>
          <p:cNvPr descr="Image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Shape 20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Shape 20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10" name="Shape 2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Shape 2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Shape 21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</a:p>
        </p:txBody>
      </p:sp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Shape 220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Shape 22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Shape 22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25" name="Shape 2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Shape 2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Shape 22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229" name="Shape 2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True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{45956FDC-5974-44ED-9132-BAF984AB4308}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descr="Image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</a:p>
        </p:txBody>
      </p:sp>
      <p:cxnSp>
        <p:nvCxnSpPr>
          <p:cNvPr id="251" name="Shape 251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