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746C51-D4A9-4054-9F7F-2DE314A26D57}">
  <a:tblStyle styleId="{AE746C51-D4A9-4054-9F7F-2DE314A26D57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=w-\alpha*2x(xw-y)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6315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1176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000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7.jp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Shape 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pic>
        <p:nvPicPr>
          <p:cNvPr descr="Image" id="254" name="Shape 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Let’s implement!</a:t>
            </a:r>
          </a:p>
        </p:txBody>
      </p:sp>
      <p:grpSp>
        <p:nvGrpSpPr>
          <p:cNvPr id="256" name="Shape 256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Shape 2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Shape 2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</a:p>
        </p:txBody>
      </p:sp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predict (before training) 4 4.0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1.0 2.0 -2.0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2.0 4.0 -7.84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3.0 6.0 -16.23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progress: 0 w= 1.26 loss= 4.92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1.0 2.0 -1.48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2.0 4.0 -5.8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3.0 6.0 -12.0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progress: 1 w= 1.45 loss= 2.69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1.0 2.0 -1.09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2.0 4.0 -4.29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3.0 6.0 -8.87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progress: 2 w= 1.6 loss= 1.47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1.0 2.0 -0.81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2.0 4.0 -3.17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3.0 6.0 -6.56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progress: 7 w= 1.91 loss= 0.07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1.0 2.0 -0.18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2.0 4.0 -0.7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3.0 6.0 -1.45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progress: 8 w= 1.93 loss= 0.04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1.0 2.0 -0.13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2.0 4.0 -0.52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grad:  3.0 6.0 -1.07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progress: 9 w= 1.95 loss= 0.02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3-1: compute gradient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  <a:r>
              <a:rPr lang="en"/>
              <a:t> 3-2: implement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{AE746C51-D4A9-4054-9F7F-2DE314A26D57}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ct val="25000"/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cxnSp>
        <p:nvCxnSpPr>
          <p:cNvPr id="182" name="Shape 182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{AE746C51-D4A9-4054-9F7F-2DE314A26D57}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pic>
        <p:nvPicPr>
          <p:cNvPr descr="Image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grpSp>
        <p:nvGrpSpPr>
          <p:cNvPr id="212" name="Shape 212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Shape 2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Shape 2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