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jp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6.jpg"/><Relationship Id="rId9" Type="http://schemas.openxmlformats.org/officeDocument/2006/relationships/image" Target="../media/image19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Shape 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med" w="med" type="none"/>
            <a:tailEnd len="med" w="med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</a:p>
        </p:txBody>
      </p:sp>
      <p:pic>
        <p:nvPicPr>
          <p:cNvPr descr="Image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Shape 2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med" w="med" type="none"/>
            <a:tailEnd len="med" w="med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Shape 2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Shape 253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Shape 2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Shape 2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Shape 2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Shape 261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</a:p>
          </p:txBody>
        </p:sp>
        <p:grpSp>
          <p:nvGrpSpPr>
            <p:cNvPr id="262" name="Shape 262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</a:p>
            </p:txBody>
          </p:sp>
          <p:pic>
            <p:nvPicPr>
              <p:cNvPr descr="Image" id="264" name="Shape 26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Shape 26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Shape 266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med" w="med" type="none"/>
                <a:tailEnd len="lg" w="lg" type="triangle"/>
              </a:ln>
            </p:spPr>
          </p:cxnSp>
          <p:cxnSp>
            <p:nvCxnSpPr>
              <p:cNvPr id="267" name="Shape 267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med" w="med" type="none"/>
                <a:tailEnd len="lg" w="lg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Shape 2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Shape 286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Shape 2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Shape 289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Shape 2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torch.optim.Adagrad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torch.optim.Adam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torch.optim.Adamax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torch.optim.ASGD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torch.optim.LBFGS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torch.optim.RMSprop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torch.optim.Rprop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lang="en" sz="2200"/>
              <a:t>torch.optim.SGD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5-1: Try other optimizers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5-2: Read more PyTorch examples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</a:p>
        </p:txBody>
      </p:sp>
      <p:pic>
        <p:nvPicPr>
          <p:cNvPr descr="Image"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</a:p>
        </p:txBody>
      </p:sp>
      <p:pic>
        <p:nvPicPr>
          <p:cNvPr descr="2yYhr_VuwmB_l4ddk_Fj4pnr0PXe-0yjoYM_XG0ZZE1k3bE0HeO8-U__pKBI20Knfh7_heXn673ERI4VZkw-fDXWiMoEozis9OmlzVKDKkiDD2VWyZss37sWZTkAxzKdWHFCXbaZO2M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</a:p>
        </p:txBody>
      </p:sp>
      <p:pic>
        <p:nvPicPr>
          <p:cNvPr descr="OConiHf09-3d1otJoHaUncKi3XSNZkQPgVumx2XiTNfuVheUQ6MSRNoKzIXk879J6HutJbPBIFdziSubsjW7vjiSkbqaPN0ntv28n02E-m8c_7HbWHnAJD2rqssPlMh3a3nxxA3D_vM.png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</a:p>
        </p:txBody>
      </p:sp>
      <p:pic>
        <p:nvPicPr>
          <p:cNvPr descr="6VqhwWvXFhSt2CvTqHgSYEBekFdAvqQdVm9fUSw_5YppHeIrOB_3z1v0WcKRPyyRiE61zuf7KkaOhmkjcESVNLvd3PCPS53qN5WwmvVNhITUH-g3IZ4iuLdrmZQgYajSnza1vLFX2Lc.png"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</a:p>
        </p:txBody>
      </p:sp>
      <p:pic>
        <p:nvPicPr>
          <p:cNvPr descr="Image" id="176" name="Shape 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</a:p>
        </p:txBody>
      </p:sp>
      <p:pic>
        <p:nvPicPr>
          <p:cNvPr descr="Image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</a:p>
        </p:txBody>
      </p:sp>
      <p:pic>
        <p:nvPicPr>
          <p:cNvPr descr="Image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</a:p>
        </p:txBody>
      </p:sp>
      <p:pic>
        <p:nvPicPr>
          <p:cNvPr descr="Image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</a:p>
        </p:txBody>
      </p:sp>
      <p:pic>
        <p:nvPicPr>
          <p:cNvPr descr="Image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Shape 2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218" name="Shape 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</a:p>
        </p:txBody>
      </p:sp>
      <p:pic>
        <p:nvPicPr>
          <p:cNvPr descr="OConiHf09-3d1otJoHaUncKi3XSNZkQPgVumx2XiTNfuVheUQ6MSRNoKzIXk879J6HutJbPBIFdziSubsjW7vjiSkbqaPN0ntv28n02E-m8c_7HbWHnAJD2rqssPlMh3a3nxxA3D_vM.png" id="221" name="Shape 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