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184519-C182-476B-B32A-A163A625328A}">
  <a:tblStyle styleId="{02184519-C182-476B-B32A-A163A625328A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5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</a:p>
        </p:txBody>
      </p:sp>
      <p:sp>
        <p:nvSpPr>
          <p:cNvPr id="312" name="Shape 31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317" name="Shape 317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323" name="Shape 323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37" name="Shape 337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339" name="Shape 339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</a:p>
        </p:txBody>
      </p:sp>
      <p:pic>
        <p:nvPicPr>
          <p:cNvPr descr="Image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350" name="Shape 350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Shape 356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361" name="Shape 361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Shape 37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76" name="Shape 3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Shape 3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Shape 378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79" name="Shape 379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</a:p>
        </p:txBody>
      </p:sp>
      <p:grpSp>
        <p:nvGrpSpPr>
          <p:cNvPr id="387" name="Shape 387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Shape 388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89" name="Shape 3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Shape 3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Shape 391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92" name="Shape 392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394" name="Shape 394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</a:p>
        </p:txBody>
      </p:sp>
      <p:sp>
        <p:nvSpPr>
          <p:cNvPr id="402" name="Shape 402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406" name="Shape 406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</a:p>
        </p:txBody>
      </p:sp>
      <p:cxnSp>
        <p:nvCxnSpPr>
          <p:cNvPr id="407" name="Shape 40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408" name="Shape 40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Shape 409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</a:p>
          </p:txBody>
        </p:sp>
        <p:pic>
          <p:nvPicPr>
            <p:cNvPr descr="Image" id="410" name="Shape 4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</a:p>
        </p:txBody>
      </p:sp>
      <p:sp>
        <p:nvSpPr>
          <p:cNvPr id="416" name="Shape 416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Shape 419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</a:p>
        </p:txBody>
      </p:sp>
      <p:cxnSp>
        <p:nvCxnSpPr>
          <p:cNvPr id="421" name="Shape 421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grpSp>
        <p:nvGrpSpPr>
          <p:cNvPr id="422" name="Shape 422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Shape 4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Shape 4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Shape 425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Shape 426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</a:p>
          </p:txBody>
        </p:sp>
        <p:pic>
          <p:nvPicPr>
            <p:cNvPr descr="Image"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Activation Functions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pic>
        <p:nvPicPr>
          <p:cNvPr descr="Image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Shape 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</a:p>
        </p:txBody>
      </p:sp>
      <p:pic>
        <p:nvPicPr>
          <p:cNvPr descr="Image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</p:txBody>
      </p:sp>
      <p:pic>
        <p:nvPicPr>
          <p:cNvPr descr="Image"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</a:p>
        </p:txBody>
      </p:sp>
      <p:pic>
        <p:nvPicPr>
          <p:cNvPr descr="OConiHf09-3d1otJoHaUncKi3XSNZkQPgVumx2XiTNfuVheUQ6MSRNoKzIXk879J6HutJbPBIFdziSubsjW7vjiSkbqaPN0ntv28n02E-m8c_7HbWHnAJD2rqssPlMh3a3nxxA3D_vM.png"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</a:p>
        </p:txBody>
      </p:sp>
      <p:pic>
        <p:nvPicPr>
          <p:cNvPr descr="6VqhwWvXFhSt2CvTqHgSYEBekFdAvqQdVm9fUSw_5YppHeIrOB_3z1v0WcKRPyyRiE61zuf7KkaOhmkjcESVNLvd3PCPS53qN5WwmvVNhITUH-g3IZ4iuLdrmZQgYajSnza1vLFX2Lc.png" id="462" name="Shape 4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7-1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{02184519-C182-476B-B32A-A163A625328A}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sp>
        <p:nvSpPr>
          <p:cNvPr id="198" name="Shape 198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{02184519-C182-476B-B32A-A163A625328A}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pic>
        <p:nvPicPr>
          <p:cNvPr descr="Image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65" name="Shape 265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Shape 267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Shape 2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Shape 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Shape 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Shape 2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sp>
        <p:nvSpPr>
          <p:cNvPr id="288" name="Shape 28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</a:p>
        </p:txBody>
      </p:sp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</a:p>
        </p:txBody>
      </p:sp>
      <p:pic>
        <p:nvPicPr>
          <p:cNvPr descr="Image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Shape 2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</a:p>
        </p:txBody>
      </p:sp>
      <p:pic>
        <p:nvPicPr>
          <p:cNvPr descr="Image" id="301" name="Shape 3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Shape 3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