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1" r:id="rId3"/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Merriweather Sans"/>
      <p:regular r:id="rId23"/>
      <p:bold r:id="rId24"/>
      <p:italic r:id="rId25"/>
      <p:boldItalic r:id="rId26"/>
    </p:embeddedFont>
    <p:embeddedFont>
      <p:font typeface="Helvetica Neue"/>
      <p:regular r:id="rId27"/>
      <p:bold r:id="rId28"/>
      <p:italic r:id="rId29"/>
      <p:boldItalic r:id="rId30"/>
    </p:embeddedFont>
    <p:embeddedFont>
      <p:font typeface="Helvetica Neue Light"/>
      <p:regular r:id="rId31"/>
      <p:bold r:id="rId32"/>
      <p:italic r:id="rId33"/>
      <p:boldItalic r:id="rId34"/>
    </p:embeddedFont>
    <p:embeddedFont>
      <p:font typeface="Gill Sans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MerriweatherSans-bold.fntdata"/><Relationship Id="rId23" Type="http://schemas.openxmlformats.org/officeDocument/2006/relationships/font" Target="fonts/MerriweatherSan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font" Target="fonts/MerriweatherSans-boldItalic.fntdata"/><Relationship Id="rId25" Type="http://schemas.openxmlformats.org/officeDocument/2006/relationships/font" Target="fonts/MerriweatherSans-italic.fntdata"/><Relationship Id="rId28" Type="http://schemas.openxmlformats.org/officeDocument/2006/relationships/font" Target="fonts/HelveticaNeue-bold.fntdata"/><Relationship Id="rId27" Type="http://schemas.openxmlformats.org/officeDocument/2006/relationships/font" Target="fonts/HelveticaNeue-regular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Light-regular.fntdata"/><Relationship Id="rId30" Type="http://schemas.openxmlformats.org/officeDocument/2006/relationships/font" Target="fonts/HelveticaNeue-boldItalic.fntdata"/><Relationship Id="rId11" Type="http://schemas.openxmlformats.org/officeDocument/2006/relationships/slide" Target="slides/slide5.xml"/><Relationship Id="rId33" Type="http://schemas.openxmlformats.org/officeDocument/2006/relationships/font" Target="fonts/HelveticaNeueLight-italic.fntdata"/><Relationship Id="rId10" Type="http://schemas.openxmlformats.org/officeDocument/2006/relationships/slide" Target="slides/slide4.xml"/><Relationship Id="rId32" Type="http://schemas.openxmlformats.org/officeDocument/2006/relationships/font" Target="fonts/HelveticaNeueLight-bold.fntdata"/><Relationship Id="rId13" Type="http://schemas.openxmlformats.org/officeDocument/2006/relationships/slide" Target="slides/slide7.xml"/><Relationship Id="rId35" Type="http://schemas.openxmlformats.org/officeDocument/2006/relationships/font" Target="fonts/GillSans-regular.fntdata"/><Relationship Id="rId12" Type="http://schemas.openxmlformats.org/officeDocument/2006/relationships/slide" Target="slides/slide6.xml"/><Relationship Id="rId34" Type="http://schemas.openxmlformats.org/officeDocument/2006/relationships/font" Target="fonts/HelveticaNeueLight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GillSans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&amp; Sub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2700" lvl="5" marL="1409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2700" lvl="6" marL="1625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2700" lvl="7" marL="1854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2700" lvl="8" marL="2082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&amp; Bullets cop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33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36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5400" lvl="3" marL="939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12700" lvl="4" marL="1155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2700" lvl="5" marL="1409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2700" lvl="6" marL="1625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2700" lvl="7" marL="1854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2700" lvl="8" marL="2082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190500" lvl="0" marL="177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71428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203200" lvl="1" marL="215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203200" lvl="2" marL="2921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03200" lvl="3" marL="3683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203200" lvl="4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2700" lvl="5" marL="1409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2700" lvl="6" marL="1625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2700" lvl="7" marL="1854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2700" lvl="8" marL="2082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190500" lvl="0" marL="177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71428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203200" lvl="1" marL="215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203200" lvl="2" marL="2921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03200" lvl="3" marL="3683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203200" lvl="4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2700" lvl="5" marL="1409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2700" lvl="6" marL="1625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2700" lvl="7" marL="1854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2700" lvl="8" marL="2082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&amp; Subtitle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6315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6315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6315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6315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6315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71428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49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2700" lvl="3" marL="952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5400" lvl="4" marL="1181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71428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49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2700" lvl="3" marL="952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5400" lvl="4" marL="1181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1397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397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397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524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397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71428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49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2700" lvl="3" marL="952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5400" lvl="4" marL="1181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&amp; Subtitl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Horizontal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Shape 107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- Cent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Vertical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- Top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Bullets &amp; Photo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Shape 123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114300" lvl="0" marL="177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14300" lvl="1" marL="304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01600" lvl="2" marL="431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01600" lvl="3" marL="55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01600" lvl="4" marL="685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ulle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1397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397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397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524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397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3 Up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Shape 131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Shape 132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000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33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36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5400" lvl="3" marL="939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12700" lvl="4" marL="1155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2700" lvl="5" marL="1409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2700" lvl="6" marL="1625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2700" lvl="7" marL="1854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2700" lvl="8" marL="2082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2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hyperlink" Target="https://github.com/yunjey/pytorch-tutoria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kaggle.com/c/titanic/download/train.csv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2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hyperlink" Target="https://stackoverflow.com/questions/4752626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hyperlink" Target="https://github.com/yunjey/pytorch-tutoria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5" name="Shape 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6" name="Shape 1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pic>
        <p:nvPicPr>
          <p:cNvPr descr="Image" id="148" name="Shape 1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628326" y="647304"/>
            <a:ext cx="8194500" cy="21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ct val="25000"/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8: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ct val="25000"/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DataLoader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lang="en" sz="16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hunkim+ml@gmail.com</a:t>
            </a: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https://github.com/hunkim/PyTorchZeroToAll</a:t>
            </a: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395700" y="7"/>
            <a:ext cx="8280900" cy="964500"/>
          </a:xfrm>
          <a:prstGeom prst="rect">
            <a:avLst/>
          </a:prstGeom>
        </p:spPr>
        <p:txBody>
          <a:bodyPr anchorCtr="0" anchor="ctr" bIns="34275" lIns="34275" rIns="34275" wrap="square" tIns="342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Using DataLoader</a:t>
            </a: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495450" y="964500"/>
            <a:ext cx="8081400" cy="4095900"/>
          </a:xfrm>
          <a:prstGeom prst="rect">
            <a:avLst/>
          </a:prstGeom>
        </p:spPr>
        <p:txBody>
          <a:bodyPr anchorCtr="0" anchor="ctr" bIns="34275" lIns="34275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dataset = DiabetesDataset()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train_loader = DataLoader(</a:t>
            </a:r>
            <a:r>
              <a:rPr lang="en" sz="1100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dataset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=dataset, </a:t>
            </a:r>
            <a:r>
              <a:rPr lang="en" sz="1100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32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num_workers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Training loop</a:t>
            </a:r>
          </a:p>
          <a:p>
            <a:pPr indent="0" lvl="0" marL="0" rtl="0">
              <a:spcBef>
                <a:spcPts val="0"/>
              </a:spcBef>
              <a:buClr>
                <a:srgbClr val="011480"/>
              </a:buClr>
              <a:buSzPct val="25000"/>
              <a:buFont typeface="Arial"/>
              <a:buNone/>
            </a:pPr>
            <a:r>
              <a:rPr b="1" lang="en" sz="1100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1100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100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0" lvl="0" mar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i, data </a:t>
            </a:r>
            <a:r>
              <a:rPr b="1" lang="en" sz="1100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100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enumerate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(train_loader, </a:t>
            </a:r>
            <a:r>
              <a:rPr lang="en" sz="11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0" lvl="0" mar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get the inputs</a:t>
            </a:r>
          </a:p>
          <a:p>
            <a:pPr indent="0" lvl="0" marL="0" rtl="0">
              <a:spcBef>
                <a:spcPts val="0"/>
              </a:spcBef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inputs, labels = data</a:t>
            </a:r>
          </a:p>
          <a:p>
            <a:pPr indent="0" lvl="0" mar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wrap them in Variable</a:t>
            </a:r>
          </a:p>
          <a:p>
            <a:pPr indent="0" lvl="0" marL="0" rtl="0">
              <a:spcBef>
                <a:spcPts val="0"/>
              </a:spcBef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inputs, labels = Variable(inputs), Variable(labels)</a:t>
            </a:r>
          </a:p>
          <a:p>
            <a:pPr indent="0" lvl="0" mar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</a:p>
          <a:p>
            <a:pPr indent="0" lvl="0" marL="0" rtl="0">
              <a:spcBef>
                <a:spcPts val="0"/>
              </a:spcBef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y_pred = model(inputs)</a:t>
            </a:r>
          </a:p>
          <a:p>
            <a:pPr indent="0" lvl="0" mar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</a:p>
          <a:p>
            <a:pPr indent="0" lvl="0" marL="0" rtl="0">
              <a:spcBef>
                <a:spcPts val="0"/>
              </a:spcBef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loss = criterion(y_pred, labels)</a:t>
            </a:r>
          </a:p>
          <a:p>
            <a:pPr indent="0" lvl="0" mar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(epoch, i, loss.data[</a:t>
            </a:r>
            <a:r>
              <a:rPr lang="en" sz="11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indent="0" lvl="0" mar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</a:p>
          <a:p>
            <a:pPr indent="0" lvl="0" marL="0" rtl="0">
              <a:spcBef>
                <a:spcPts val="0"/>
              </a:spcBef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</a:p>
          <a:p>
            <a:pPr indent="0" lvl="0" mar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loss.backward()</a:t>
            </a:r>
          </a:p>
          <a:p>
            <a:pPr indent="0" lvl="0" mar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optimizer.step()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1576599" y="266493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Classifying Diabetes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4825199" y="-26789"/>
            <a:ext cx="4250100" cy="51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SzPct val="25000"/>
              <a:buFont typeface="Arial"/>
              <a:buNone/>
            </a:pP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6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In the constructor we instantiate two nn.Linear module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"""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i="0" lang="en" sz="6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 = torch.nn.Linear(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 = torch.nn.Linear(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 = torch.nn.Linear(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 = torch.nn.Sigmoid()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x):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In the forward function we accept a Variable of input data and we must return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a Variable of output data. We can use Modules defined in the constructor as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well as arbitrary operators on Variables.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"""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out1 =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.l1(x))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out2 =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.l2(out1))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y_pred =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.l3(out2))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our model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 = Model()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Construct our loss function and an Optimizer. The call to model.parameters()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in the SGD constructor will contain the learnable parameters of the two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nn.Linear modules which are members of the model.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criterion = torch.nn.BCELoss(</a:t>
            </a:r>
            <a:r>
              <a:rPr i="0" lang="en" sz="6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optimizer = torch.optim.SGD(model.parameters(), </a:t>
            </a:r>
            <a:r>
              <a:rPr i="0" lang="en" sz="6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lr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Training loop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SzPct val="25000"/>
              <a:buFont typeface="Arial"/>
              <a:buNone/>
            </a:pP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i, data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enumerate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(train_loader, 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get the inputs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inputs, labels = data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wrap them in Variable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inputs, labels = Variable(inputs), Variable(labels)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 = model(inputs)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loss = criterion(y_pred, labels)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(epoch, i, loss.data[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loss.backward()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optimizer.step()</a:t>
            </a:r>
          </a:p>
        </p:txBody>
      </p:sp>
      <p:pic>
        <p:nvPicPr>
          <p:cNvPr descr="Image" id="230" name="Shape 2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513" y="16668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/>
        </p:nvSpPr>
        <p:spPr>
          <a:xfrm>
            <a:off x="170473" y="1353446"/>
            <a:ext cx="4932600" cy="30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References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https://github.com/yunjey/pytorch-tutorial/blob/master/tutorials/01-basics/pytorch_basics/main.py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http://pytorch.org/tutorials/beginner/data_loading_tutorial.html#dataset-class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SzPct val="25000"/>
              <a:buFont typeface="Arial"/>
              <a:buNone/>
            </a:pP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torch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SzPct val="25000"/>
              <a:buFont typeface="Arial"/>
              <a:buNone/>
            </a:pP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numpy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SzPct val="25000"/>
              <a:buFont typeface="Arial"/>
              <a:buNone/>
            </a:pP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torch.autograd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Variable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SzPct val="25000"/>
              <a:buFont typeface="Arial"/>
              <a:buNone/>
            </a:pP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torch.utils.data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Dataset, DataLoader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SzPct val="25000"/>
              <a:buFont typeface="Arial"/>
              <a:buNone/>
            </a:pP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DiabetesDataset(Dataset):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 Diabetes dataset."""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t/>
            </a:r>
            <a:endParaRPr i="1" sz="6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# Initialize your data, download, etc.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6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xy = np.loadtxt(</a:t>
            </a:r>
            <a:r>
              <a:rPr b="1" i="0" lang="en" sz="6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'data-diabetes.csv'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6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6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6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=np.float32)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.len = xy.shape[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.x_data = torch.from_numpy(xy[:, 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.y_data = torch.from_numpy(xy[:, [-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]])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6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__getitem__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index):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.x_data[index],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.y_data[index]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6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__len__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.len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dataset = DiabetesDataset()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train_loader = DataLoader(</a:t>
            </a:r>
            <a:r>
              <a:rPr i="0" lang="en" sz="6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dataset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=dataset,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i="0" lang="en" sz="6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32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i="0" lang="en" sz="6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i="0" lang="en" sz="6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num_workers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431625" y="24988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The following dataset loaders are available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914591" y="1461715"/>
            <a:ext cx="7633800" cy="3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ill Sans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MNIST and FashionMNIST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ill Sans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COCO (Captioning and Detection)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ill Sans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LSUN Classification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ill Sans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ImageFolder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ill Sans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Imagenet-12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ill Sans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CIFAR10 and CIFAR100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ill Sans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STL10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ill Sans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SVHN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ill Sans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PhotoTour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431625" y="47848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MNIST dataset loading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638825" y="1375550"/>
            <a:ext cx="5172600" cy="35889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med" w="med" type="none"/>
            <a:tailEnd len="med" w="med" type="none"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1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MNIST Dataset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train_dataset = datasets.MNIST(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root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0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'./data/'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train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=transforms.ToTensor(),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download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test_dataset = datasets.MNIST(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root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0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'./data/'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train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=transforms.ToTensor())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1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Data Loader (Input Pipeline)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train_loader = torch.utils.data.DataLoader(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dataset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=train_dataset,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 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=batch_size,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 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test_loader = torch.utils.data.DataLoader(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dataset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=test_dataset,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=batch_size,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SzPct val="25000"/>
              <a:buFont typeface="Arial"/>
              <a:buNone/>
            </a:pPr>
            <a:r>
              <a:rPr b="1"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batch_idx, (data, target) </a:t>
            </a:r>
            <a:r>
              <a:rPr b="1"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enumerate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(train_loader):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data, target = Variable(data), Variable(target)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...</a:t>
            </a:r>
          </a:p>
        </p:txBody>
      </p:sp>
      <p:pic>
        <p:nvPicPr>
          <p:cNvPr descr="Image" id="244" name="Shape 2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8770" y="2115005"/>
            <a:ext cx="2524091" cy="1951986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Shape 245"/>
          <p:cNvSpPr txBox="1"/>
          <p:nvPr/>
        </p:nvSpPr>
        <p:spPr>
          <a:xfrm>
            <a:off x="5971732" y="4921277"/>
            <a:ext cx="31632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https://github.com/yunjey/pytorch-tutorial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431625" y="24988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Gill Sans"/>
              <a:buNone/>
            </a:pPr>
            <a:r>
              <a:rPr lang="en">
                <a:solidFill>
                  <a:schemeClr val="dk1"/>
                </a:solidFill>
              </a:rPr>
              <a:t>More dataset loaders are available</a:t>
            </a:r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914591" y="1461715"/>
            <a:ext cx="7633800" cy="3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ill Sans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MNIST and FashionMNIST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ill Sans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COCO (Captioning and Detection)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ill Sans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LSUN Classification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ill Sans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ImageFolder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ill Sans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Imagenet-12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ill Sans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CIFAR10 and CIFAR100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ill Sans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STL10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ill Sans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SVHN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ill Sans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PhotoTour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rIns="34275" wrap="square" tIns="342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Exercise</a:t>
            </a:r>
            <a:r>
              <a:rPr lang="en"/>
              <a:t> 8-1:</a:t>
            </a:r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495450" y="1595073"/>
            <a:ext cx="8081400" cy="2465700"/>
          </a:xfrm>
          <a:prstGeom prst="rect">
            <a:avLst/>
          </a:prstGeom>
        </p:spPr>
        <p:txBody>
          <a:bodyPr anchorCtr="0" anchor="ctr" bIns="34275" lIns="34275" rIns="34275" wrap="square" tIns="3427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Check out existing data sets (torch.vision)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Build DataLoader for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ct val="133333"/>
            </a:pPr>
            <a:r>
              <a:rPr lang="en" sz="1800">
                <a:solidFill>
                  <a:schemeClr val="dk1"/>
                </a:solidFill>
              </a:rPr>
              <a:t>Titanic dataset: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https://www.kaggle.com/c/titanic/download/train.csv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Build a classifier using the DataLoader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62" name="Shape 2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63" name="Shape 2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Shape 264"/>
          <p:cNvSpPr txBox="1"/>
          <p:nvPr/>
        </p:nvSpPr>
        <p:spPr>
          <a:xfrm>
            <a:off x="4323499" y="2022550"/>
            <a:ext cx="44916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ct val="25000"/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9: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ct val="25000"/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Softmax Classifier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rIns="34275" wrap="square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Call for Comments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Please feel free to add comments directly on these slides.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2" name="Shape 1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3" name="Shape 1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pic>
        <p:nvPicPr>
          <p:cNvPr descr="Image" id="165" name="Shape 1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/>
        </p:nvSpPr>
        <p:spPr>
          <a:xfrm>
            <a:off x="628326" y="647304"/>
            <a:ext cx="8194500" cy="21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ct val="25000"/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8: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ct val="25000"/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DataLoader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lang="en" sz="16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hunkim+ml@gmail.com</a:t>
            </a: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https://github.com/hunkim/PyTorchZeroToAll</a:t>
            </a: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Manual data feed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1489190" y="1374476"/>
            <a:ext cx="6165600" cy="32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xy = np.loadtxt(</a:t>
            </a:r>
            <a:r>
              <a:rPr b="1" i="0" lang="en" sz="11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'data-diabetes.csv'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1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=np.float32)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x_data = Variable(torch.from_numpy(xy[:, 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y_data = Variable(torch.from_numpy(xy[:, [-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]]))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Training loop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SzPct val="25000"/>
              <a:buFont typeface="Arial"/>
              <a:buNone/>
            </a:pP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 = model(</a:t>
            </a:r>
            <a:r>
              <a:rPr b="1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x_data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loss = criterion(y_pred, y_data)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(epoch, loss.data[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loss.backward()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optimizer.step()</a:t>
            </a:r>
          </a:p>
        </p:txBody>
      </p:sp>
      <p:pic>
        <p:nvPicPr>
          <p:cNvPr descr="Image" id="174" name="Shape 1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950" y="2540802"/>
            <a:ext cx="887434" cy="887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rIns="34275" wrap="square" tIns="342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Batch (batch size)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495450" y="1595070"/>
            <a:ext cx="8081400" cy="1663800"/>
          </a:xfrm>
          <a:prstGeom prst="rect">
            <a:avLst/>
          </a:prstGeom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34275" rIns="34275" wrap="square" tIns="34275">
            <a:noAutofit/>
          </a:bodyPr>
          <a:lstStyle/>
          <a:p>
            <a:pPr indent="0" lvl="0" mar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6A737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# Training cycle</a:t>
            </a: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epoch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(training_epochs):</a:t>
            </a: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6A737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Loop over all batches</a:t>
            </a: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(total_batch):</a:t>
            </a: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batch_xs, batch_ys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rIns="34275" wrap="square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Batch (batch size)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495450" y="1595070"/>
            <a:ext cx="8081400" cy="1663800"/>
          </a:xfrm>
          <a:prstGeom prst="rect">
            <a:avLst/>
          </a:prstGeom>
        </p:spPr>
        <p:txBody>
          <a:bodyPr anchorCtr="0" anchor="ctr" bIns="34275" lIns="34275" rIns="34275" wrap="square" tIns="34275">
            <a:noAutofit/>
          </a:bodyPr>
          <a:lstStyle/>
          <a:p>
            <a:pPr indent="0" lvl="0" mar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6A737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# Training cycle</a:t>
            </a: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epoch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(training_epochs):</a:t>
            </a: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6A737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Loop over all batches</a:t>
            </a: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(total_batch):</a:t>
            </a: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batch_xs, batch_ys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…</a:t>
            </a:r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450" y="2820800"/>
            <a:ext cx="6659423" cy="2152774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88" name="Shape 188"/>
          <p:cNvSpPr txBox="1"/>
          <p:nvPr/>
        </p:nvSpPr>
        <p:spPr>
          <a:xfrm>
            <a:off x="5977000" y="4779750"/>
            <a:ext cx="53793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https://stackoverflow.com/questions/4752626</a:t>
            </a:r>
            <a:r>
              <a:rPr lang="en" sz="1200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431625" y="182050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DataLoader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2131944" y="3266479"/>
            <a:ext cx="4880100" cy="16587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med" w="med" type="none"/>
            <a:tailEnd len="med" w="med" type="none"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SzPct val="25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i, data </a:t>
            </a:r>
            <a:r>
              <a:rPr b="1"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enumerate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(train_loader, </a:t>
            </a:r>
            <a:r>
              <a:rPr i="0" lang="en" sz="10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get the inputs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1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inputs, labels = data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wrap them in Variable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1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inputs, labels = Variable(inputs), Variable(labels)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Run your training process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1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(epoch, i, </a:t>
            </a:r>
            <a:r>
              <a:rPr b="1" i="0" lang="en" sz="10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"inputs"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inputs.data, </a:t>
            </a:r>
            <a:r>
              <a:rPr b="1" i="0" lang="en" sz="10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"labels"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labels.data)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5" name="Shape 195"/>
          <p:cNvGrpSpPr/>
          <p:nvPr/>
        </p:nvGrpSpPr>
        <p:grpSpPr>
          <a:xfrm>
            <a:off x="728663" y="1216819"/>
            <a:ext cx="7707535" cy="2033367"/>
            <a:chOff x="0" y="0"/>
            <a:chExt cx="20553426" cy="5422313"/>
          </a:xfrm>
        </p:grpSpPr>
        <p:pic>
          <p:nvPicPr>
            <p:cNvPr descr="Image" id="196" name="Shape 19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20553426" cy="54223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Shape 197"/>
            <p:cNvSpPr txBox="1"/>
            <p:nvPr/>
          </p:nvSpPr>
          <p:spPr>
            <a:xfrm>
              <a:off x="13810770" y="925950"/>
              <a:ext cx="2124300" cy="70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Helvetica Neue"/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iterable</a:t>
              </a:r>
            </a:p>
          </p:txBody>
        </p:sp>
        <p:sp>
          <p:nvSpPr>
            <p:cNvPr id="198" name="Shape 198"/>
            <p:cNvSpPr txBox="1"/>
            <p:nvPr/>
          </p:nvSpPr>
          <p:spPr>
            <a:xfrm>
              <a:off x="19586663" y="1998022"/>
              <a:ext cx="374400" cy="61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Helvetica Neue"/>
                <a:buNone/>
              </a:pPr>
              <a:r>
                <a:rPr b="1" i="0" lang="en" sz="12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431625" y="182050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Custom DataLoader 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1727600" y="1015324"/>
            <a:ext cx="6325200" cy="39459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med" w="med" type="none"/>
            <a:tailEnd len="med" w="med" type="none"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SzPct val="25000"/>
              <a:buFont typeface="Arial"/>
              <a:buNone/>
            </a:pP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DiabetesDataset(Dataset):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 Diabetes dataset."""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t/>
            </a:r>
            <a:endParaRPr i="1" sz="11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# Initialize your data, download, etc.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11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xy = np.loadtxt(</a:t>
            </a:r>
            <a:r>
              <a:rPr b="1"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'data-diabetes.csv'</a:t>
            </a:r>
            <a:r>
              <a:rPr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delimiter=</a:t>
            </a:r>
            <a:r>
              <a:rPr b="1"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dtype=np.float32)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self.len = xy.shape[0]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self.x_data = torch.from_numpy(xy[:, 0:-1])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self.y_data = torch.from_numpy(xy[:, [-1]])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11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__getitem__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index):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self.x_data[index], self.y_data[index]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11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__len__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self.len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dataset = DiabetesDataset()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train_loader = DataLoader(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dataset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=dataset,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32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num_workers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  <p:pic>
        <p:nvPicPr>
          <p:cNvPr descr="2yYhr_VuwmB_l4ddk_Fj4pnr0PXe-0yjoYM_XG0ZZE1k3bE0HeO8-U__pKBI20Knfh7_heXn673ERI4VZkw-fDXWiMoEozis9OmlzVKDKkiDD2VWyZss37sWZTkAxzKdWHFCXbaZO2M.png" id="205" name="Shape 2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6739" y="2638644"/>
            <a:ext cx="424002" cy="4207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ConiHf09-3d1otJoHaUncKi3XSNZkQPgVumx2XiTNfuVheUQ6MSRNoKzIXk879J6HutJbPBIFdziSubsjW7vjiSkbqaPN0ntv28n02E-m8c_7HbWHnAJD2rqssPlMh3a3nxxA3D_vM.png" id="206" name="Shape 2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91342" y="3205911"/>
            <a:ext cx="424170" cy="421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6VqhwWvXFhSt2CvTqHgSYEBekFdAvqQdVm9fUSw_5YppHeIrOB_3z1v0WcKRPyyRiE61zuf7KkaOhmkjcESVNLvd3PCPS53qN5WwmvVNhITUH-g3IZ4iuLdrmZQgYajSnza1vLFX2Lc.png" id="207" name="Shape 20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34501" y="1822189"/>
            <a:ext cx="424170" cy="421127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 txBox="1"/>
          <p:nvPr/>
        </p:nvSpPr>
        <p:spPr>
          <a:xfrm>
            <a:off x="5252447" y="1892326"/>
            <a:ext cx="23619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Helvetica Neue"/>
              <a:buNone/>
            </a:pPr>
            <a:r>
              <a:rPr b="1" i="0" lang="en" sz="15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download, read data, etc.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4940517" y="2708781"/>
            <a:ext cx="26724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Helvetica Neue"/>
              <a:buNone/>
            </a:pPr>
            <a:r>
              <a:rPr b="1" i="0" lang="en" sz="15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return one item on the index 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4209147" y="3276048"/>
            <a:ext cx="20271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Helvetica Neue"/>
              <a:buNone/>
            </a:pPr>
            <a:r>
              <a:rPr b="1" i="0" lang="en" sz="15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return the data length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5971732" y="4921277"/>
            <a:ext cx="31632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https://github.com/yunjey/pytorch-tutorial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431625" y="182050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Custom DataLoader 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1727600" y="1015325"/>
            <a:ext cx="6325200" cy="39231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med" w="med" type="none"/>
            <a:tailEnd len="med" w="med" type="none"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SzPct val="25000"/>
              <a:buFont typeface="Arial"/>
              <a:buNone/>
            </a:pP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DiabetesDataset(Dataset):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 Diabetes dataset."""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t/>
            </a:r>
            <a:endParaRPr i="1" sz="11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# Initialize your data, download, etc.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11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xy = np.loadtxt(</a:t>
            </a:r>
            <a:r>
              <a:rPr b="1" i="0" lang="en" sz="11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'data-diabetes.csv'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1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=np.float32)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.len = xy.shape[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.x_data = torch.from_numpy(xy[:, 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.y_data = torch.from_numpy(xy[:, [-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]])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11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__getitem__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index):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.x_data[index],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.y_data[index]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11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__len__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.len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dataset = DiabetesDataset()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train_loader = DataLoader(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dataset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=dataset,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32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num_workers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