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  <p:embeddedFont>
      <p:font typeface="Helvetica Neue Light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Hanbo Chen"/>
  <p:cmAuthor clrIdx="1" id="1" initials="" lastIdx="1" name="Sung Ki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slide" Target="slides/slide4.xml"/><Relationship Id="rId22" Type="http://schemas.openxmlformats.org/officeDocument/2006/relationships/font" Target="fonts/GillSans-bold.fntdata"/><Relationship Id="rId10" Type="http://schemas.openxmlformats.org/officeDocument/2006/relationships/slide" Target="slides/slide3.xml"/><Relationship Id="rId21" Type="http://schemas.openxmlformats.org/officeDocument/2006/relationships/font" Target="fonts/GillSans-regular.fntdata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Light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HelveticaNeueLigh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0-30T03:47:55.345">
    <p:pos x="6000" y="0"/>
    <p:text>Thank you for sharing the slides. Very helpful and learnt a lot. I think it will be more helpful to have 1 lecture introducing the optimizer.</p:text>
  </p:cm>
  <p:cm authorId="1" idx="1" dt="2017-10-30T03:47:55.345">
    <p:pos x="6000" y="100"/>
    <p:text>Good idea. I'll try to add.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000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15: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Smartest ML Platform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TBA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 session @DEVIEW (in Korean)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2126057"/>
            <a:ext cx="8839203" cy="199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