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Helvetica Neue Light"/>
      <p:regular r:id="rId13"/>
      <p:bold r:id="rId14"/>
      <p:italic r:id="rId15"/>
      <p:boldItalic r:id="rId16"/>
    </p:embeddedFon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359DA2-83CE-4E61-A546-FD0C54CE28B4}">
  <a:tblStyle styleId="{CD359DA2-83CE-4E61-A546-FD0C54CE28B4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HelveticaNeueLight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HelveticaNeueLight-italic.fntdata"/><Relationship Id="rId14" Type="http://schemas.openxmlformats.org/officeDocument/2006/relationships/font" Target="fonts/HelveticaNeueLight-bold.fntdata"/><Relationship Id="rId17" Type="http://schemas.openxmlformats.org/officeDocument/2006/relationships/font" Target="fonts/GillSans-regular.fntdata"/><Relationship Id="rId16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7" name="Shape 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79" name="Shape 7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80" name="Shape 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</a:p>
        </p:txBody>
      </p:sp>
      <p:sp>
        <p:nvSpPr>
          <p:cNvPr id="86" name="Shape 86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</a:p>
        </p:txBody>
      </p:sp>
      <p:pic>
        <p:nvPicPr>
          <p:cNvPr descr="Image"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Shape 93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{CD359DA2-83CE-4E61-A546-FD0C54CE28B4}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94" name="Shape 94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