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1" r:id="rId4"/>
    <p:sldId id="257" r:id="rId5"/>
    <p:sldId id="260" r:id="rId6"/>
    <p:sldId id="274" r:id="rId7"/>
    <p:sldId id="263" r:id="rId8"/>
    <p:sldId id="280" r:id="rId9"/>
    <p:sldId id="262" r:id="rId10"/>
    <p:sldId id="258" r:id="rId11"/>
    <p:sldId id="264" r:id="rId12"/>
    <p:sldId id="265" r:id="rId13"/>
    <p:sldId id="266" r:id="rId14"/>
    <p:sldId id="268" r:id="rId15"/>
    <p:sldId id="275" r:id="rId16"/>
    <p:sldId id="276" r:id="rId17"/>
    <p:sldId id="269" r:id="rId18"/>
    <p:sldId id="270" r:id="rId19"/>
    <p:sldId id="273" r:id="rId20"/>
    <p:sldId id="278" r:id="rId21"/>
    <p:sldId id="279" r:id="rId22"/>
    <p:sldId id="277" r:id="rId23"/>
  </p:sldIdLst>
  <p:sldSz cx="9144000" cy="6858000" type="screen4x3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522B-FDA9-45E8-A665-7B9FE2406D52}" type="datetimeFigureOut">
              <a:rPr lang="nl-NL" smtClean="0"/>
              <a:pPr/>
              <a:t>31-8-2017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1066-1CDF-45D0-983D-C7F53CCF921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522B-FDA9-45E8-A665-7B9FE2406D52}" type="datetimeFigureOut">
              <a:rPr lang="nl-NL" smtClean="0"/>
              <a:pPr/>
              <a:t>31-8-2017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1066-1CDF-45D0-983D-C7F53CCF921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522B-FDA9-45E8-A665-7B9FE2406D52}" type="datetimeFigureOut">
              <a:rPr lang="nl-NL" smtClean="0"/>
              <a:pPr/>
              <a:t>31-8-2017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1066-1CDF-45D0-983D-C7F53CCF921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522B-FDA9-45E8-A665-7B9FE2406D52}" type="datetimeFigureOut">
              <a:rPr lang="nl-NL" smtClean="0"/>
              <a:pPr/>
              <a:t>31-8-2017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1066-1CDF-45D0-983D-C7F53CCF921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522B-FDA9-45E8-A665-7B9FE2406D52}" type="datetimeFigureOut">
              <a:rPr lang="nl-NL" smtClean="0"/>
              <a:pPr/>
              <a:t>31-8-2017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1066-1CDF-45D0-983D-C7F53CCF921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522B-FDA9-45E8-A665-7B9FE2406D52}" type="datetimeFigureOut">
              <a:rPr lang="nl-NL" smtClean="0"/>
              <a:pPr/>
              <a:t>31-8-2017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1066-1CDF-45D0-983D-C7F53CCF921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522B-FDA9-45E8-A665-7B9FE2406D52}" type="datetimeFigureOut">
              <a:rPr lang="nl-NL" smtClean="0"/>
              <a:pPr/>
              <a:t>31-8-2017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1066-1CDF-45D0-983D-C7F53CCF921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522B-FDA9-45E8-A665-7B9FE2406D52}" type="datetimeFigureOut">
              <a:rPr lang="nl-NL" smtClean="0"/>
              <a:pPr/>
              <a:t>31-8-2017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1066-1CDF-45D0-983D-C7F53CCF921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522B-FDA9-45E8-A665-7B9FE2406D52}" type="datetimeFigureOut">
              <a:rPr lang="nl-NL" smtClean="0"/>
              <a:pPr/>
              <a:t>31-8-2017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1066-1CDF-45D0-983D-C7F53CCF921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522B-FDA9-45E8-A665-7B9FE2406D52}" type="datetimeFigureOut">
              <a:rPr lang="nl-NL" smtClean="0"/>
              <a:pPr/>
              <a:t>31-8-2017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1066-1CDF-45D0-983D-C7F53CCF921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522B-FDA9-45E8-A665-7B9FE2406D52}" type="datetimeFigureOut">
              <a:rPr lang="nl-NL" smtClean="0"/>
              <a:pPr/>
              <a:t>31-8-2017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1066-1CDF-45D0-983D-C7F53CCF921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C522B-FDA9-45E8-A665-7B9FE2406D52}" type="datetimeFigureOut">
              <a:rPr lang="nl-NL" smtClean="0"/>
              <a:pPr/>
              <a:t>31-8-2017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B1066-1CDF-45D0-983D-C7F53CCF9219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Eten!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werkt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Map fase</a:t>
            </a:r>
          </a:p>
          <a:p>
            <a:r>
              <a:rPr lang="nl-NL" dirty="0"/>
              <a:t>Shuffle and sort</a:t>
            </a:r>
          </a:p>
          <a:p>
            <a:r>
              <a:rPr lang="nl-NL" dirty="0"/>
              <a:t>Reduce fase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Map fase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5"/>
          </a:xfrm>
        </p:spPr>
        <p:txBody>
          <a:bodyPr/>
          <a:lstStyle/>
          <a:p>
            <a:r>
              <a:rPr lang="nl-NL" dirty="0"/>
              <a:t>Input: data</a:t>
            </a:r>
          </a:p>
          <a:p>
            <a:r>
              <a:rPr lang="nl-NL" dirty="0"/>
              <a:t>Output: key-value pairs</a:t>
            </a:r>
          </a:p>
        </p:txBody>
      </p:sp>
      <p:pic>
        <p:nvPicPr>
          <p:cNvPr id="4" name="Picture 3" descr="mapf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3071810"/>
            <a:ext cx="8143932" cy="45809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Shuffle and sort</a:t>
            </a:r>
          </a:p>
        </p:txBody>
      </p:sp>
      <p:pic>
        <p:nvPicPr>
          <p:cNvPr id="4" name="Content Placeholder 3" descr="shuffleandso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488" y="2571744"/>
            <a:ext cx="7969978" cy="4483113"/>
          </a:xfrm>
        </p:spPr>
      </p:pic>
      <p:sp>
        <p:nvSpPr>
          <p:cNvPr id="5" name="TextBox 4"/>
          <p:cNvSpPr txBox="1"/>
          <p:nvPr/>
        </p:nvSpPr>
        <p:spPr>
          <a:xfrm>
            <a:off x="1357290" y="1285860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nl-NL" dirty="0"/>
              <a:t>Wordt gegroepeerd op key-waarde en gesorteerd op value-waarde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Reduce fase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42981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Input: gesorteerde key-value pairs</a:t>
            </a:r>
          </a:p>
          <a:p>
            <a:r>
              <a:rPr lang="nl-NL" dirty="0"/>
              <a:t>Output: keys met gecombineerde values</a:t>
            </a:r>
          </a:p>
        </p:txBody>
      </p:sp>
      <p:pic>
        <p:nvPicPr>
          <p:cNvPr id="4" name="Picture 3" descr="reducef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278605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Complete MapReduce pijplijn</a:t>
            </a:r>
          </a:p>
        </p:txBody>
      </p:sp>
      <p:pic>
        <p:nvPicPr>
          <p:cNvPr id="4" name="Content Placeholder 3" descr="MapReduce_Work_Struc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4346" y="1571612"/>
            <a:ext cx="8229600" cy="3820886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Wordcount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Een werkend voorbeeld om </a:t>
            </a:r>
            <a:r>
              <a:rPr lang="nl-NL"/>
              <a:t>te testen.</a:t>
            </a:r>
            <a:endParaRPr lang="nl-N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Maximale temperatuur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Opdracht: neem het concept van wordcount en schrijf een MapReduce job dat de maximale temperatuur vindt in de temperatuur dataset.</a:t>
            </a:r>
          </a:p>
          <a:p>
            <a:r>
              <a:rPr lang="nl-NL" dirty="0"/>
              <a:t>Jaar: 15 - 19</a:t>
            </a:r>
          </a:p>
          <a:p>
            <a:r>
              <a:rPr lang="nl-NL" dirty="0"/>
              <a:t>Temperatuur: 88 - 92 (let op + of – op 87)</a:t>
            </a:r>
          </a:p>
          <a:p>
            <a:r>
              <a:rPr lang="nl-NL" dirty="0"/>
              <a:t>Kwaliteit: 92 - 93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Design pattern: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Opdracht: Maak een MapReduce job dat telt hoe vaak een uniek paar woorden voorkomt op één regel voor alle inputbestanden</a:t>
            </a:r>
          </a:p>
          <a:p>
            <a:r>
              <a:rPr lang="nl-NL" dirty="0"/>
              <a:t>Mapper input: input bestanden</a:t>
            </a:r>
          </a:p>
          <a:p>
            <a:r>
              <a:rPr lang="nl-NL" dirty="0"/>
              <a:t>Mapper key output: een paar woorden</a:t>
            </a:r>
          </a:p>
          <a:p>
            <a:r>
              <a:rPr lang="nl-NL" dirty="0"/>
              <a:t>Mapper value output: 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Design pattern: stripes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Opdracht: hetzelfde</a:t>
            </a:r>
          </a:p>
          <a:p>
            <a:r>
              <a:rPr lang="nl-NL" dirty="0"/>
              <a:t>Mapper input: input bestanden</a:t>
            </a:r>
          </a:p>
          <a:p>
            <a:r>
              <a:rPr lang="nl-NL" dirty="0"/>
              <a:t>Mapper key output: een woord</a:t>
            </a:r>
          </a:p>
          <a:p>
            <a:r>
              <a:rPr lang="nl-NL" dirty="0"/>
              <a:t>Mapper value output: associatieve array met key: het buurwoord en value: 1</a:t>
            </a:r>
          </a:p>
          <a:p>
            <a:r>
              <a:rPr lang="nl-NL" dirty="0"/>
              <a:t>Reducer input: {woord, {buurwoord, 1}}</a:t>
            </a:r>
          </a:p>
          <a:p>
            <a:endParaRPr lang="nl-NL" dirty="0"/>
          </a:p>
          <a:p>
            <a:endParaRPr lang="nl-N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Design pattern: reduce-side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Opdracht: neem de twee bestanden onder customer details en join ze op customer ID.</a:t>
            </a:r>
          </a:p>
          <a:p>
            <a:r>
              <a:rPr lang="nl-NL" dirty="0"/>
              <a:t>Hint: In java zou je twee mappers kunnen maken voor de verschillende bestanden. In script talen kan je in de mapper onderscheid maken tussen de twee verschillende bestanden.</a:t>
            </a:r>
          </a:p>
          <a:p>
            <a:r>
              <a:rPr lang="nl-NL" dirty="0"/>
              <a:t>Join in de reducer.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MapReduce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Design pattern (voor java):</a:t>
            </a:r>
            <a:br>
              <a:rPr lang="nl-NL" dirty="0"/>
            </a:br>
            <a:r>
              <a:rPr lang="nl-NL" dirty="0"/>
              <a:t>Order inversion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Doel: relatieve frequenties van woorden in kaart brengen</a:t>
            </a:r>
          </a:p>
          <a:p>
            <a:r>
              <a:rPr lang="nl-NL" dirty="0"/>
              <a:t>Hou een paar “(woord, *)” bij om te tellen hoe vaak het linker woord voorkomt. Dit paar wordt geoutput voor elke paar (woord, buurwoord)</a:t>
            </a:r>
          </a:p>
          <a:p>
            <a:r>
              <a:rPr lang="nl-NL" dirty="0"/>
              <a:t>Gebruik een custom compareTo om ervoor te zorgen dat (woord,*) naar boven gesorteerd wordt als eerste bij de reducer aankomt.</a:t>
            </a:r>
          </a:p>
          <a:p>
            <a:r>
              <a:rPr lang="nl-NL" dirty="0"/>
              <a:t>Gebruik een custom partitioner om ervoor te zorgen dat alle paren met hetzelfde linker woord bij dezelfde reducer aankomen.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Order inversion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Keys die uit een mapper komen worden naar een reducer gesorteerd door de hashcode van de key te berekenen modulo het aantal reducers.</a:t>
            </a:r>
          </a:p>
          <a:p>
            <a:r>
              <a:rPr lang="nl-NL" dirty="0"/>
              <a:t>Onze “custom partitioner” neemt alleen de hashcode van het linker woord zodat elk paar met hetzelfde linker woord bij dezelfde reducer aankomen.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Design pattern (voor java):</a:t>
            </a:r>
            <a:br>
              <a:rPr lang="nl-NL" dirty="0"/>
            </a:br>
            <a:r>
              <a:rPr lang="nl-NL" dirty="0"/>
              <a:t>Map side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Heeft geen reducers.</a:t>
            </a:r>
          </a:p>
          <a:p>
            <a:r>
              <a:rPr lang="nl-NL" dirty="0"/>
              <a:t>Gebruikt een distributed cache API van hadoop.</a:t>
            </a:r>
          </a:p>
          <a:p>
            <a:r>
              <a:rPr lang="nl-NL" dirty="0"/>
              <a:t>Neemt aan dat één van de twee “join”-bestanden in de cache past.</a:t>
            </a:r>
          </a:p>
          <a:p>
            <a:r>
              <a:rPr lang="nl-NL" dirty="0"/>
              <a:t>De mapper zoekt de join-key van alle regels die hij tegenkomt op in de hashmap die in de distributedcache zit en schrijft het totaal van gejoinde attributen weg.</a:t>
            </a:r>
          </a:p>
          <a:p>
            <a:r>
              <a:rPr lang="nl-NL" dirty="0"/>
              <a:t>Dit is veel sneller dan de reduce-side join.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Wat kan je vanavond verwachten?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MapReduce en wat is de context waarbinnen het werkt?</a:t>
            </a:r>
          </a:p>
          <a:p>
            <a:r>
              <a:rPr lang="nl-NL" dirty="0"/>
              <a:t>Waarom zou je iets met MapReduce doen?</a:t>
            </a:r>
          </a:p>
          <a:p>
            <a:r>
              <a:rPr lang="nl-NL" dirty="0"/>
              <a:t>Hoe werkt MapReduce?</a:t>
            </a:r>
          </a:p>
          <a:p>
            <a:r>
              <a:rPr lang="nl-NL" dirty="0"/>
              <a:t>Eten!</a:t>
            </a:r>
          </a:p>
          <a:p>
            <a:r>
              <a:rPr lang="nl-NL" dirty="0"/>
              <a:t>Enkele design patterns van MapReduce (opdrachten)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Programmeermodel</a:t>
            </a:r>
          </a:p>
          <a:p>
            <a:r>
              <a:rPr lang="nl-NL" dirty="0"/>
              <a:t>Lineair schaalbare dataverwerking door parallelliteit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Hadoop framework</a:t>
            </a:r>
          </a:p>
        </p:txBody>
      </p:sp>
      <p:pic>
        <p:nvPicPr>
          <p:cNvPr id="4" name="Picture 3" descr="Hadoop-Echosyste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285860"/>
            <a:ext cx="8307487" cy="496620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Hadoop framework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3500438"/>
            <a:ext cx="73342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00166" y="1714488"/>
            <a:ext cx="600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nl-NL" sz="2400" dirty="0"/>
              <a:t>Wordt geïnstalleerd op een cluster van servers. (Kan ook 1 server zijn)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Voordelen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Minimaliseert data overdracht.</a:t>
            </a:r>
          </a:p>
          <a:p>
            <a:r>
              <a:rPr lang="nl-NL" dirty="0"/>
              <a:t>Een hadoop cluster is relatief simpel op te schalen met meer servers.</a:t>
            </a:r>
          </a:p>
          <a:p>
            <a:r>
              <a:rPr lang="nl-NL" dirty="0"/>
              <a:t>Met name voordelig voor hele grote datasets omdat daar de kosten van high throughput low latency uit de hand kunnen lopen.</a:t>
            </a:r>
          </a:p>
          <a:p>
            <a:endParaRPr lang="nl-NL" dirty="0"/>
          </a:p>
          <a:p>
            <a:endParaRPr lang="nl-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HDFS nodes</a:t>
            </a:r>
          </a:p>
        </p:txBody>
      </p:sp>
      <p:pic>
        <p:nvPicPr>
          <p:cNvPr id="4" name="Content Placeholder 3" descr="hdfs-arc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469" y="1600200"/>
            <a:ext cx="7113062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Hadoop vs HPC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Minimale data overdracht</a:t>
            </a:r>
          </a:p>
          <a:p>
            <a:r>
              <a:rPr lang="nl-NL" dirty="0"/>
              <a:t>Hardware kan relatief goedkoop zijn</a:t>
            </a:r>
          </a:p>
          <a:p>
            <a:r>
              <a:rPr lang="nl-NL" dirty="0"/>
              <a:t>Ontwikkelen van applicaties is minder foutgevoelig</a:t>
            </a:r>
          </a:p>
          <a:p>
            <a:pPr>
              <a:buNone/>
            </a:pPr>
            <a:endParaRPr lang="nl-NL" dirty="0"/>
          </a:p>
          <a:p>
            <a:pPr>
              <a:buNone/>
            </a:pPr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Microsoft Office PowerPoint</Application>
  <PresentationFormat>Diavoorstelling (4:3)</PresentationFormat>
  <Paragraphs>72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Eten!</vt:lpstr>
      <vt:lpstr>MapReduce</vt:lpstr>
      <vt:lpstr>Wat kan je vanavond verwachten?</vt:lpstr>
      <vt:lpstr>Wat is MapReduce?</vt:lpstr>
      <vt:lpstr>Hadoop framework</vt:lpstr>
      <vt:lpstr>Hadoop framework</vt:lpstr>
      <vt:lpstr>Voordelen Hadoop</vt:lpstr>
      <vt:lpstr>HDFS nodes</vt:lpstr>
      <vt:lpstr>Hadoop vs HPC </vt:lpstr>
      <vt:lpstr>Hoe werkt MapReduce?</vt:lpstr>
      <vt:lpstr>Map fase</vt:lpstr>
      <vt:lpstr>Shuffle and sort</vt:lpstr>
      <vt:lpstr>Reduce fase</vt:lpstr>
      <vt:lpstr>Complete MapReduce pijplijn</vt:lpstr>
      <vt:lpstr>Wordcount</vt:lpstr>
      <vt:lpstr>Maximale temperatuur</vt:lpstr>
      <vt:lpstr>Design pattern: pairs</vt:lpstr>
      <vt:lpstr>Design pattern: stripes</vt:lpstr>
      <vt:lpstr>Design pattern: reduce-side join</vt:lpstr>
      <vt:lpstr>Design pattern (voor java): Order inversion</vt:lpstr>
      <vt:lpstr>Order inversion</vt:lpstr>
      <vt:lpstr>Design pattern (voor java): Map side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</dc:title>
  <dc:creator>Tim</dc:creator>
  <cp:lastModifiedBy>Barenbrug T (Tim)</cp:lastModifiedBy>
  <cp:revision>115</cp:revision>
  <cp:lastPrinted>2017-08-31T11:53:55Z</cp:lastPrinted>
  <dcterms:created xsi:type="dcterms:W3CDTF">2017-08-27T13:36:08Z</dcterms:created>
  <dcterms:modified xsi:type="dcterms:W3CDTF">2017-08-31T11:59:38Z</dcterms:modified>
</cp:coreProperties>
</file>