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8A77-8001-8344-7AFF-5C8FAAD9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6E973-1F1F-0D0E-5B0E-0E866461E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B9ACA-F5CA-DC21-4A04-F65A6B67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907C-195F-FDC0-1C8E-4B43867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9F7E7-3DEC-CDC1-065A-D07DF6C0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5E3C-5195-4F72-2AAE-75E8AC17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B9934-B6BA-5778-A2A6-FC7E721D4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E9E0-14C4-3FE0-D269-3A0154CC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5F3CB-9043-3255-4E99-33258986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16215-EB80-FEC1-7FAF-CF5F711E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C6ED5-0B4D-B583-C3A7-45C01A86C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A4BC7-CC04-EB51-1204-2DA2DC473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2833-DFA3-E24D-9F98-9E954D19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CF2DC-A9A9-4867-92EE-0F92EE1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FAF5-89B5-07C8-223E-F3BF40FC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3009-AE7B-50BD-0E5A-1F17AD9A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2F98-649B-580F-5D0E-10DC04348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2C2D6-30DF-EDE6-0260-A867CDEE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1CF3-BC35-2E2D-581B-CFFAAD80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014D-8D04-442D-8DF1-055A5024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5C1F-A30A-3A09-5AB6-74E0A4DB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25E0-A20E-BFEB-877C-56312163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2EA4-1F21-4F4B-E446-91C3079D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9E990-5C07-4FFD-728B-BC78BE66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734B5-C60E-A5BD-2602-2A95E81D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E021-3396-2CD9-7F18-B7012DDC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1489-F736-9F7B-CBD7-75D268FB4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462A6-FB2C-BCAD-6ACF-64359C3B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813F9-15A0-9821-2FCA-9BB226B6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1A673-7CF1-2A1D-0A8C-7D5724DC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C3694-444F-C8B9-F794-1988BF12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2938-9131-2C14-D891-54CF3A05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F23EA-E1CF-B5B0-0AEF-C8009D7F8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C1CC2-3FC4-EB47-A8F8-5E99BC5C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E2D28-F0CC-8A48-FD69-F9B43361E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9C215-4CFB-6E3C-9838-3B01D5007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5AB5E-A87B-75E0-D37D-E643033B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8A1C5-10DB-5094-ED47-F2CC3669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03042-9CD7-EFEE-C155-D04BA2E6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6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EF03-BE96-9256-E01D-D5BBCC19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25E0B-01B0-5BD3-EE34-692D5076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BAA13-5E9E-6463-A046-22037F0A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1359A-76A4-A92C-9CF8-41BF03C3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363B4-AB5B-1475-567F-465E3CC6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26861-8D16-5DE1-E743-C5DA775B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6CA5E-382A-37B6-BBCF-F6B72103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A64C-4089-89C3-4CC4-5F3D244D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2CFF-FE54-DC7B-B60D-7C9C87835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2DCA-030C-25DB-3226-8BE5D9FE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01FE-7836-9A6E-3A93-CDB5BD67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C7E31-6A6C-0BDB-FA3F-A21450CA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08303-5B15-4C3D-606B-90AD8ADC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DB6A-CE00-9027-77A5-EBE5D512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8D69C-FAA5-DB32-4654-D9A6E56B2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1CB6D-F69E-8E0A-6025-334F46774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C5219-85CC-661E-3F7D-9535B43E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DB7D9-1C2D-78B0-0B50-424BDDF0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50285-8286-5B62-D195-3B11D628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6B2A5-45FE-999B-9A68-A576307E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F08ED-0D1D-B557-F14C-78CD17FF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F0DAB-7ABE-CA04-9FAD-0D0DB695E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4764-F656-4735-9820-9886F8DF1D6A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DC6A-1267-E288-38FF-9F709EF02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903A-41FB-01C4-D886-46D2ECDD8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EA4A-E401-4C34-F80B-35986222E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5254579"/>
            <a:ext cx="8063917" cy="659109"/>
          </a:xfrm>
        </p:spPr>
        <p:txBody>
          <a:bodyPr>
            <a:normAutofit/>
          </a:bodyPr>
          <a:lstStyle/>
          <a:p>
            <a:pPr algn="l"/>
            <a:r>
              <a:rPr lang="en-NZ" sz="2800"/>
              <a:t>Progress update</a:t>
            </a:r>
            <a:endParaRPr lang="en-NZ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0211C-541B-A0E2-29D5-FD595DA9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299" y="5981701"/>
            <a:ext cx="8063919" cy="459340"/>
          </a:xfrm>
        </p:spPr>
        <p:txBody>
          <a:bodyPr>
            <a:normAutofit/>
          </a:bodyPr>
          <a:lstStyle/>
          <a:p>
            <a:pPr algn="l"/>
            <a:r>
              <a:rPr lang="en-NZ" sz="1200" dirty="0"/>
              <a:t>-Timothy Allen</a:t>
            </a:r>
          </a:p>
        </p:txBody>
      </p:sp>
      <p:pic>
        <p:nvPicPr>
          <p:cNvPr id="18" name="Picture 17" descr="Colorful wavy concept">
            <a:extLst>
              <a:ext uri="{FF2B5EF4-FFF2-40B4-BE49-F238E27FC236}">
                <a16:creationId xmlns:a16="http://schemas.microsoft.com/office/drawing/2014/main" id="{9930933D-CC9E-8AF0-9B36-9051A9E3B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1" b="27957"/>
          <a:stretch/>
        </p:blipFill>
        <p:spPr>
          <a:xfrm>
            <a:off x="20" y="-7950"/>
            <a:ext cx="12191980" cy="50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1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2A30-1D99-A4D2-4C2E-A1592ABF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67" y="283175"/>
            <a:ext cx="2648840" cy="713631"/>
          </a:xfrm>
        </p:spPr>
        <p:txBody>
          <a:bodyPr>
            <a:normAutofit fontScale="90000"/>
          </a:bodyPr>
          <a:lstStyle/>
          <a:p>
            <a:r>
              <a:rPr lang="en-NZ" dirty="0"/>
              <a:t>Mag Mapper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5FCD-58F6-2A36-5650-F56236A6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2A6E-5ABB-F5CC-4B00-7E7709A4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D797283E-58FF-2581-D80A-711DC1AB8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7" y="2097748"/>
            <a:ext cx="5115090" cy="3836318"/>
          </a:xfrm>
          <a:prstGeom prst="rect">
            <a:avLst/>
          </a:prstGeom>
        </p:spPr>
      </p:pic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43741595-1BFA-310E-BB61-41902BF2F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82" y="2097748"/>
            <a:ext cx="5115089" cy="3836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74689C-8866-FF3F-59E8-4BB99101FA23}"/>
              </a:ext>
            </a:extLst>
          </p:cNvPr>
          <p:cNvSpPr txBox="1"/>
          <p:nvPr/>
        </p:nvSpPr>
        <p:spPr>
          <a:xfrm>
            <a:off x="3450133" y="1438614"/>
            <a:ext cx="52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Issues with taking rectangular grid measurements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54D2F-D419-0EE5-4F22-A3000B5209D2}"/>
              </a:ext>
            </a:extLst>
          </p:cNvPr>
          <p:cNvSpPr txBox="1"/>
          <p:nvPr/>
        </p:nvSpPr>
        <p:spPr>
          <a:xfrm>
            <a:off x="1964288" y="5951845"/>
            <a:ext cx="331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PM8 measurement taken during day, large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14C59A-D589-D361-B4E8-90632971466F}"/>
              </a:ext>
            </a:extLst>
          </p:cNvPr>
          <p:cNvSpPr txBox="1"/>
          <p:nvPr/>
        </p:nvSpPr>
        <p:spPr>
          <a:xfrm>
            <a:off x="7846142" y="6039201"/>
            <a:ext cx="331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PM8 measurement taken overnight, slices still clear</a:t>
            </a:r>
          </a:p>
        </p:txBody>
      </p:sp>
    </p:spTree>
    <p:extLst>
      <p:ext uri="{BB962C8B-B14F-4D97-AF65-F5344CB8AC3E}">
        <p14:creationId xmlns:p14="http://schemas.microsoft.com/office/powerpoint/2010/main" val="54520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06B0-3103-72B2-EEAD-295A3DD3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86" y="527968"/>
            <a:ext cx="2525334" cy="3651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NZ" dirty="0"/>
              <a:t>Rotational measurements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0052-4D0C-11F7-0287-F254CD86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B1EE-3AA1-2EAF-C8EC-A049BE88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graph of a cone&#10;&#10;Description automatically generated">
            <a:extLst>
              <a:ext uri="{FF2B5EF4-FFF2-40B4-BE49-F238E27FC236}">
                <a16:creationId xmlns:a16="http://schemas.microsoft.com/office/drawing/2014/main" id="{D25F5747-28C4-1E71-BA22-EAE4F9127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8" y="1226161"/>
            <a:ext cx="5090171" cy="3817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F247AF-705B-2633-8BC2-B9DE82E91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74" y="1226161"/>
            <a:ext cx="5090171" cy="3817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39726E-0862-EC38-32F3-9D5EE2BD9FF8}"/>
              </a:ext>
            </a:extLst>
          </p:cNvPr>
          <p:cNvSpPr txBox="1"/>
          <p:nvPr/>
        </p:nvSpPr>
        <p:spPr>
          <a:xfrm>
            <a:off x="8901268" y="5330737"/>
            <a:ext cx="75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PM9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89764-8DDE-246C-2D9F-A6E19A03EFBB}"/>
              </a:ext>
            </a:extLst>
          </p:cNvPr>
          <p:cNvSpPr txBox="1"/>
          <p:nvPr/>
        </p:nvSpPr>
        <p:spPr>
          <a:xfrm>
            <a:off x="877824" y="5262507"/>
            <a:ext cx="3947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PM8 (from previous page) measured with rotation, slight lip and potentially missing centre</a:t>
            </a:r>
          </a:p>
        </p:txBody>
      </p:sp>
    </p:spTree>
    <p:extLst>
      <p:ext uri="{BB962C8B-B14F-4D97-AF65-F5344CB8AC3E}">
        <p14:creationId xmlns:p14="http://schemas.microsoft.com/office/powerpoint/2010/main" val="338822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BCA-0442-727A-30C4-7F2E9A71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Volumes and slices with new magnets</a:t>
            </a:r>
          </a:p>
        </p:txBody>
      </p:sp>
      <p:pic>
        <p:nvPicPr>
          <p:cNvPr id="8" name="Content Placeholder 7" descr="A graph of a cone&#10;&#10;Description automatically generated">
            <a:extLst>
              <a:ext uri="{FF2B5EF4-FFF2-40B4-BE49-F238E27FC236}">
                <a16:creationId xmlns:a16="http://schemas.microsoft.com/office/drawing/2014/main" id="{8AA79E9D-72E8-73AF-AC36-A18839878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0" r="8985" b="4171"/>
          <a:stretch/>
        </p:blipFill>
        <p:spPr>
          <a:xfrm>
            <a:off x="757084" y="1690688"/>
            <a:ext cx="3647768" cy="322544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D9077-826B-21BC-ADF8-B99D3740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E855-A712-7B4A-B16B-0B6D4069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906ED-19F3-980A-8D3A-DF651C3F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71676-02E8-575E-3FDF-5EE625990C86}"/>
              </a:ext>
            </a:extLst>
          </p:cNvPr>
          <p:cNvSpPr txBox="1"/>
          <p:nvPr/>
        </p:nvSpPr>
        <p:spPr>
          <a:xfrm>
            <a:off x="1167580" y="5082241"/>
            <a:ext cx="24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One slice of PM10, lack of inhomogeneity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870C27-0E8A-4314-30AE-DC55779CB664}"/>
              </a:ext>
            </a:extLst>
          </p:cNvPr>
          <p:cNvGrpSpPr/>
          <p:nvPr/>
        </p:nvGrpSpPr>
        <p:grpSpPr>
          <a:xfrm>
            <a:off x="4942239" y="1794440"/>
            <a:ext cx="3566050" cy="3017936"/>
            <a:chOff x="578069" y="1596105"/>
            <a:chExt cx="3566050" cy="301793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196DF9-81B2-6A2A-1922-B84D573D67A4}"/>
                </a:ext>
              </a:extLst>
            </p:cNvPr>
            <p:cNvSpPr/>
            <p:nvPr/>
          </p:nvSpPr>
          <p:spPr>
            <a:xfrm>
              <a:off x="1679918" y="2887717"/>
              <a:ext cx="1082565" cy="108256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40B99FA2-F237-D8D9-F4A7-D51288E490CA}"/>
                </a:ext>
              </a:extLst>
            </p:cNvPr>
            <p:cNvSpPr txBox="1"/>
            <p:nvPr/>
          </p:nvSpPr>
          <p:spPr>
            <a:xfrm>
              <a:off x="699249" y="2981575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NZ" dirty="0"/>
                <a:t>Br 1.44 T</a:t>
              </a:r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AF0FE37A-B937-43C3-3E57-96254CADEB32}"/>
                </a:ext>
              </a:extLst>
            </p:cNvPr>
            <p:cNvSpPr txBox="1"/>
            <p:nvPr/>
          </p:nvSpPr>
          <p:spPr>
            <a:xfrm>
              <a:off x="2874972" y="2987856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NZ" dirty="0"/>
                <a:t>Br 1.36 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A3CD3A2-C778-6729-AD50-C52ADF07305A}"/>
                </a:ext>
              </a:extLst>
            </p:cNvPr>
            <p:cNvCxnSpPr/>
            <p:nvPr/>
          </p:nvCxnSpPr>
          <p:spPr>
            <a:xfrm flipV="1">
              <a:off x="2238703" y="2133600"/>
              <a:ext cx="0" cy="2480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5AD724-7F57-075E-18EF-18B34982D821}"/>
                </a:ext>
              </a:extLst>
            </p:cNvPr>
            <p:cNvCxnSpPr>
              <a:cxnSpLocks/>
            </p:cNvCxnSpPr>
            <p:nvPr/>
          </p:nvCxnSpPr>
          <p:spPr>
            <a:xfrm>
              <a:off x="578069" y="3429000"/>
              <a:ext cx="3489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5E1AC2C6-EECF-CAB9-D6DC-BF9EF6D53B62}"/>
                </a:ext>
              </a:extLst>
            </p:cNvPr>
            <p:cNvSpPr txBox="1"/>
            <p:nvPr/>
          </p:nvSpPr>
          <p:spPr>
            <a:xfrm>
              <a:off x="1923395" y="196543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NZ" dirty="0"/>
                <a:t>y</a:t>
              </a:r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C55BCC4E-E42E-4314-639E-3BF4E8DDBD71}"/>
                </a:ext>
              </a:extLst>
            </p:cNvPr>
            <p:cNvSpPr txBox="1"/>
            <p:nvPr/>
          </p:nvSpPr>
          <p:spPr>
            <a:xfrm>
              <a:off x="3860067" y="345790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NZ" dirty="0"/>
                <a:t>x</a:t>
              </a:r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916E765C-8B3D-B51A-4EF5-510E18C4299D}"/>
                </a:ext>
              </a:extLst>
            </p:cNvPr>
            <p:cNvSpPr txBox="1"/>
            <p:nvPr/>
          </p:nvSpPr>
          <p:spPr>
            <a:xfrm>
              <a:off x="1068909" y="1596105"/>
              <a:ext cx="23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NZ" dirty="0"/>
                <a:t>Magnet Inhomogeneity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3D968-19B0-AA8A-1C37-6BD32237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162" y="2146686"/>
            <a:ext cx="3438943" cy="26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7FBB29-7FF7-C97A-CB28-07467227B7AD}"/>
              </a:ext>
            </a:extLst>
          </p:cNvPr>
          <p:cNvSpPr txBox="1"/>
          <p:nvPr/>
        </p:nvSpPr>
        <p:spPr>
          <a:xfrm>
            <a:off x="7578213" y="4995937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Working towards</a:t>
            </a:r>
          </a:p>
        </p:txBody>
      </p:sp>
    </p:spTree>
    <p:extLst>
      <p:ext uri="{BB962C8B-B14F-4D97-AF65-F5344CB8AC3E}">
        <p14:creationId xmlns:p14="http://schemas.microsoft.com/office/powerpoint/2010/main" val="222048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906E6-E277-0809-0832-470EFCD0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NZ" sz="5400"/>
              <a:t>Tinius Olsen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E00A-22C1-719E-8D56-094E7436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NZ" sz="2200"/>
              <a:t>Rewiring</a:t>
            </a:r>
          </a:p>
          <a:p>
            <a:endParaRPr lang="en-NZ" sz="2200"/>
          </a:p>
          <a:p>
            <a:r>
              <a:rPr lang="en-NZ" sz="2200"/>
              <a:t>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B51E-64F9-9F32-5C81-30B35B96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11/23/2023</a:t>
            </a:fld>
            <a:endParaRPr lang="en-US"/>
          </a:p>
        </p:txBody>
      </p:sp>
      <p:pic>
        <p:nvPicPr>
          <p:cNvPr id="18" name="Picture 17" descr="Graphs on a display with reflection of office">
            <a:extLst>
              <a:ext uri="{FF2B5EF4-FFF2-40B4-BE49-F238E27FC236}">
                <a16:creationId xmlns:a16="http://schemas.microsoft.com/office/drawing/2014/main" id="{6CEDC3F8-FA58-739B-310D-2BD341B9E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7" r="2390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0977D-3F3C-B589-A416-3AE979BC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7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90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Progress update</vt:lpstr>
      <vt:lpstr>Mag Mapper</vt:lpstr>
      <vt:lpstr>PowerPoint Presentation</vt:lpstr>
      <vt:lpstr>Volumes and slices with new magnets</vt:lpstr>
      <vt:lpstr>Tinius Olsen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meeting update</dc:title>
  <dc:creator>Timothy Allen</dc:creator>
  <cp:lastModifiedBy>Timothy Allen</cp:lastModifiedBy>
  <cp:revision>6</cp:revision>
  <dcterms:created xsi:type="dcterms:W3CDTF">2023-11-20T20:46:29Z</dcterms:created>
  <dcterms:modified xsi:type="dcterms:W3CDTF">2023-11-22T20:25:46Z</dcterms:modified>
</cp:coreProperties>
</file>