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DCB2F-C6AC-412E-B5E1-BC2F8296207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59F5E5A-AC0D-430B-AF2C-0B5085561121}">
      <dgm:prSet/>
      <dgm:spPr/>
      <dgm:t>
        <a:bodyPr/>
        <a:lstStyle/>
        <a:p>
          <a:r>
            <a:rPr lang="en-NZ"/>
            <a:t>Effects of day vs night measures</a:t>
          </a:r>
          <a:endParaRPr lang="en-US"/>
        </a:p>
      </dgm:t>
    </dgm:pt>
    <dgm:pt modelId="{F73590C5-011A-44AE-896A-AF13FE480A06}" type="parTrans" cxnId="{69E67F70-35FD-4975-B235-A42E38850700}">
      <dgm:prSet/>
      <dgm:spPr/>
      <dgm:t>
        <a:bodyPr/>
        <a:lstStyle/>
        <a:p>
          <a:endParaRPr lang="en-US"/>
        </a:p>
      </dgm:t>
    </dgm:pt>
    <dgm:pt modelId="{AA2AEEDE-981A-4D7B-ADA2-2E1DAB55997C}" type="sibTrans" cxnId="{69E67F70-35FD-4975-B235-A42E38850700}">
      <dgm:prSet/>
      <dgm:spPr/>
      <dgm:t>
        <a:bodyPr/>
        <a:lstStyle/>
        <a:p>
          <a:endParaRPr lang="en-US"/>
        </a:p>
      </dgm:t>
    </dgm:pt>
    <dgm:pt modelId="{39EA997A-BD44-4B8C-B500-62DDA09367B6}">
      <dgm:prSet/>
      <dgm:spPr/>
      <dgm:t>
        <a:bodyPr/>
        <a:lstStyle/>
        <a:p>
          <a:r>
            <a:rPr lang="en-NZ"/>
            <a:t>Check duplicates agree with standard deviation</a:t>
          </a:r>
          <a:endParaRPr lang="en-US"/>
        </a:p>
      </dgm:t>
    </dgm:pt>
    <dgm:pt modelId="{83B8AF18-42C1-49D0-B700-EF240B97E35D}" type="parTrans" cxnId="{87325AA6-1D4B-488D-B7CA-CB96349398F8}">
      <dgm:prSet/>
      <dgm:spPr/>
      <dgm:t>
        <a:bodyPr/>
        <a:lstStyle/>
        <a:p>
          <a:endParaRPr lang="en-US"/>
        </a:p>
      </dgm:t>
    </dgm:pt>
    <dgm:pt modelId="{60D5E424-0931-4CF0-BD77-72B121C81D85}" type="sibTrans" cxnId="{87325AA6-1D4B-488D-B7CA-CB96349398F8}">
      <dgm:prSet/>
      <dgm:spPr/>
      <dgm:t>
        <a:bodyPr/>
        <a:lstStyle/>
        <a:p>
          <a:endParaRPr lang="en-US"/>
        </a:p>
      </dgm:t>
    </dgm:pt>
    <dgm:pt modelId="{CE12FC8A-1A47-4C30-BF0D-100057EF143B}">
      <dgm:prSet/>
      <dgm:spPr/>
      <dgm:t>
        <a:bodyPr/>
        <a:lstStyle/>
        <a:p>
          <a:r>
            <a:rPr lang="en-NZ"/>
            <a:t>Evaluate difference of more centered measurements</a:t>
          </a:r>
          <a:endParaRPr lang="en-US"/>
        </a:p>
      </dgm:t>
    </dgm:pt>
    <dgm:pt modelId="{80F4D0F1-48A7-4C3E-851B-7F0AACCB894B}" type="parTrans" cxnId="{C79981C4-641A-4780-9C58-C8EDB76F06D6}">
      <dgm:prSet/>
      <dgm:spPr/>
      <dgm:t>
        <a:bodyPr/>
        <a:lstStyle/>
        <a:p>
          <a:endParaRPr lang="en-US"/>
        </a:p>
      </dgm:t>
    </dgm:pt>
    <dgm:pt modelId="{355E25E6-FF5D-42E4-826C-6FA5C24C17EE}" type="sibTrans" cxnId="{C79981C4-641A-4780-9C58-C8EDB76F06D6}">
      <dgm:prSet/>
      <dgm:spPr/>
      <dgm:t>
        <a:bodyPr/>
        <a:lstStyle/>
        <a:p>
          <a:endParaRPr lang="en-US"/>
        </a:p>
      </dgm:t>
    </dgm:pt>
    <dgm:pt modelId="{12BC627A-9FF3-45D2-90BA-38FA67BF8185}" type="pres">
      <dgm:prSet presAssocID="{1C4DCB2F-C6AC-412E-B5E1-BC2F829620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B52454-FCD3-46F1-95C9-C82072D29D70}" type="pres">
      <dgm:prSet presAssocID="{B59F5E5A-AC0D-430B-AF2C-0B5085561121}" presName="hierRoot1" presStyleCnt="0"/>
      <dgm:spPr/>
    </dgm:pt>
    <dgm:pt modelId="{F275AD58-54F7-4E13-9A59-4152576EB63E}" type="pres">
      <dgm:prSet presAssocID="{B59F5E5A-AC0D-430B-AF2C-0B5085561121}" presName="composite" presStyleCnt="0"/>
      <dgm:spPr/>
    </dgm:pt>
    <dgm:pt modelId="{F054A3C0-1704-4CAC-B464-707C43C999A6}" type="pres">
      <dgm:prSet presAssocID="{B59F5E5A-AC0D-430B-AF2C-0B5085561121}" presName="background" presStyleLbl="node0" presStyleIdx="0" presStyleCnt="3"/>
      <dgm:spPr/>
    </dgm:pt>
    <dgm:pt modelId="{DBB9AC8B-8F58-4D76-8B66-230200BFD9E4}" type="pres">
      <dgm:prSet presAssocID="{B59F5E5A-AC0D-430B-AF2C-0B5085561121}" presName="text" presStyleLbl="fgAcc0" presStyleIdx="0" presStyleCnt="3">
        <dgm:presLayoutVars>
          <dgm:chPref val="3"/>
        </dgm:presLayoutVars>
      </dgm:prSet>
      <dgm:spPr/>
    </dgm:pt>
    <dgm:pt modelId="{043F0B84-6C96-4DF4-9E58-08478EF82C98}" type="pres">
      <dgm:prSet presAssocID="{B59F5E5A-AC0D-430B-AF2C-0B5085561121}" presName="hierChild2" presStyleCnt="0"/>
      <dgm:spPr/>
    </dgm:pt>
    <dgm:pt modelId="{129D7041-7C17-4FEE-8323-54B3546F0A02}" type="pres">
      <dgm:prSet presAssocID="{39EA997A-BD44-4B8C-B500-62DDA09367B6}" presName="hierRoot1" presStyleCnt="0"/>
      <dgm:spPr/>
    </dgm:pt>
    <dgm:pt modelId="{2C5F430B-AD83-4135-AE5A-07FE55578EFC}" type="pres">
      <dgm:prSet presAssocID="{39EA997A-BD44-4B8C-B500-62DDA09367B6}" presName="composite" presStyleCnt="0"/>
      <dgm:spPr/>
    </dgm:pt>
    <dgm:pt modelId="{45A16785-1814-4112-8AE9-E4179D82F78E}" type="pres">
      <dgm:prSet presAssocID="{39EA997A-BD44-4B8C-B500-62DDA09367B6}" presName="background" presStyleLbl="node0" presStyleIdx="1" presStyleCnt="3"/>
      <dgm:spPr/>
    </dgm:pt>
    <dgm:pt modelId="{9DBE1680-8E76-40E7-B7E7-F14FED20FB5F}" type="pres">
      <dgm:prSet presAssocID="{39EA997A-BD44-4B8C-B500-62DDA09367B6}" presName="text" presStyleLbl="fgAcc0" presStyleIdx="1" presStyleCnt="3">
        <dgm:presLayoutVars>
          <dgm:chPref val="3"/>
        </dgm:presLayoutVars>
      </dgm:prSet>
      <dgm:spPr/>
    </dgm:pt>
    <dgm:pt modelId="{F44D1967-5F45-490F-96E5-B04A5E966432}" type="pres">
      <dgm:prSet presAssocID="{39EA997A-BD44-4B8C-B500-62DDA09367B6}" presName="hierChild2" presStyleCnt="0"/>
      <dgm:spPr/>
    </dgm:pt>
    <dgm:pt modelId="{F95BC6D7-E49B-44F0-827C-2E25289E28DB}" type="pres">
      <dgm:prSet presAssocID="{CE12FC8A-1A47-4C30-BF0D-100057EF143B}" presName="hierRoot1" presStyleCnt="0"/>
      <dgm:spPr/>
    </dgm:pt>
    <dgm:pt modelId="{715A9EF4-CD80-48A4-A291-F47FDEFEE2D4}" type="pres">
      <dgm:prSet presAssocID="{CE12FC8A-1A47-4C30-BF0D-100057EF143B}" presName="composite" presStyleCnt="0"/>
      <dgm:spPr/>
    </dgm:pt>
    <dgm:pt modelId="{F1D3702C-E111-417C-A566-40F78786982A}" type="pres">
      <dgm:prSet presAssocID="{CE12FC8A-1A47-4C30-BF0D-100057EF143B}" presName="background" presStyleLbl="node0" presStyleIdx="2" presStyleCnt="3"/>
      <dgm:spPr/>
    </dgm:pt>
    <dgm:pt modelId="{46A7FF9D-5F6D-4A27-B20E-5F0F17B7EE77}" type="pres">
      <dgm:prSet presAssocID="{CE12FC8A-1A47-4C30-BF0D-100057EF143B}" presName="text" presStyleLbl="fgAcc0" presStyleIdx="2" presStyleCnt="3">
        <dgm:presLayoutVars>
          <dgm:chPref val="3"/>
        </dgm:presLayoutVars>
      </dgm:prSet>
      <dgm:spPr/>
    </dgm:pt>
    <dgm:pt modelId="{A45E4BDD-9610-424A-8A51-54BCF4048758}" type="pres">
      <dgm:prSet presAssocID="{CE12FC8A-1A47-4C30-BF0D-100057EF143B}" presName="hierChild2" presStyleCnt="0"/>
      <dgm:spPr/>
    </dgm:pt>
  </dgm:ptLst>
  <dgm:cxnLst>
    <dgm:cxn modelId="{5559E911-B4A2-43DB-9858-796C4E36BB5B}" type="presOf" srcId="{CE12FC8A-1A47-4C30-BF0D-100057EF143B}" destId="{46A7FF9D-5F6D-4A27-B20E-5F0F17B7EE77}" srcOrd="0" destOrd="0" presId="urn:microsoft.com/office/officeart/2005/8/layout/hierarchy1"/>
    <dgm:cxn modelId="{CEF4FA15-5DDB-4C5C-9630-775B95F57E57}" type="presOf" srcId="{B59F5E5A-AC0D-430B-AF2C-0B5085561121}" destId="{DBB9AC8B-8F58-4D76-8B66-230200BFD9E4}" srcOrd="0" destOrd="0" presId="urn:microsoft.com/office/officeart/2005/8/layout/hierarchy1"/>
    <dgm:cxn modelId="{69E67F70-35FD-4975-B235-A42E38850700}" srcId="{1C4DCB2F-C6AC-412E-B5E1-BC2F8296207D}" destId="{B59F5E5A-AC0D-430B-AF2C-0B5085561121}" srcOrd="0" destOrd="0" parTransId="{F73590C5-011A-44AE-896A-AF13FE480A06}" sibTransId="{AA2AEEDE-981A-4D7B-ADA2-2E1DAB55997C}"/>
    <dgm:cxn modelId="{7CF3E397-6437-46D0-9226-4FED4A5CCF5C}" type="presOf" srcId="{1C4DCB2F-C6AC-412E-B5E1-BC2F8296207D}" destId="{12BC627A-9FF3-45D2-90BA-38FA67BF8185}" srcOrd="0" destOrd="0" presId="urn:microsoft.com/office/officeart/2005/8/layout/hierarchy1"/>
    <dgm:cxn modelId="{87325AA6-1D4B-488D-B7CA-CB96349398F8}" srcId="{1C4DCB2F-C6AC-412E-B5E1-BC2F8296207D}" destId="{39EA997A-BD44-4B8C-B500-62DDA09367B6}" srcOrd="1" destOrd="0" parTransId="{83B8AF18-42C1-49D0-B700-EF240B97E35D}" sibTransId="{60D5E424-0931-4CF0-BD77-72B121C81D85}"/>
    <dgm:cxn modelId="{86EF84A9-D7BE-4FBA-BF3B-44985C03107E}" type="presOf" srcId="{39EA997A-BD44-4B8C-B500-62DDA09367B6}" destId="{9DBE1680-8E76-40E7-B7E7-F14FED20FB5F}" srcOrd="0" destOrd="0" presId="urn:microsoft.com/office/officeart/2005/8/layout/hierarchy1"/>
    <dgm:cxn modelId="{C79981C4-641A-4780-9C58-C8EDB76F06D6}" srcId="{1C4DCB2F-C6AC-412E-B5E1-BC2F8296207D}" destId="{CE12FC8A-1A47-4C30-BF0D-100057EF143B}" srcOrd="2" destOrd="0" parTransId="{80F4D0F1-48A7-4C3E-851B-7F0AACCB894B}" sibTransId="{355E25E6-FF5D-42E4-826C-6FA5C24C17EE}"/>
    <dgm:cxn modelId="{8704FC70-00F5-4043-99EA-31F568F0CDBE}" type="presParOf" srcId="{12BC627A-9FF3-45D2-90BA-38FA67BF8185}" destId="{D4B52454-FCD3-46F1-95C9-C82072D29D70}" srcOrd="0" destOrd="0" presId="urn:microsoft.com/office/officeart/2005/8/layout/hierarchy1"/>
    <dgm:cxn modelId="{DF90059D-D57C-49FE-B952-5E0BE0027217}" type="presParOf" srcId="{D4B52454-FCD3-46F1-95C9-C82072D29D70}" destId="{F275AD58-54F7-4E13-9A59-4152576EB63E}" srcOrd="0" destOrd="0" presId="urn:microsoft.com/office/officeart/2005/8/layout/hierarchy1"/>
    <dgm:cxn modelId="{4211AF53-47FF-44BF-9EEE-8B36AA9411C5}" type="presParOf" srcId="{F275AD58-54F7-4E13-9A59-4152576EB63E}" destId="{F054A3C0-1704-4CAC-B464-707C43C999A6}" srcOrd="0" destOrd="0" presId="urn:microsoft.com/office/officeart/2005/8/layout/hierarchy1"/>
    <dgm:cxn modelId="{991B029B-0FCB-4848-A259-3E47A6C85084}" type="presParOf" srcId="{F275AD58-54F7-4E13-9A59-4152576EB63E}" destId="{DBB9AC8B-8F58-4D76-8B66-230200BFD9E4}" srcOrd="1" destOrd="0" presId="urn:microsoft.com/office/officeart/2005/8/layout/hierarchy1"/>
    <dgm:cxn modelId="{A5551851-FFAC-4F39-A8FD-6FC7D2F1B6C0}" type="presParOf" srcId="{D4B52454-FCD3-46F1-95C9-C82072D29D70}" destId="{043F0B84-6C96-4DF4-9E58-08478EF82C98}" srcOrd="1" destOrd="0" presId="urn:microsoft.com/office/officeart/2005/8/layout/hierarchy1"/>
    <dgm:cxn modelId="{40E122B8-7069-4002-8392-6FDF652E179F}" type="presParOf" srcId="{12BC627A-9FF3-45D2-90BA-38FA67BF8185}" destId="{129D7041-7C17-4FEE-8323-54B3546F0A02}" srcOrd="1" destOrd="0" presId="urn:microsoft.com/office/officeart/2005/8/layout/hierarchy1"/>
    <dgm:cxn modelId="{A557BDBF-27EC-425F-947B-E4E448B1A397}" type="presParOf" srcId="{129D7041-7C17-4FEE-8323-54B3546F0A02}" destId="{2C5F430B-AD83-4135-AE5A-07FE55578EFC}" srcOrd="0" destOrd="0" presId="urn:microsoft.com/office/officeart/2005/8/layout/hierarchy1"/>
    <dgm:cxn modelId="{7A0BFB51-C12F-443E-BB84-41F69321EEAE}" type="presParOf" srcId="{2C5F430B-AD83-4135-AE5A-07FE55578EFC}" destId="{45A16785-1814-4112-8AE9-E4179D82F78E}" srcOrd="0" destOrd="0" presId="urn:microsoft.com/office/officeart/2005/8/layout/hierarchy1"/>
    <dgm:cxn modelId="{043E2D3A-E240-4106-B382-50AB1F4CCB79}" type="presParOf" srcId="{2C5F430B-AD83-4135-AE5A-07FE55578EFC}" destId="{9DBE1680-8E76-40E7-B7E7-F14FED20FB5F}" srcOrd="1" destOrd="0" presId="urn:microsoft.com/office/officeart/2005/8/layout/hierarchy1"/>
    <dgm:cxn modelId="{563B038D-D34A-4F0E-BD30-275521707C14}" type="presParOf" srcId="{129D7041-7C17-4FEE-8323-54B3546F0A02}" destId="{F44D1967-5F45-490F-96E5-B04A5E966432}" srcOrd="1" destOrd="0" presId="urn:microsoft.com/office/officeart/2005/8/layout/hierarchy1"/>
    <dgm:cxn modelId="{89501E1B-0580-4BEF-9704-5292EDCBC3D6}" type="presParOf" srcId="{12BC627A-9FF3-45D2-90BA-38FA67BF8185}" destId="{F95BC6D7-E49B-44F0-827C-2E25289E28DB}" srcOrd="2" destOrd="0" presId="urn:microsoft.com/office/officeart/2005/8/layout/hierarchy1"/>
    <dgm:cxn modelId="{AA0B36BC-73CA-4C44-87F5-767D77CC9BC6}" type="presParOf" srcId="{F95BC6D7-E49B-44F0-827C-2E25289E28DB}" destId="{715A9EF4-CD80-48A4-A291-F47FDEFEE2D4}" srcOrd="0" destOrd="0" presId="urn:microsoft.com/office/officeart/2005/8/layout/hierarchy1"/>
    <dgm:cxn modelId="{C2FEF603-FF57-48FE-89AF-1E30A13665F6}" type="presParOf" srcId="{715A9EF4-CD80-48A4-A291-F47FDEFEE2D4}" destId="{F1D3702C-E111-417C-A566-40F78786982A}" srcOrd="0" destOrd="0" presId="urn:microsoft.com/office/officeart/2005/8/layout/hierarchy1"/>
    <dgm:cxn modelId="{1A9F7F09-DDFE-40F7-AD2F-2C354543FB6D}" type="presParOf" srcId="{715A9EF4-CD80-48A4-A291-F47FDEFEE2D4}" destId="{46A7FF9D-5F6D-4A27-B20E-5F0F17B7EE77}" srcOrd="1" destOrd="0" presId="urn:microsoft.com/office/officeart/2005/8/layout/hierarchy1"/>
    <dgm:cxn modelId="{067754E2-D1D9-421A-A672-028C8311AEA0}" type="presParOf" srcId="{F95BC6D7-E49B-44F0-827C-2E25289E28DB}" destId="{A45E4BDD-9610-424A-8A51-54BCF40487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A3C0-1704-4CAC-B464-707C43C999A6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AC8B-8F58-4D76-8B66-230200BFD9E4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/>
            <a:t>Effects of day vs night measures</a:t>
          </a:r>
          <a:endParaRPr lang="en-US" sz="2800" kern="1200"/>
        </a:p>
      </dsp:txBody>
      <dsp:txXfrm>
        <a:off x="398656" y="1088253"/>
        <a:ext cx="2959127" cy="1837317"/>
      </dsp:txXfrm>
    </dsp:sp>
    <dsp:sp modelId="{45A16785-1814-4112-8AE9-E4179D82F78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1680-8E76-40E7-B7E7-F14FED20FB5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/>
            <a:t>Check duplicates agree with standard deviation</a:t>
          </a:r>
          <a:endParaRPr lang="en-US" sz="2800" kern="1200"/>
        </a:p>
      </dsp:txBody>
      <dsp:txXfrm>
        <a:off x="4155097" y="1088253"/>
        <a:ext cx="2959127" cy="1837317"/>
      </dsp:txXfrm>
    </dsp:sp>
    <dsp:sp modelId="{F1D3702C-E111-417C-A566-40F78786982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FF9D-5F6D-4A27-B20E-5F0F17B7EE7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/>
            <a:t>Evaluate difference of more centered measurements</a:t>
          </a:r>
          <a:endParaRPr lang="en-US" sz="28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20:50:33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20:50:38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163 250,'0'-2,"0"0,1-1,-1 1,1 0,-1-1,1 1,0 0,0 0,0 0,0 0,0 0,1 0,-1 0,1 0,-1 0,1 0,0 1,-1-1,1 1,0-1,0 1,0 0,0 0,0 0,1 0,-1 0,0 0,0 0,1 1,-1-1,4 1,10-3,1 2,-1 0,26 1,-24 1,52-2,79 5,-143-4,1 2,0-1,-1 1,0 0,1 0,-1 1,0-1,0 1,0 1,0-1,-1 1,0 0,1 1,-1-1,6 8,3 5,0 2,-2-1,13 25,-22-38,5 11,-1 0,0 1,-1 0,-1 0,0 0,-2 0,3 27,-3-7,-2-1,-7 61,6-95,-1 1,1 0,-1 0,0-1,0 1,0-1,0 1,0-1,-1 1,1-1,-1 0,1 1,-1-1,0 0,0 0,0 0,0 0,0-1,0 1,-1-1,1 1,-1-1,1 0,-1 0,1 0,-1 0,0 0,1 0,-1-1,-3 1,-10 1,0-1,0-1,0 0,-19-3,6 1,-123 2,-50-3,197 3,0-1,0 0,0 0,0-1,0 1,0-1,1 0,-1 0,1 0,-1-1,1 0,0 0,-7-6,1-1,1-1,0 0,-11-18,-16-20,30 40,0 0,0 0,1 0,0-1,0 0,1 0,1 0,-3-13,2 7,1-1,0 0,2 1,0-27,1 38,1 0,-1 1,2-1,-1 0,0 1,1-1,0 1,0-1,0 1,1 0,-1 0,5-5,4-4,0 1,17-14,6-6,-29 27,0 1,0 0,0 0,0 0,1 1,-1-1,1 1,0 1,0-1,0 1,0 0,1 0,11-1,4 1,0 1,40 4,-44-1,-1-1,1-1,0 0,33-6,-43 4,-1-1,0 1,1-1,-1-1,-1 1,1-1,-1-1,1 1,-1-1,0 0,8-9,-11 11,0 0,-1-1,0 1,1 0,-1-1,-1 1,1-1,0 0,-1 0,0 1,0-1,0 0,0 0,0 0,-1 0,0 0,0 0,0 0,0 0,-1 0,0 0,1 0,-4-7,3 9,0-1,-1 1,0-1,0 1,1 0,-1-1,-1 1,1 0,0 0,0 0,-1 1,1-1,-1 1,0-1,1 1,-1 0,0 0,0 0,0 0,0 0,1 1,-6-1,-8 0,-1 0,-31 2,30 0,-27 1,47 3,12 5,20 9,-29-16,27 10,-1 3,-1 0,0 2,-1 1,34 30,-26-15,67 48,-89-70,-2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89EA-4EC9-602D-2D3B-A18EB3F5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CCAE-0D06-F767-B242-601CA9FD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91A0-8A50-0111-8310-E843D0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9F9-8BFB-3EBF-1C60-67E2ACA6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50C2-591C-D6B0-FC84-101D5FBC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127-AB72-08C1-EB4B-E54954D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601C-AD90-66BA-46EE-57614181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B3B-9492-E047-E35C-CE6EAD3F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9C52-DDB4-E56D-000C-7AD4C1C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00C5-41E5-4A6A-171C-FF14C244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ACC7C-7ED9-DE59-598F-360733E61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BCBC-B47E-D956-3B80-16060ACE5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252D-DA8E-D900-3DA8-03EDC9B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A575-BB15-5044-C3BD-740C340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B59B-B618-823A-A936-B0505537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01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72F2-0548-3A59-3A8D-6530DFBC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276D-5B4B-1C1F-A038-D7BA949A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AAD8-2F4B-C0F4-48E8-B389D53C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52AB-6FC5-A5DF-2061-95F856D4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3897-F5AC-BB1F-E37E-63F9FB0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1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1C84-47D0-5725-5CE1-D303ACE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CA49-0280-E44F-B159-316443A2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4471-3F6F-D2DF-57C7-A1E896D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A158-3C4F-16C8-F19E-FA5CF01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E1F2-F9B1-0621-C23B-5B6E1E5C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4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784-195D-C763-431D-48BCB8AC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4FDE-0F0C-8E9D-C378-250253A7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8ED6-D75E-9A6E-A2E1-848F3D0F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B656-A910-C7A3-DE2E-A1551FA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B6CD-F82B-0FAB-21E0-DB9EA156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3A5-9E60-C586-B470-45A0B11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7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8771-156C-4247-DDDD-281FB128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82E1-EB6E-BA22-A39D-7970B76D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C9E94-78FA-A1A6-60A3-3392DF6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820F-02AD-8482-89B3-F300257A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0EE1-A1B1-453B-3EDE-072A8C5A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68C68-0C04-3818-9C97-BBC659E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0DC6E-7A6D-3CBB-BAFB-E624C74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8AA43-2939-E68C-BF04-331FC6D5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852C-B579-F137-1611-02BF87F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94125-972E-580A-0917-DC629D1C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50DF-0D77-F495-9001-4315C91C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1057-7296-6E0F-E1E4-2A4EDC7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2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A007-BA02-51A2-44F5-8B347321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AD4F0-6C35-DAB2-CF9C-E47A823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BD4E-6426-0A70-3740-FCE9930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9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6AC9-025B-973C-3743-8E1F6FEB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1DA-ACD5-A044-BC1F-24FAB2E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A8D6-C477-AFA2-6C39-284FFB3C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94E4-7F89-F57A-F0B7-AC5EE43E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6F86-DA8E-4E1E-0A69-A953F37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C621-8602-FFFE-B7B6-89678FA6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6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1D4-93CC-87A1-B2FD-B7E607E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E0B7-872B-2FE7-F128-AA281170E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C8B5B-C65E-E5AF-C34C-6255E2ED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97CB-3BD1-E26F-F4B1-4FDC79F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08BC-2795-60EF-5DC7-938F79D8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05E1-0E2D-62DD-024C-3AB72F0B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55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BEAF3-B49F-B5A6-2192-D752916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5314-C045-5C2D-1FC0-E3FC6717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BC9D-D612-E871-CFC0-79904155B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2EFB-297F-4E8F-8C24-EB534425B946}" type="datetimeFigureOut">
              <a:rPr lang="en-NZ" smtClean="0"/>
              <a:t>12/12/2023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2CD2-C842-1603-9DDA-607AE1D4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644-9514-6108-81F6-907C234E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46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D48DE-BFC6-9D46-C035-2C150524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NZ" sz="4800">
                <a:solidFill>
                  <a:srgbClr val="FFFFFF"/>
                </a:solidFill>
              </a:rPr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C06F-F011-9E50-8C4F-C990CB9D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NZ" dirty="0"/>
              <a:t>Timothy Allen summer RA</a:t>
            </a:r>
          </a:p>
        </p:txBody>
      </p:sp>
    </p:spTree>
    <p:extLst>
      <p:ext uri="{BB962C8B-B14F-4D97-AF65-F5344CB8AC3E}">
        <p14:creationId xmlns:p14="http://schemas.microsoft.com/office/powerpoint/2010/main" val="3872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8D978-BD08-4B49-1605-EE1168E3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Inhomogeneity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7B822E-3BEA-1B18-97C0-4E27D3D47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633125"/>
              </p:ext>
            </p:extLst>
          </p:nvPr>
        </p:nvGraphicFramePr>
        <p:xfrm>
          <a:off x="1027877" y="2112579"/>
          <a:ext cx="10160188" cy="419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0821">
                  <a:extLst>
                    <a:ext uri="{9D8B030D-6E8A-4147-A177-3AD203B41FA5}">
                      <a16:colId xmlns:a16="http://schemas.microsoft.com/office/drawing/2014/main" val="3937293925"/>
                    </a:ext>
                  </a:extLst>
                </a:gridCol>
                <a:gridCol w="2729367">
                  <a:extLst>
                    <a:ext uri="{9D8B030D-6E8A-4147-A177-3AD203B41FA5}">
                      <a16:colId xmlns:a16="http://schemas.microsoft.com/office/drawing/2014/main" val="390425355"/>
                    </a:ext>
                  </a:extLst>
                </a:gridCol>
              </a:tblGrid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Tims_measurements\C350_1\C350_1_N_rot2(ovn):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5.670451E-03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428545430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Tims_measurements\C350_10\C350_10_N_rot(day):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1.240204E-03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3758275533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Tims_measurements\C350_11\C350_11_N_rot(ovn):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2.572426E-03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3121601218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Tims_measurements\C350_12\C350_12_N_rot(ovn):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4.041569E-03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2167810714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Tims_measurements\C350_12\C350_12_N_rot(ovn)_xtracentred: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4.112059E-03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1622173844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Tims_measurements\C350_12\C350_12_N_rot(ovn)_xtracentred_x: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3.948451E-03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2671962937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Tims_measurements\C350_2\C350_2_N_rot3: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1.618059E-03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2607128792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Tims_measurements\C350_3\C350_3_N_rot1(day):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2.597059E-03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1312510392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Tims_measurements\C350_4\C350_4_N_rot1(ovn)(partial):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4.379857E-03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1992254951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Tims_measurements\C350_4\C350_4_N_rot2(ovn):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4.600784E-03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987900372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Tims_measurements\C350_5\C350_5_N_rot(day):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3.432039E-03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2739781134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Tims_measurements\C350_6\C350_6_N_rot(ovn):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5.923765E-03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2902294760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Tims_measurements\C350_7\C350_7_N_rot(day):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2.300148E-03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3811668222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Tims_measurements\C350_8\C350_8_N_rot(ovn):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4.902815E-03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2080314944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Tims_measurements\C350_9\C350_9_N_rot(ovn):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500" u="none" strike="noStrike">
                          <a:effectLst/>
                        </a:rPr>
                        <a:t>1.535115E-03</a:t>
                      </a:r>
                      <a:endParaRPr lang="en-NZ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5" marR="10055" marT="10055" marB="0" anchor="b"/>
                </a:tc>
                <a:extLst>
                  <a:ext uri="{0D108BD9-81ED-4DB2-BD59-A6C34878D82A}">
                    <a16:rowId xmlns:a16="http://schemas.microsoft.com/office/drawing/2014/main" val="187149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060B4-013A-4781-60E5-028E2B78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Tinius Olsen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1EDB-AF67-B85B-35C8-C18ABD86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31567"/>
            <a:ext cx="4467727" cy="2299275"/>
          </a:xfrm>
        </p:spPr>
        <p:txBody>
          <a:bodyPr anchor="ctr">
            <a:normAutofit/>
          </a:bodyPr>
          <a:lstStyle/>
          <a:p>
            <a:r>
              <a:rPr lang="en-NZ" sz="2000" dirty="0"/>
              <a:t>Overview</a:t>
            </a:r>
          </a:p>
          <a:p>
            <a:endParaRPr lang="en-NZ" sz="2000" dirty="0"/>
          </a:p>
          <a:p>
            <a:endParaRPr lang="en-NZ" sz="2000" dirty="0"/>
          </a:p>
          <a:p>
            <a:pPr marL="0" indent="0">
              <a:buNone/>
            </a:pPr>
            <a:endParaRPr lang="en-NZ" sz="2000" dirty="0"/>
          </a:p>
          <a:p>
            <a:r>
              <a:rPr lang="en-NZ" sz="2000" dirty="0"/>
              <a:t>Results</a:t>
            </a:r>
          </a:p>
        </p:txBody>
      </p:sp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43688332-629A-326E-D36F-085287C47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0" y="1686583"/>
            <a:ext cx="3963177" cy="2380783"/>
          </a:xfrm>
          <a:prstGeom prst="rect">
            <a:avLst/>
          </a:prstGeom>
        </p:spPr>
      </p:pic>
      <p:pic>
        <p:nvPicPr>
          <p:cNvPr id="15" name="Picture 14" descr="A graph with a line going up&#10;&#10;Description automatically generated">
            <a:extLst>
              <a:ext uri="{FF2B5EF4-FFF2-40B4-BE49-F238E27FC236}">
                <a16:creationId xmlns:a16="http://schemas.microsoft.com/office/drawing/2014/main" id="{DB2BB216-0FC5-8727-571C-406530A6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69" y="1686583"/>
            <a:ext cx="3856332" cy="2316598"/>
          </a:xfrm>
          <a:prstGeom prst="rect">
            <a:avLst/>
          </a:prstGeom>
        </p:spPr>
      </p:pic>
      <p:pic>
        <p:nvPicPr>
          <p:cNvPr id="18" name="Picture 17" descr="A graph with a line going up&#10;&#10;Description automatically generated">
            <a:extLst>
              <a:ext uri="{FF2B5EF4-FFF2-40B4-BE49-F238E27FC236}">
                <a16:creationId xmlns:a16="http://schemas.microsoft.com/office/drawing/2014/main" id="{8E8B607E-B71E-ACFA-1E84-FB36B3519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1" y="4130842"/>
            <a:ext cx="3906827" cy="2348353"/>
          </a:xfrm>
          <a:prstGeom prst="rect">
            <a:avLst/>
          </a:prstGeom>
        </p:spPr>
      </p:pic>
      <p:pic>
        <p:nvPicPr>
          <p:cNvPr id="20" name="Picture 19" descr="A graph with a line going up&#10;&#10;Description automatically generated">
            <a:extLst>
              <a:ext uri="{FF2B5EF4-FFF2-40B4-BE49-F238E27FC236}">
                <a16:creationId xmlns:a16="http://schemas.microsoft.com/office/drawing/2014/main" id="{46AD8397-CE80-FD78-8321-402040BED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0" y="4130842"/>
            <a:ext cx="3963177" cy="23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D2583-5950-7B1F-688F-34543490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MagMapper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F1BA-D543-DE46-7AC0-54ADE77D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386037"/>
            <a:ext cx="2324912" cy="3683358"/>
          </a:xfrm>
        </p:spPr>
        <p:txBody>
          <a:bodyPr anchor="ctr">
            <a:normAutofit/>
          </a:bodyPr>
          <a:lstStyle/>
          <a:p>
            <a:r>
              <a:rPr lang="en-NZ" sz="2000" dirty="0"/>
              <a:t>Radial plots</a:t>
            </a:r>
          </a:p>
          <a:p>
            <a:endParaRPr lang="en-NZ" sz="2000" dirty="0"/>
          </a:p>
          <a:p>
            <a:r>
              <a:rPr lang="en-NZ" sz="2000" dirty="0"/>
              <a:t>Characteristics</a:t>
            </a:r>
          </a:p>
          <a:p>
            <a:endParaRPr lang="en-NZ" sz="2000" dirty="0"/>
          </a:p>
          <a:p>
            <a:r>
              <a:rPr lang="en-NZ" sz="20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886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48B73-560C-7140-A95E-82558A19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66334"/>
            <a:ext cx="5294716" cy="292532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2118D0-EDA4-CA34-24E2-1E1F77302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8054" y="1966335"/>
            <a:ext cx="5286241" cy="2925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34811-696E-A056-CA20-6B38B9BEE0B3}"/>
              </a:ext>
            </a:extLst>
          </p:cNvPr>
          <p:cNvSpPr txBox="1"/>
          <p:nvPr/>
        </p:nvSpPr>
        <p:spPr>
          <a:xfrm>
            <a:off x="1899851" y="5265469"/>
            <a:ext cx="29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C350_12 with extra centering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92568-516A-829B-ADB5-C83EB9F733B1}"/>
              </a:ext>
            </a:extLst>
          </p:cNvPr>
          <p:cNvSpPr txBox="1"/>
          <p:nvPr/>
        </p:nvSpPr>
        <p:spPr>
          <a:xfrm>
            <a:off x="8540885" y="526811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C350_5</a:t>
            </a:r>
          </a:p>
        </p:txBody>
      </p:sp>
    </p:spTree>
    <p:extLst>
      <p:ext uri="{BB962C8B-B14F-4D97-AF65-F5344CB8AC3E}">
        <p14:creationId xmlns:p14="http://schemas.microsoft.com/office/powerpoint/2010/main" val="286713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A3A1-1B0F-1EBC-03C8-E1163AAD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Inhomogeneity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AF896-5036-F9FC-F2CF-60178F39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49" y="1966293"/>
            <a:ext cx="7411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A214A-1534-F438-9AC4-60661057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Future work on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7001C-9E59-04CF-0813-A89946DB9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3861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07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52C67-B0F3-99DE-F723-912C8BC9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A0E2-4028-29B3-B893-879817B1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352163" cy="3683358"/>
          </a:xfrm>
        </p:spPr>
        <p:txBody>
          <a:bodyPr anchor="ctr">
            <a:normAutofit/>
          </a:bodyPr>
          <a:lstStyle/>
          <a:p>
            <a:r>
              <a:rPr lang="en-NZ" sz="2000" dirty="0"/>
              <a:t>How measurements were taken</a:t>
            </a:r>
          </a:p>
          <a:p>
            <a:r>
              <a:rPr lang="en-NZ" sz="2000" dirty="0"/>
              <a:t>Observed changes</a:t>
            </a:r>
          </a:p>
          <a:p>
            <a:r>
              <a:rPr lang="en-NZ" sz="2000" dirty="0"/>
              <a:t>Missing data</a:t>
            </a:r>
          </a:p>
          <a:p>
            <a:r>
              <a:rPr lang="en-NZ" sz="2000" dirty="0"/>
              <a:t>Auto-centering with LabVIEW</a:t>
            </a:r>
          </a:p>
          <a:p>
            <a:r>
              <a:rPr lang="en-NZ" sz="2000" dirty="0"/>
              <a:t>Evaluation of severity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FD548-F4BD-9684-6DD4-F10DDC94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307" y="2269952"/>
            <a:ext cx="1874682" cy="1889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2E3CB-24C8-2616-12A0-9352D1F46635}"/>
              </a:ext>
            </a:extLst>
          </p:cNvPr>
          <p:cNvSpPr txBox="1"/>
          <p:nvPr/>
        </p:nvSpPr>
        <p:spPr>
          <a:xfrm>
            <a:off x="9126001" y="441635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Exaggerated example of the effect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2CFBF4D-A14C-41B7-B4CB-8A957AC40DC4}"/>
              </a:ext>
            </a:extLst>
          </p:cNvPr>
          <p:cNvSpPr/>
          <p:nvPr/>
        </p:nvSpPr>
        <p:spPr>
          <a:xfrm rot="10800000">
            <a:off x="8393346" y="3334282"/>
            <a:ext cx="16459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BC621A-7C08-4654-675B-36D0B2818A45}"/>
                  </a:ext>
                </a:extLst>
              </p14:cNvPr>
              <p14:cNvContentPartPr/>
              <p14:nvPr/>
            </p14:nvContentPartPr>
            <p14:xfrm>
              <a:off x="9980502" y="33753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BC621A-7C08-4654-675B-36D0B2818A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6862" y="32677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746B9E-3830-5AFF-D2C9-5C1478CF5E87}"/>
                  </a:ext>
                </a:extLst>
              </p14:cNvPr>
              <p14:cNvContentPartPr/>
              <p14:nvPr/>
            </p14:nvContentPartPr>
            <p14:xfrm>
              <a:off x="9990222" y="3227063"/>
              <a:ext cx="279000" cy="268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746B9E-3830-5AFF-D2C9-5C1478CF5E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6582" y="3119423"/>
                <a:ext cx="38664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4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5368-8646-7A5F-8A56-5470CD07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Further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6ECD-9786-B700-6A41-025DDA7C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157776"/>
            <a:ext cx="6408822" cy="545319"/>
          </a:xfrm>
        </p:spPr>
        <p:txBody>
          <a:bodyPr anchor="ctr">
            <a:normAutofit/>
          </a:bodyPr>
          <a:lstStyle/>
          <a:p>
            <a:r>
              <a:rPr lang="en-NZ" sz="2000" dirty="0"/>
              <a:t>Aligning and comparing centres of magnetism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552F5-C80E-91F9-326D-457129E6E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2"/>
          <a:stretch/>
        </p:blipFill>
        <p:spPr>
          <a:xfrm>
            <a:off x="2214347" y="3401207"/>
            <a:ext cx="2552921" cy="1379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FE37A-9BA5-B230-8A14-3F84AEDA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61" y="3267631"/>
            <a:ext cx="2613887" cy="1379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A2922E-46A3-4E4C-2EC8-E4DB1C733B22}"/>
              </a:ext>
            </a:extLst>
          </p:cNvPr>
          <p:cNvSpPr txBox="1"/>
          <p:nvPr/>
        </p:nvSpPr>
        <p:spPr>
          <a:xfrm>
            <a:off x="2315061" y="4780547"/>
            <a:ext cx="235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Aligned, offset 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27596-89CA-3CBC-EE59-C8F0215CBDF9}"/>
              </a:ext>
            </a:extLst>
          </p:cNvPr>
          <p:cNvSpPr txBox="1"/>
          <p:nvPr/>
        </p:nvSpPr>
        <p:spPr>
          <a:xfrm>
            <a:off x="7234990" y="4733387"/>
            <a:ext cx="351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Oppositely aligned, twisting motion</a:t>
            </a:r>
          </a:p>
        </p:txBody>
      </p:sp>
    </p:spTree>
    <p:extLst>
      <p:ext uri="{BB962C8B-B14F-4D97-AF65-F5344CB8AC3E}">
        <p14:creationId xmlns:p14="http://schemas.microsoft.com/office/powerpoint/2010/main" val="30948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903-8841-6991-8B8A-0F54FE19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Consistency (optional slide)</a:t>
            </a:r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6B9EB214-0C13-3DEF-F548-E7185CB9E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640917"/>
            <a:ext cx="5131088" cy="3078655"/>
          </a:xfrm>
          <a:prstGeom prst="rect">
            <a:avLst/>
          </a:prstGeom>
        </p:spPr>
      </p:pic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32F3A2FD-AFD5-F7F2-178F-7768711FB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677403"/>
            <a:ext cx="5131087" cy="30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319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Progress update</vt:lpstr>
      <vt:lpstr>Tinius Olsen work</vt:lpstr>
      <vt:lpstr>MagMapper</vt:lpstr>
      <vt:lpstr>PowerPoint Presentation</vt:lpstr>
      <vt:lpstr>Inhomogeneity</vt:lpstr>
      <vt:lpstr>Future work on accuracy</vt:lpstr>
      <vt:lpstr>Centering</vt:lpstr>
      <vt:lpstr>Further characterization</vt:lpstr>
      <vt:lpstr>Consistency (optional slide)</vt:lpstr>
      <vt:lpstr>Inhomogeneity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Timothy Allen</dc:creator>
  <cp:lastModifiedBy>Timothy Allen</cp:lastModifiedBy>
  <cp:revision>2</cp:revision>
  <dcterms:created xsi:type="dcterms:W3CDTF">2023-12-11T12:43:29Z</dcterms:created>
  <dcterms:modified xsi:type="dcterms:W3CDTF">2023-12-11T20:52:54Z</dcterms:modified>
</cp:coreProperties>
</file>