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3" r:id="rId5"/>
    <p:sldId id="264" r:id="rId6"/>
    <p:sldId id="265" r:id="rId7"/>
    <p:sldId id="259" r:id="rId8"/>
    <p:sldId id="260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DCB2F-C6AC-412E-B5E1-BC2F8296207D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9F5E5A-AC0D-430B-AF2C-0B5085561121}">
      <dgm:prSet/>
      <dgm:spPr/>
      <dgm:t>
        <a:bodyPr/>
        <a:lstStyle/>
        <a:p>
          <a:r>
            <a:rPr lang="en-US" dirty="0"/>
            <a:t>Little to no effect of day vs overnight measurements (&lt;10% change in standard deviations)</a:t>
          </a:r>
        </a:p>
      </dgm:t>
    </dgm:pt>
    <dgm:pt modelId="{F73590C5-011A-44AE-896A-AF13FE480A06}" type="parTrans" cxnId="{69E67F70-35FD-4975-B235-A42E38850700}">
      <dgm:prSet/>
      <dgm:spPr/>
      <dgm:t>
        <a:bodyPr/>
        <a:lstStyle/>
        <a:p>
          <a:endParaRPr lang="en-US"/>
        </a:p>
      </dgm:t>
    </dgm:pt>
    <dgm:pt modelId="{AA2AEEDE-981A-4D7B-ADA2-2E1DAB55997C}" type="sibTrans" cxnId="{69E67F70-35FD-4975-B235-A42E38850700}">
      <dgm:prSet/>
      <dgm:spPr/>
      <dgm:t>
        <a:bodyPr/>
        <a:lstStyle/>
        <a:p>
          <a:endParaRPr lang="en-US"/>
        </a:p>
      </dgm:t>
    </dgm:pt>
    <dgm:pt modelId="{CE12FC8A-1A47-4C30-BF0D-100057EF143B}">
      <dgm:prSet/>
      <dgm:spPr/>
      <dgm:t>
        <a:bodyPr/>
        <a:lstStyle/>
        <a:p>
          <a:r>
            <a:rPr lang="en-NZ" dirty="0"/>
            <a:t>Difference of more centered measurements appears small but not characterized</a:t>
          </a:r>
          <a:endParaRPr lang="en-US" dirty="0"/>
        </a:p>
      </dgm:t>
    </dgm:pt>
    <dgm:pt modelId="{80F4D0F1-48A7-4C3E-851B-7F0AACCB894B}" type="parTrans" cxnId="{C79981C4-641A-4780-9C58-C8EDB76F06D6}">
      <dgm:prSet/>
      <dgm:spPr/>
      <dgm:t>
        <a:bodyPr/>
        <a:lstStyle/>
        <a:p>
          <a:endParaRPr lang="en-US"/>
        </a:p>
      </dgm:t>
    </dgm:pt>
    <dgm:pt modelId="{355E25E6-FF5D-42E4-826C-6FA5C24C17EE}" type="sibTrans" cxnId="{C79981C4-641A-4780-9C58-C8EDB76F06D6}">
      <dgm:prSet/>
      <dgm:spPr/>
      <dgm:t>
        <a:bodyPr/>
        <a:lstStyle/>
        <a:p>
          <a:endParaRPr lang="en-US"/>
        </a:p>
      </dgm:t>
    </dgm:pt>
    <dgm:pt modelId="{39EA997A-BD44-4B8C-B500-62DDA09367B6}">
      <dgm:prSet/>
      <dgm:spPr/>
      <dgm:t>
        <a:bodyPr/>
        <a:lstStyle/>
        <a:p>
          <a:r>
            <a:rPr lang="en-NZ" dirty="0"/>
            <a:t>Duplicates within one measurement agree with standard deviation</a:t>
          </a:r>
          <a:endParaRPr lang="en-US" dirty="0"/>
        </a:p>
      </dgm:t>
    </dgm:pt>
    <dgm:pt modelId="{60D5E424-0931-4CF0-BD77-72B121C81D85}" type="sibTrans" cxnId="{87325AA6-1D4B-488D-B7CA-CB96349398F8}">
      <dgm:prSet/>
      <dgm:spPr/>
      <dgm:t>
        <a:bodyPr/>
        <a:lstStyle/>
        <a:p>
          <a:endParaRPr lang="en-US"/>
        </a:p>
      </dgm:t>
    </dgm:pt>
    <dgm:pt modelId="{83B8AF18-42C1-49D0-B700-EF240B97E35D}" type="parTrans" cxnId="{87325AA6-1D4B-488D-B7CA-CB96349398F8}">
      <dgm:prSet/>
      <dgm:spPr/>
      <dgm:t>
        <a:bodyPr/>
        <a:lstStyle/>
        <a:p>
          <a:endParaRPr lang="en-US"/>
        </a:p>
      </dgm:t>
    </dgm:pt>
    <dgm:pt modelId="{5CF50FFB-8CD9-4348-96E0-51D441C564CC}">
      <dgm:prSet/>
      <dgm:spPr/>
      <dgm:t>
        <a:bodyPr/>
        <a:lstStyle/>
        <a:p>
          <a:r>
            <a:rPr lang="en-US" dirty="0"/>
            <a:t>Evaluate full duplicate measurements</a:t>
          </a:r>
        </a:p>
      </dgm:t>
    </dgm:pt>
    <dgm:pt modelId="{6E3E84F7-08FE-49D2-8920-E9D26F6CB5FA}" type="parTrans" cxnId="{05C82511-BEB6-4166-B83D-B050869E5491}">
      <dgm:prSet/>
      <dgm:spPr/>
      <dgm:t>
        <a:bodyPr/>
        <a:lstStyle/>
        <a:p>
          <a:endParaRPr lang="en-NZ"/>
        </a:p>
      </dgm:t>
    </dgm:pt>
    <dgm:pt modelId="{EAD42672-B5B3-4D07-9FF6-90A83D72EE13}" type="sibTrans" cxnId="{05C82511-BEB6-4166-B83D-B050869E5491}">
      <dgm:prSet/>
      <dgm:spPr/>
      <dgm:t>
        <a:bodyPr/>
        <a:lstStyle/>
        <a:p>
          <a:endParaRPr lang="en-NZ"/>
        </a:p>
      </dgm:t>
    </dgm:pt>
    <dgm:pt modelId="{00E4AB41-9959-4E84-A78E-EAA0F4DB7BA1}">
      <dgm:prSet/>
      <dgm:spPr/>
      <dgm:t>
        <a:bodyPr/>
        <a:lstStyle/>
        <a:p>
          <a:r>
            <a:rPr lang="en-US" dirty="0"/>
            <a:t>Characterize fully centered data and compare</a:t>
          </a:r>
        </a:p>
      </dgm:t>
    </dgm:pt>
    <dgm:pt modelId="{D731DBF4-EA86-47BF-ABCB-F196E48CB052}" type="parTrans" cxnId="{53991C4F-918A-471E-B9A4-BCFF633C196D}">
      <dgm:prSet/>
      <dgm:spPr/>
      <dgm:t>
        <a:bodyPr/>
        <a:lstStyle/>
        <a:p>
          <a:endParaRPr lang="en-NZ"/>
        </a:p>
      </dgm:t>
    </dgm:pt>
    <dgm:pt modelId="{0BB40FF7-D6C9-4F3A-BCD0-43743EB7CB79}" type="sibTrans" cxnId="{53991C4F-918A-471E-B9A4-BCFF633C196D}">
      <dgm:prSet/>
      <dgm:spPr/>
      <dgm:t>
        <a:bodyPr/>
        <a:lstStyle/>
        <a:p>
          <a:endParaRPr lang="en-NZ"/>
        </a:p>
      </dgm:t>
    </dgm:pt>
    <dgm:pt modelId="{12BC627A-9FF3-45D2-90BA-38FA67BF8185}" type="pres">
      <dgm:prSet presAssocID="{1C4DCB2F-C6AC-412E-B5E1-BC2F829620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B52454-FCD3-46F1-95C9-C82072D29D70}" type="pres">
      <dgm:prSet presAssocID="{B59F5E5A-AC0D-430B-AF2C-0B5085561121}" presName="hierRoot1" presStyleCnt="0"/>
      <dgm:spPr/>
    </dgm:pt>
    <dgm:pt modelId="{F275AD58-54F7-4E13-9A59-4152576EB63E}" type="pres">
      <dgm:prSet presAssocID="{B59F5E5A-AC0D-430B-AF2C-0B5085561121}" presName="composite" presStyleCnt="0"/>
      <dgm:spPr/>
    </dgm:pt>
    <dgm:pt modelId="{F054A3C0-1704-4CAC-B464-707C43C999A6}" type="pres">
      <dgm:prSet presAssocID="{B59F5E5A-AC0D-430B-AF2C-0B5085561121}" presName="background" presStyleLbl="node0" presStyleIdx="0" presStyleCnt="3"/>
      <dgm:spPr/>
    </dgm:pt>
    <dgm:pt modelId="{DBB9AC8B-8F58-4D76-8B66-230200BFD9E4}" type="pres">
      <dgm:prSet presAssocID="{B59F5E5A-AC0D-430B-AF2C-0B5085561121}" presName="text" presStyleLbl="fgAcc0" presStyleIdx="0" presStyleCnt="3">
        <dgm:presLayoutVars>
          <dgm:chPref val="3"/>
        </dgm:presLayoutVars>
      </dgm:prSet>
      <dgm:spPr/>
    </dgm:pt>
    <dgm:pt modelId="{043F0B84-6C96-4DF4-9E58-08478EF82C98}" type="pres">
      <dgm:prSet presAssocID="{B59F5E5A-AC0D-430B-AF2C-0B5085561121}" presName="hierChild2" presStyleCnt="0"/>
      <dgm:spPr/>
    </dgm:pt>
    <dgm:pt modelId="{26E5DA43-6C18-4AB4-B8A6-65E3EEE20DD4}" type="pres">
      <dgm:prSet presAssocID="{39EA997A-BD44-4B8C-B500-62DDA09367B6}" presName="hierRoot1" presStyleCnt="0"/>
      <dgm:spPr/>
    </dgm:pt>
    <dgm:pt modelId="{D522D9D0-B7D0-4FFB-9C3E-345736131E71}" type="pres">
      <dgm:prSet presAssocID="{39EA997A-BD44-4B8C-B500-62DDA09367B6}" presName="composite" presStyleCnt="0"/>
      <dgm:spPr/>
    </dgm:pt>
    <dgm:pt modelId="{C5C710B2-55B3-4888-BB11-0B076AA0BCF8}" type="pres">
      <dgm:prSet presAssocID="{39EA997A-BD44-4B8C-B500-62DDA09367B6}" presName="background" presStyleLbl="node0" presStyleIdx="1" presStyleCnt="3"/>
      <dgm:spPr/>
    </dgm:pt>
    <dgm:pt modelId="{60D6EFB6-27C3-478A-A7AB-30E71DA64EBF}" type="pres">
      <dgm:prSet presAssocID="{39EA997A-BD44-4B8C-B500-62DDA09367B6}" presName="text" presStyleLbl="fgAcc0" presStyleIdx="1" presStyleCnt="3">
        <dgm:presLayoutVars>
          <dgm:chPref val="3"/>
        </dgm:presLayoutVars>
      </dgm:prSet>
      <dgm:spPr/>
    </dgm:pt>
    <dgm:pt modelId="{D824D9F2-8F65-463A-B1F4-D8B30D0DEE3E}" type="pres">
      <dgm:prSet presAssocID="{39EA997A-BD44-4B8C-B500-62DDA09367B6}" presName="hierChild2" presStyleCnt="0"/>
      <dgm:spPr/>
    </dgm:pt>
    <dgm:pt modelId="{DED9671D-DC66-49D5-B6DA-2C9D22FBFCDE}" type="pres">
      <dgm:prSet presAssocID="{6E3E84F7-08FE-49D2-8920-E9D26F6CB5FA}" presName="Name10" presStyleLbl="parChTrans1D2" presStyleIdx="0" presStyleCnt="2"/>
      <dgm:spPr/>
    </dgm:pt>
    <dgm:pt modelId="{846F5985-40AE-4ED9-817A-F9DDEEB45C80}" type="pres">
      <dgm:prSet presAssocID="{5CF50FFB-8CD9-4348-96E0-51D441C564CC}" presName="hierRoot2" presStyleCnt="0"/>
      <dgm:spPr/>
    </dgm:pt>
    <dgm:pt modelId="{5603FF4B-6EF8-43F8-9896-5BF030D374E2}" type="pres">
      <dgm:prSet presAssocID="{5CF50FFB-8CD9-4348-96E0-51D441C564CC}" presName="composite2" presStyleCnt="0"/>
      <dgm:spPr/>
    </dgm:pt>
    <dgm:pt modelId="{110BD7EE-E967-45E7-BAC0-CDA718FADCDE}" type="pres">
      <dgm:prSet presAssocID="{5CF50FFB-8CD9-4348-96E0-51D441C564CC}" presName="background2" presStyleLbl="node2" presStyleIdx="0" presStyleCnt="2"/>
      <dgm:spPr/>
    </dgm:pt>
    <dgm:pt modelId="{B6965AFD-C400-4107-8484-BD121BC20102}" type="pres">
      <dgm:prSet presAssocID="{5CF50FFB-8CD9-4348-96E0-51D441C564CC}" presName="text2" presStyleLbl="fgAcc2" presStyleIdx="0" presStyleCnt="2">
        <dgm:presLayoutVars>
          <dgm:chPref val="3"/>
        </dgm:presLayoutVars>
      </dgm:prSet>
      <dgm:spPr/>
    </dgm:pt>
    <dgm:pt modelId="{7CEB7A6C-0D1B-4F73-964A-7DCC469FA1DC}" type="pres">
      <dgm:prSet presAssocID="{5CF50FFB-8CD9-4348-96E0-51D441C564CC}" presName="hierChild3" presStyleCnt="0"/>
      <dgm:spPr/>
    </dgm:pt>
    <dgm:pt modelId="{F95BC6D7-E49B-44F0-827C-2E25289E28DB}" type="pres">
      <dgm:prSet presAssocID="{CE12FC8A-1A47-4C30-BF0D-100057EF143B}" presName="hierRoot1" presStyleCnt="0"/>
      <dgm:spPr/>
    </dgm:pt>
    <dgm:pt modelId="{715A9EF4-CD80-48A4-A291-F47FDEFEE2D4}" type="pres">
      <dgm:prSet presAssocID="{CE12FC8A-1A47-4C30-BF0D-100057EF143B}" presName="composite" presStyleCnt="0"/>
      <dgm:spPr/>
    </dgm:pt>
    <dgm:pt modelId="{F1D3702C-E111-417C-A566-40F78786982A}" type="pres">
      <dgm:prSet presAssocID="{CE12FC8A-1A47-4C30-BF0D-100057EF143B}" presName="background" presStyleLbl="node0" presStyleIdx="2" presStyleCnt="3"/>
      <dgm:spPr/>
    </dgm:pt>
    <dgm:pt modelId="{46A7FF9D-5F6D-4A27-B20E-5F0F17B7EE77}" type="pres">
      <dgm:prSet presAssocID="{CE12FC8A-1A47-4C30-BF0D-100057EF143B}" presName="text" presStyleLbl="fgAcc0" presStyleIdx="2" presStyleCnt="3">
        <dgm:presLayoutVars>
          <dgm:chPref val="3"/>
        </dgm:presLayoutVars>
      </dgm:prSet>
      <dgm:spPr/>
    </dgm:pt>
    <dgm:pt modelId="{A45E4BDD-9610-424A-8A51-54BCF4048758}" type="pres">
      <dgm:prSet presAssocID="{CE12FC8A-1A47-4C30-BF0D-100057EF143B}" presName="hierChild2" presStyleCnt="0"/>
      <dgm:spPr/>
    </dgm:pt>
    <dgm:pt modelId="{EFC2E2D6-B8DF-44A2-9B3E-8B988515ACDC}" type="pres">
      <dgm:prSet presAssocID="{D731DBF4-EA86-47BF-ABCB-F196E48CB052}" presName="Name10" presStyleLbl="parChTrans1D2" presStyleIdx="1" presStyleCnt="2"/>
      <dgm:spPr/>
    </dgm:pt>
    <dgm:pt modelId="{C7BEEC5F-6D24-40D7-9423-F6B2C6830B9A}" type="pres">
      <dgm:prSet presAssocID="{00E4AB41-9959-4E84-A78E-EAA0F4DB7BA1}" presName="hierRoot2" presStyleCnt="0"/>
      <dgm:spPr/>
    </dgm:pt>
    <dgm:pt modelId="{E9E092AD-C1E1-45F5-89E4-19BF96FCCC79}" type="pres">
      <dgm:prSet presAssocID="{00E4AB41-9959-4E84-A78E-EAA0F4DB7BA1}" presName="composite2" presStyleCnt="0"/>
      <dgm:spPr/>
    </dgm:pt>
    <dgm:pt modelId="{3F926665-527C-405D-993F-4E24C701B90E}" type="pres">
      <dgm:prSet presAssocID="{00E4AB41-9959-4E84-A78E-EAA0F4DB7BA1}" presName="background2" presStyleLbl="node2" presStyleIdx="1" presStyleCnt="2"/>
      <dgm:spPr/>
    </dgm:pt>
    <dgm:pt modelId="{04B8B734-BA0E-480D-8B21-75DEE2A64C3F}" type="pres">
      <dgm:prSet presAssocID="{00E4AB41-9959-4E84-A78E-EAA0F4DB7BA1}" presName="text2" presStyleLbl="fgAcc2" presStyleIdx="1" presStyleCnt="2">
        <dgm:presLayoutVars>
          <dgm:chPref val="3"/>
        </dgm:presLayoutVars>
      </dgm:prSet>
      <dgm:spPr/>
    </dgm:pt>
    <dgm:pt modelId="{33FA0E37-441F-422C-A8CA-3A2828E6ECEC}" type="pres">
      <dgm:prSet presAssocID="{00E4AB41-9959-4E84-A78E-EAA0F4DB7BA1}" presName="hierChild3" presStyleCnt="0"/>
      <dgm:spPr/>
    </dgm:pt>
  </dgm:ptLst>
  <dgm:cxnLst>
    <dgm:cxn modelId="{05C82511-BEB6-4166-B83D-B050869E5491}" srcId="{39EA997A-BD44-4B8C-B500-62DDA09367B6}" destId="{5CF50FFB-8CD9-4348-96E0-51D441C564CC}" srcOrd="0" destOrd="0" parTransId="{6E3E84F7-08FE-49D2-8920-E9D26F6CB5FA}" sibTransId="{EAD42672-B5B3-4D07-9FF6-90A83D72EE13}"/>
    <dgm:cxn modelId="{CF1FA419-DC55-40BF-83EE-70EDC0AB9910}" type="presOf" srcId="{5CF50FFB-8CD9-4348-96E0-51D441C564CC}" destId="{B6965AFD-C400-4107-8484-BD121BC20102}" srcOrd="0" destOrd="0" presId="urn:microsoft.com/office/officeart/2005/8/layout/hierarchy1"/>
    <dgm:cxn modelId="{32D0C519-40EE-44A4-A167-FF30D782163B}" type="presOf" srcId="{CE12FC8A-1A47-4C30-BF0D-100057EF143B}" destId="{46A7FF9D-5F6D-4A27-B20E-5F0F17B7EE77}" srcOrd="0" destOrd="0" presId="urn:microsoft.com/office/officeart/2005/8/layout/hierarchy1"/>
    <dgm:cxn modelId="{53991C4F-918A-471E-B9A4-BCFF633C196D}" srcId="{CE12FC8A-1A47-4C30-BF0D-100057EF143B}" destId="{00E4AB41-9959-4E84-A78E-EAA0F4DB7BA1}" srcOrd="0" destOrd="0" parTransId="{D731DBF4-EA86-47BF-ABCB-F196E48CB052}" sibTransId="{0BB40FF7-D6C9-4F3A-BCD0-43743EB7CB79}"/>
    <dgm:cxn modelId="{69E67F70-35FD-4975-B235-A42E38850700}" srcId="{1C4DCB2F-C6AC-412E-B5E1-BC2F8296207D}" destId="{B59F5E5A-AC0D-430B-AF2C-0B5085561121}" srcOrd="0" destOrd="0" parTransId="{F73590C5-011A-44AE-896A-AF13FE480A06}" sibTransId="{AA2AEEDE-981A-4D7B-ADA2-2E1DAB55997C}"/>
    <dgm:cxn modelId="{B8F54054-141B-45DF-A076-8B804E7EB50F}" type="presOf" srcId="{39EA997A-BD44-4B8C-B500-62DDA09367B6}" destId="{60D6EFB6-27C3-478A-A7AB-30E71DA64EBF}" srcOrd="0" destOrd="0" presId="urn:microsoft.com/office/officeart/2005/8/layout/hierarchy1"/>
    <dgm:cxn modelId="{7CF3E397-6437-46D0-9226-4FED4A5CCF5C}" type="presOf" srcId="{1C4DCB2F-C6AC-412E-B5E1-BC2F8296207D}" destId="{12BC627A-9FF3-45D2-90BA-38FA67BF8185}" srcOrd="0" destOrd="0" presId="urn:microsoft.com/office/officeart/2005/8/layout/hierarchy1"/>
    <dgm:cxn modelId="{87325AA6-1D4B-488D-B7CA-CB96349398F8}" srcId="{1C4DCB2F-C6AC-412E-B5E1-BC2F8296207D}" destId="{39EA997A-BD44-4B8C-B500-62DDA09367B6}" srcOrd="1" destOrd="0" parTransId="{83B8AF18-42C1-49D0-B700-EF240B97E35D}" sibTransId="{60D5E424-0931-4CF0-BD77-72B121C81D85}"/>
    <dgm:cxn modelId="{C79981C4-641A-4780-9C58-C8EDB76F06D6}" srcId="{1C4DCB2F-C6AC-412E-B5E1-BC2F8296207D}" destId="{CE12FC8A-1A47-4C30-BF0D-100057EF143B}" srcOrd="2" destOrd="0" parTransId="{80F4D0F1-48A7-4C3E-851B-7F0AACCB894B}" sibTransId="{355E25E6-FF5D-42E4-826C-6FA5C24C17EE}"/>
    <dgm:cxn modelId="{1327A9C8-5F4F-4140-98B7-194FBF6C9FDA}" type="presOf" srcId="{B59F5E5A-AC0D-430B-AF2C-0B5085561121}" destId="{DBB9AC8B-8F58-4D76-8B66-230200BFD9E4}" srcOrd="0" destOrd="0" presId="urn:microsoft.com/office/officeart/2005/8/layout/hierarchy1"/>
    <dgm:cxn modelId="{F4000AD2-C997-4C3D-8A03-954B4C940083}" type="presOf" srcId="{D731DBF4-EA86-47BF-ABCB-F196E48CB052}" destId="{EFC2E2D6-B8DF-44A2-9B3E-8B988515ACDC}" srcOrd="0" destOrd="0" presId="urn:microsoft.com/office/officeart/2005/8/layout/hierarchy1"/>
    <dgm:cxn modelId="{9FD7FDE8-95AD-49FB-88BA-0E346F24AFE1}" type="presOf" srcId="{6E3E84F7-08FE-49D2-8920-E9D26F6CB5FA}" destId="{DED9671D-DC66-49D5-B6DA-2C9D22FBFCDE}" srcOrd="0" destOrd="0" presId="urn:microsoft.com/office/officeart/2005/8/layout/hierarchy1"/>
    <dgm:cxn modelId="{2DD046EF-3AEB-48C6-8232-509C75C35541}" type="presOf" srcId="{00E4AB41-9959-4E84-A78E-EAA0F4DB7BA1}" destId="{04B8B734-BA0E-480D-8B21-75DEE2A64C3F}" srcOrd="0" destOrd="0" presId="urn:microsoft.com/office/officeart/2005/8/layout/hierarchy1"/>
    <dgm:cxn modelId="{5D9922E6-843A-4EA1-BB2E-EDCB6CB9DD6B}" type="presParOf" srcId="{12BC627A-9FF3-45D2-90BA-38FA67BF8185}" destId="{D4B52454-FCD3-46F1-95C9-C82072D29D70}" srcOrd="0" destOrd="0" presId="urn:microsoft.com/office/officeart/2005/8/layout/hierarchy1"/>
    <dgm:cxn modelId="{E9AF7260-5BF0-4836-9ADE-D41550AC4F24}" type="presParOf" srcId="{D4B52454-FCD3-46F1-95C9-C82072D29D70}" destId="{F275AD58-54F7-4E13-9A59-4152576EB63E}" srcOrd="0" destOrd="0" presId="urn:microsoft.com/office/officeart/2005/8/layout/hierarchy1"/>
    <dgm:cxn modelId="{AA38D958-FF96-4DAE-B193-60607A64E7C9}" type="presParOf" srcId="{F275AD58-54F7-4E13-9A59-4152576EB63E}" destId="{F054A3C0-1704-4CAC-B464-707C43C999A6}" srcOrd="0" destOrd="0" presId="urn:microsoft.com/office/officeart/2005/8/layout/hierarchy1"/>
    <dgm:cxn modelId="{6D7430ED-B83E-4032-9221-915C17A175E3}" type="presParOf" srcId="{F275AD58-54F7-4E13-9A59-4152576EB63E}" destId="{DBB9AC8B-8F58-4D76-8B66-230200BFD9E4}" srcOrd="1" destOrd="0" presId="urn:microsoft.com/office/officeart/2005/8/layout/hierarchy1"/>
    <dgm:cxn modelId="{B7EBF3AB-AF9E-44B5-AA9A-42ED9052A188}" type="presParOf" srcId="{D4B52454-FCD3-46F1-95C9-C82072D29D70}" destId="{043F0B84-6C96-4DF4-9E58-08478EF82C98}" srcOrd="1" destOrd="0" presId="urn:microsoft.com/office/officeart/2005/8/layout/hierarchy1"/>
    <dgm:cxn modelId="{9BE6F43E-B738-4A5F-9926-DD916A1AD151}" type="presParOf" srcId="{12BC627A-9FF3-45D2-90BA-38FA67BF8185}" destId="{26E5DA43-6C18-4AB4-B8A6-65E3EEE20DD4}" srcOrd="1" destOrd="0" presId="urn:microsoft.com/office/officeart/2005/8/layout/hierarchy1"/>
    <dgm:cxn modelId="{2BBB2E8A-398E-4BA5-9C3C-1747F43FF66A}" type="presParOf" srcId="{26E5DA43-6C18-4AB4-B8A6-65E3EEE20DD4}" destId="{D522D9D0-B7D0-4FFB-9C3E-345736131E71}" srcOrd="0" destOrd="0" presId="urn:microsoft.com/office/officeart/2005/8/layout/hierarchy1"/>
    <dgm:cxn modelId="{2F9FC2EE-BDD6-4EA0-9ECB-E5DDAE2146A0}" type="presParOf" srcId="{D522D9D0-B7D0-4FFB-9C3E-345736131E71}" destId="{C5C710B2-55B3-4888-BB11-0B076AA0BCF8}" srcOrd="0" destOrd="0" presId="urn:microsoft.com/office/officeart/2005/8/layout/hierarchy1"/>
    <dgm:cxn modelId="{BABA4C1E-6137-44B0-81C0-8BB3FEF83A8F}" type="presParOf" srcId="{D522D9D0-B7D0-4FFB-9C3E-345736131E71}" destId="{60D6EFB6-27C3-478A-A7AB-30E71DA64EBF}" srcOrd="1" destOrd="0" presId="urn:microsoft.com/office/officeart/2005/8/layout/hierarchy1"/>
    <dgm:cxn modelId="{E98536AA-4A3D-4472-BD10-2B81B64CE896}" type="presParOf" srcId="{26E5DA43-6C18-4AB4-B8A6-65E3EEE20DD4}" destId="{D824D9F2-8F65-463A-B1F4-D8B30D0DEE3E}" srcOrd="1" destOrd="0" presId="urn:microsoft.com/office/officeart/2005/8/layout/hierarchy1"/>
    <dgm:cxn modelId="{45B26552-2C62-4BB2-8A66-158F4E3C6261}" type="presParOf" srcId="{D824D9F2-8F65-463A-B1F4-D8B30D0DEE3E}" destId="{DED9671D-DC66-49D5-B6DA-2C9D22FBFCDE}" srcOrd="0" destOrd="0" presId="urn:microsoft.com/office/officeart/2005/8/layout/hierarchy1"/>
    <dgm:cxn modelId="{24844345-ED14-4D6C-8723-479466D5ABA3}" type="presParOf" srcId="{D824D9F2-8F65-463A-B1F4-D8B30D0DEE3E}" destId="{846F5985-40AE-4ED9-817A-F9DDEEB45C80}" srcOrd="1" destOrd="0" presId="urn:microsoft.com/office/officeart/2005/8/layout/hierarchy1"/>
    <dgm:cxn modelId="{D6521325-DAD5-4A5A-9418-739E9F316ECF}" type="presParOf" srcId="{846F5985-40AE-4ED9-817A-F9DDEEB45C80}" destId="{5603FF4B-6EF8-43F8-9896-5BF030D374E2}" srcOrd="0" destOrd="0" presId="urn:microsoft.com/office/officeart/2005/8/layout/hierarchy1"/>
    <dgm:cxn modelId="{FB581D4C-6680-40B6-AB5C-5B7D498D392E}" type="presParOf" srcId="{5603FF4B-6EF8-43F8-9896-5BF030D374E2}" destId="{110BD7EE-E967-45E7-BAC0-CDA718FADCDE}" srcOrd="0" destOrd="0" presId="urn:microsoft.com/office/officeart/2005/8/layout/hierarchy1"/>
    <dgm:cxn modelId="{080BAB4B-51FB-4190-9672-B696674A6486}" type="presParOf" srcId="{5603FF4B-6EF8-43F8-9896-5BF030D374E2}" destId="{B6965AFD-C400-4107-8484-BD121BC20102}" srcOrd="1" destOrd="0" presId="urn:microsoft.com/office/officeart/2005/8/layout/hierarchy1"/>
    <dgm:cxn modelId="{8A10B663-6E55-41CE-B426-BB18BB653A07}" type="presParOf" srcId="{846F5985-40AE-4ED9-817A-F9DDEEB45C80}" destId="{7CEB7A6C-0D1B-4F73-964A-7DCC469FA1DC}" srcOrd="1" destOrd="0" presId="urn:microsoft.com/office/officeart/2005/8/layout/hierarchy1"/>
    <dgm:cxn modelId="{3BE82929-CF99-4EA5-A869-A33FFC2C7FF2}" type="presParOf" srcId="{12BC627A-9FF3-45D2-90BA-38FA67BF8185}" destId="{F95BC6D7-E49B-44F0-827C-2E25289E28DB}" srcOrd="2" destOrd="0" presId="urn:microsoft.com/office/officeart/2005/8/layout/hierarchy1"/>
    <dgm:cxn modelId="{C5427145-D83E-4380-A102-C5C4F7CE1EAD}" type="presParOf" srcId="{F95BC6D7-E49B-44F0-827C-2E25289E28DB}" destId="{715A9EF4-CD80-48A4-A291-F47FDEFEE2D4}" srcOrd="0" destOrd="0" presId="urn:microsoft.com/office/officeart/2005/8/layout/hierarchy1"/>
    <dgm:cxn modelId="{93BDB0BE-88B7-4B23-B2B6-3DA74684942F}" type="presParOf" srcId="{715A9EF4-CD80-48A4-A291-F47FDEFEE2D4}" destId="{F1D3702C-E111-417C-A566-40F78786982A}" srcOrd="0" destOrd="0" presId="urn:microsoft.com/office/officeart/2005/8/layout/hierarchy1"/>
    <dgm:cxn modelId="{DF4D13B6-0EDA-4794-ABBB-1B1448CF7909}" type="presParOf" srcId="{715A9EF4-CD80-48A4-A291-F47FDEFEE2D4}" destId="{46A7FF9D-5F6D-4A27-B20E-5F0F17B7EE77}" srcOrd="1" destOrd="0" presId="urn:microsoft.com/office/officeart/2005/8/layout/hierarchy1"/>
    <dgm:cxn modelId="{987C6BAF-C241-47DF-8772-16D29ED31E8C}" type="presParOf" srcId="{F95BC6D7-E49B-44F0-827C-2E25289E28DB}" destId="{A45E4BDD-9610-424A-8A51-54BCF4048758}" srcOrd="1" destOrd="0" presId="urn:microsoft.com/office/officeart/2005/8/layout/hierarchy1"/>
    <dgm:cxn modelId="{7B004EB4-6FFB-4DDF-9F3F-0026A8A800A7}" type="presParOf" srcId="{A45E4BDD-9610-424A-8A51-54BCF4048758}" destId="{EFC2E2D6-B8DF-44A2-9B3E-8B988515ACDC}" srcOrd="0" destOrd="0" presId="urn:microsoft.com/office/officeart/2005/8/layout/hierarchy1"/>
    <dgm:cxn modelId="{3E418AB6-A36D-449B-9B0B-4B3A72D4A1B6}" type="presParOf" srcId="{A45E4BDD-9610-424A-8A51-54BCF4048758}" destId="{C7BEEC5F-6D24-40D7-9423-F6B2C6830B9A}" srcOrd="1" destOrd="0" presId="urn:microsoft.com/office/officeart/2005/8/layout/hierarchy1"/>
    <dgm:cxn modelId="{54864D9C-4118-493C-A55C-9091CEC9107A}" type="presParOf" srcId="{C7BEEC5F-6D24-40D7-9423-F6B2C6830B9A}" destId="{E9E092AD-C1E1-45F5-89E4-19BF96FCCC79}" srcOrd="0" destOrd="0" presId="urn:microsoft.com/office/officeart/2005/8/layout/hierarchy1"/>
    <dgm:cxn modelId="{66DAA8A4-5AC6-41F3-A8A8-A75CA10F700C}" type="presParOf" srcId="{E9E092AD-C1E1-45F5-89E4-19BF96FCCC79}" destId="{3F926665-527C-405D-993F-4E24C701B90E}" srcOrd="0" destOrd="0" presId="urn:microsoft.com/office/officeart/2005/8/layout/hierarchy1"/>
    <dgm:cxn modelId="{C4B255B6-4FCA-4ED9-A7E0-3B18A84A80F1}" type="presParOf" srcId="{E9E092AD-C1E1-45F5-89E4-19BF96FCCC79}" destId="{04B8B734-BA0E-480D-8B21-75DEE2A64C3F}" srcOrd="1" destOrd="0" presId="urn:microsoft.com/office/officeart/2005/8/layout/hierarchy1"/>
    <dgm:cxn modelId="{0B1ACF34-7188-4558-A66E-3A9402C30932}" type="presParOf" srcId="{C7BEEC5F-6D24-40D7-9423-F6B2C6830B9A}" destId="{33FA0E37-441F-422C-A8CA-3A2828E6EC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2E2D6-B8DF-44A2-9B3E-8B988515ACDC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9671D-DC66-49D5-B6DA-2C9D22FBFCDE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4A3C0-1704-4CAC-B464-707C43C999A6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AC8B-8F58-4D76-8B66-230200BFD9E4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Little to no effect of day vs overnight measurements (&lt;10% change in standard deviations)</a:t>
          </a:r>
        </a:p>
      </dsp:txBody>
      <dsp:txXfrm>
        <a:off x="1815345" y="274996"/>
        <a:ext cx="2131497" cy="1323444"/>
      </dsp:txXfrm>
    </dsp:sp>
    <dsp:sp modelId="{C5C710B2-55B3-4888-BB11-0B076AA0BCF8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6EFB6-27C3-478A-A7AB-30E71DA64EBF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Duplicates within one measurement agree with standard deviation</a:t>
          </a:r>
          <a:endParaRPr lang="en-US" sz="1700" kern="1200" dirty="0"/>
        </a:p>
      </dsp:txBody>
      <dsp:txXfrm>
        <a:off x="4521157" y="274996"/>
        <a:ext cx="2131497" cy="1323444"/>
      </dsp:txXfrm>
    </dsp:sp>
    <dsp:sp modelId="{110BD7EE-E967-45E7-BAC0-CDA718FADCDE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65AFD-C400-4107-8484-BD121BC20102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Evaluate full duplicate measurements</a:t>
          </a:r>
        </a:p>
      </dsp:txBody>
      <dsp:txXfrm>
        <a:off x="4521157" y="2324648"/>
        <a:ext cx="2131497" cy="1323444"/>
      </dsp:txXfrm>
    </dsp:sp>
    <dsp:sp modelId="{F1D3702C-E111-417C-A566-40F78786982A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FF9D-5F6D-4A27-B20E-5F0F17B7EE77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Difference of more centered measurements appears small but not characterized</a:t>
          </a:r>
          <a:endParaRPr lang="en-US" sz="1700" kern="1200" dirty="0"/>
        </a:p>
      </dsp:txBody>
      <dsp:txXfrm>
        <a:off x="7226968" y="274996"/>
        <a:ext cx="2131497" cy="1323444"/>
      </dsp:txXfrm>
    </dsp:sp>
    <dsp:sp modelId="{3F926665-527C-405D-993F-4E24C701B90E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8B734-BA0E-480D-8B21-75DEE2A64C3F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Characterize fully centered data and compare</a:t>
          </a:r>
        </a:p>
      </dsp:txBody>
      <dsp:txXfrm>
        <a:off x="7226968" y="2324648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20:50:33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20:50:38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163 250,'0'-2,"0"0,1-1,-1 1,1 0,-1-1,1 1,0 0,0 0,0 0,0 0,0 0,1 0,-1 0,1 0,-1 0,1 0,0 1,-1-1,1 1,0-1,0 1,0 0,0 0,0 0,1 0,-1 0,0 0,0 0,1 1,-1-1,4 1,10-3,1 2,-1 0,26 1,-24 1,52-2,79 5,-143-4,1 2,0-1,-1 1,0 0,1 0,-1 1,0-1,0 1,0 1,0-1,-1 1,0 0,1 1,-1-1,6 8,3 5,0 2,-2-1,13 25,-22-38,5 11,-1 0,0 1,-1 0,-1 0,0 0,-2 0,3 27,-3-7,-2-1,-7 61,6-95,-1 1,1 0,-1 0,0-1,0 1,0-1,0 1,0-1,-1 1,1-1,-1 0,1 1,-1-1,0 0,0 0,0 0,0 0,0-1,0 1,-1-1,1 1,-1-1,1 0,-1 0,1 0,-1 0,0 0,1 0,-1-1,-3 1,-10 1,0-1,0-1,0 0,-19-3,6 1,-123 2,-50-3,197 3,0-1,0 0,0 0,0-1,0 1,0-1,1 0,-1 0,1 0,-1-1,1 0,0 0,-7-6,1-1,1-1,0 0,-11-18,-16-20,30 40,0 0,0 0,1 0,0-1,0 0,1 0,1 0,-3-13,2 7,1-1,0 0,2 1,0-27,1 38,1 0,-1 1,2-1,-1 0,0 1,1-1,0 1,0-1,0 1,1 0,-1 0,5-5,4-4,0 1,17-14,6-6,-29 27,0 1,0 0,0 0,0 0,1 1,-1-1,1 1,0 1,0-1,0 1,0 0,1 0,11-1,4 1,0 1,40 4,-44-1,-1-1,1-1,0 0,33-6,-43 4,-1-1,0 1,1-1,-1-1,-1 1,1-1,-1-1,1 1,-1-1,0 0,8-9,-11 11,0 0,-1-1,0 1,1 0,-1-1,-1 1,1-1,0 0,-1 0,0 1,0-1,0 0,0 0,0 0,-1 0,0 0,0 0,0 0,0 0,-1 0,0 0,1 0,-4-7,3 9,0-1,-1 1,0-1,0 1,1 0,-1-1,-1 1,1 0,0 0,0 0,-1 1,1-1,-1 1,0-1,1 1,-1 0,0 0,0 0,0 0,0 0,1 1,-6-1,-8 0,-1 0,-31 2,30 0,-27 1,47 3,12 5,20 9,-29-16,27 10,-1 3,-1 0,0 2,-1 1,34 30,-26-15,67 48,-89-70,-2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89EA-4EC9-602D-2D3B-A18EB3F5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CAE-0D06-F767-B242-601CA9FD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91A0-8A50-0111-8310-E843D0C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9F9-8BFB-3EBF-1C60-67E2ACA6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0C2-591C-D6B0-FC84-101D5FBC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1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127-AB72-08C1-EB4B-E54954D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01C-AD90-66BA-46EE-57614181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B3B-9492-E047-E35C-CE6EAD3F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9C52-DDB4-E56D-000C-7AD4C1C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00C5-41E5-4A6A-171C-FF14C24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8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ACC7C-7ED9-DE59-598F-360733E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BCBC-B47E-D956-3B80-16060ACE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252D-DA8E-D900-3DA8-03EDC9B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A575-BB15-5044-C3BD-740C340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B59B-B618-823A-A936-B0505537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01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2F2-0548-3A59-3A8D-6530DFB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276D-5B4B-1C1F-A038-D7BA949A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AAD8-2F4B-C0F4-48E8-B389D53C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2AB-6FC5-A5DF-2061-95F856D4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3897-F5AC-BB1F-E37E-63F9FB0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81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C84-47D0-5725-5CE1-D303ACE1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CA49-0280-E44F-B159-316443A2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471-3F6F-D2DF-57C7-A1E896D7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A158-3C4F-16C8-F19E-FA5CF01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E1F2-F9B1-0621-C23B-5B6E1E5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5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784-195D-C763-431D-48BCB8AC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4FDE-0F0C-8E9D-C378-250253A7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58ED6-D75E-9A6E-A2E1-848F3D0F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B656-A910-C7A3-DE2E-A1551FA1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B6CD-F82B-0FAB-21E0-DB9EA156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3A5-9E60-C586-B470-45A0B11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45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771-156C-4247-DDDD-281FB128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82E1-EB6E-BA22-A39D-7970B76D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C9E94-78FA-A1A6-60A3-3392DF6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820F-02AD-8482-89B3-F300257A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0EE1-A1B1-453B-3EDE-072A8C5A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68C68-0C04-3818-9C97-BBC659E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0DC6E-7A6D-3CBB-BAFB-E624C74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AA43-2939-E68C-BF04-331FC6D5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852C-B579-F137-1611-02BF87F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94125-972E-580A-0917-DC629D1C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C50DF-0D77-F495-9001-4315C91C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41057-7296-6E0F-E1E4-2A4EDC7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423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FA007-BA02-51A2-44F5-8B3473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D4F0-6C35-DAB2-CF9C-E47A823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BD4E-6426-0A70-3740-FCE9930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9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6AC9-025B-973C-3743-8E1F6FEB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41DA-ACD5-A044-BC1F-24FAB2E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A8D6-C477-AFA2-6C39-284FFB3C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94E4-7F89-F57A-F0B7-AC5EE43E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C6F86-DA8E-4E1E-0A69-A953F37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C621-8602-FFFE-B7B6-89678FA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6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1D4-93CC-87A1-B2FD-B7E607ED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E0B7-872B-2FE7-F128-AA281170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8B5B-C65E-E5AF-C34C-6255E2ED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97CB-3BD1-E26F-F4B1-4FDC79F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D08BC-2795-60EF-5DC7-938F79D8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05E1-0E2D-62DD-024C-3AB72F0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55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BEAF3-B49F-B5A6-2192-D752916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14-C045-5C2D-1FC0-E3FC6717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BC9D-D612-E871-CFC0-79904155B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2EFB-297F-4E8F-8C24-EB534425B946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2CD2-C842-1603-9DDA-607AE1D4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644-9514-6108-81F6-907C234E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FB7D-8717-47AE-A1D7-C03617552D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4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48DE-BFC6-9D46-C035-2C1505245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NZ" sz="4800">
                <a:solidFill>
                  <a:srgbClr val="FFFFFF"/>
                </a:solidFill>
              </a:rPr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C06F-F011-9E50-8C4F-C990CB9D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NZ" dirty="0"/>
              <a:t>Timothy Allen summer RA</a:t>
            </a:r>
          </a:p>
        </p:txBody>
      </p:sp>
    </p:spTree>
    <p:extLst>
      <p:ext uri="{BB962C8B-B14F-4D97-AF65-F5344CB8AC3E}">
        <p14:creationId xmlns:p14="http://schemas.microsoft.com/office/powerpoint/2010/main" val="3872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24A9B1AD-F0EF-C35D-2E9D-72000DE0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56" y="643466"/>
            <a:ext cx="62330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8D978-BD08-4B49-1605-EE1168E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Inhomogeneity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0B0960-8A23-21D0-56DC-1242E5AAD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362254"/>
              </p:ext>
            </p:extLst>
          </p:nvPr>
        </p:nvGraphicFramePr>
        <p:xfrm>
          <a:off x="4110567" y="1633319"/>
          <a:ext cx="3970866" cy="487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32">
                  <a:extLst>
                    <a:ext uri="{9D8B030D-6E8A-4147-A177-3AD203B41FA5}">
                      <a16:colId xmlns:a16="http://schemas.microsoft.com/office/drawing/2014/main" val="258531440"/>
                    </a:ext>
                  </a:extLst>
                </a:gridCol>
                <a:gridCol w="2319867">
                  <a:extLst>
                    <a:ext uri="{9D8B030D-6E8A-4147-A177-3AD203B41FA5}">
                      <a16:colId xmlns:a16="http://schemas.microsoft.com/office/drawing/2014/main" val="4008323307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293364970"/>
                    </a:ext>
                  </a:extLst>
                </a:gridCol>
              </a:tblGrid>
              <a:tr h="70089"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>
                          <a:effectLst/>
                        </a:rPr>
                        <a:t>Magnet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 dirty="0">
                          <a:effectLst/>
                        </a:rPr>
                        <a:t>Inhomogeneity (mT)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000" u="none" strike="noStrike">
                          <a:effectLst/>
                        </a:rPr>
                        <a:t>err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683793570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5.67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227464907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1.62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862776893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3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2.60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 dirty="0">
                          <a:effectLst/>
                        </a:rPr>
                        <a:t>0.18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071040371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4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4.60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236962776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5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3.43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275549376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6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5.92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4751669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7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2.30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116843488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4.90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466912620"/>
                  </a:ext>
                </a:extLst>
              </a:tr>
              <a:tr h="259912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9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1.54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05427501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10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1.24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495752597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11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2.57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984004386"/>
                  </a:ext>
                </a:extLst>
              </a:tr>
              <a:tr h="324160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4.04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38247413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4.11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0.18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2047057715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>
                          <a:effectLst/>
                        </a:rPr>
                        <a:t>12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 dirty="0">
                          <a:effectLst/>
                        </a:rPr>
                        <a:t>3.95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2000" u="none" strike="noStrike" dirty="0">
                          <a:effectLst/>
                        </a:rPr>
                        <a:t>0.18</a:t>
                      </a:r>
                      <a:endParaRPr lang="en-N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0" marR="2920" marT="2920" marB="0" anchor="b"/>
                </a:tc>
                <a:extLst>
                  <a:ext uri="{0D108BD9-81ED-4DB2-BD59-A6C34878D82A}">
                    <a16:rowId xmlns:a16="http://schemas.microsoft.com/office/drawing/2014/main" val="102032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7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0743-91C6-0BD9-0730-AD1A5FE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Tinius Olsen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7689-9935-A926-BE84-3B4B5076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Familiarization with force decay measurements and equipment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6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D2583-5950-7B1F-688F-3454349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NZ" sz="3600">
                <a:solidFill>
                  <a:schemeClr val="tx2"/>
                </a:solidFill>
              </a:rPr>
              <a:t>MagMapper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F1BA-D543-DE46-7AC0-54ADE77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NZ" sz="1800">
                <a:solidFill>
                  <a:schemeClr val="tx2"/>
                </a:solidFill>
              </a:rPr>
              <a:t>Radial plots</a:t>
            </a:r>
          </a:p>
          <a:p>
            <a:endParaRPr lang="en-NZ" sz="1800">
              <a:solidFill>
                <a:schemeClr val="tx2"/>
              </a:solidFill>
            </a:endParaRPr>
          </a:p>
          <a:p>
            <a:r>
              <a:rPr lang="en-NZ" sz="1800">
                <a:solidFill>
                  <a:schemeClr val="tx2"/>
                </a:solidFill>
              </a:rPr>
              <a:t>Characteristics</a:t>
            </a:r>
          </a:p>
          <a:p>
            <a:endParaRPr lang="en-NZ" sz="1800">
              <a:solidFill>
                <a:schemeClr val="tx2"/>
              </a:solidFill>
            </a:endParaRPr>
          </a:p>
          <a:p>
            <a:r>
              <a:rPr lang="en-NZ" sz="1800">
                <a:solidFill>
                  <a:schemeClr val="tx2"/>
                </a:solidFill>
              </a:rPr>
              <a:t>Accuracy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A1EBC92D-8464-DFC7-A309-41A75440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48B73-560C-7140-A95E-82558A19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66334"/>
            <a:ext cx="5294716" cy="29253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2118D0-EDA4-CA34-24E2-1E1F77302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8054" y="1966335"/>
            <a:ext cx="5286241" cy="2925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34811-696E-A056-CA20-6B38B9BEE0B3}"/>
              </a:ext>
            </a:extLst>
          </p:cNvPr>
          <p:cNvSpPr txBox="1"/>
          <p:nvPr/>
        </p:nvSpPr>
        <p:spPr>
          <a:xfrm>
            <a:off x="1899851" y="5265469"/>
            <a:ext cx="29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C350_12 with extra centering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92568-516A-829B-ADB5-C83EB9F733B1}"/>
              </a:ext>
            </a:extLst>
          </p:cNvPr>
          <p:cNvSpPr txBox="1"/>
          <p:nvPr/>
        </p:nvSpPr>
        <p:spPr>
          <a:xfrm>
            <a:off x="8540885" y="526811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C350_5</a:t>
            </a:r>
          </a:p>
        </p:txBody>
      </p:sp>
    </p:spTree>
    <p:extLst>
      <p:ext uri="{BB962C8B-B14F-4D97-AF65-F5344CB8AC3E}">
        <p14:creationId xmlns:p14="http://schemas.microsoft.com/office/powerpoint/2010/main" val="286713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A3A1-1B0F-1EBC-03C8-E1163AAD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Inhomogeneity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AF896-5036-F9FC-F2CF-60178F39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10013" y="1845426"/>
            <a:ext cx="1016892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214A-1534-F438-9AC4-60661057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FFFFFF"/>
                </a:solidFill>
              </a:rPr>
              <a:t>Future work on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F7001C-9E59-04CF-0813-A89946DB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368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07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52C67-B0F3-99DE-F723-912C8BC9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A0E2-4028-29B3-B893-879817B1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352163" cy="3683358"/>
          </a:xfrm>
        </p:spPr>
        <p:txBody>
          <a:bodyPr anchor="ctr">
            <a:normAutofit/>
          </a:bodyPr>
          <a:lstStyle/>
          <a:p>
            <a:r>
              <a:rPr lang="en-NZ" sz="2000" dirty="0"/>
              <a:t>How measurements were taken</a:t>
            </a:r>
          </a:p>
          <a:p>
            <a:r>
              <a:rPr lang="en-NZ" sz="2000" dirty="0"/>
              <a:t>Observed changes</a:t>
            </a:r>
          </a:p>
          <a:p>
            <a:r>
              <a:rPr lang="en-NZ" sz="2000" dirty="0"/>
              <a:t>Missing data</a:t>
            </a:r>
          </a:p>
          <a:p>
            <a:r>
              <a:rPr lang="en-NZ" sz="2000" dirty="0"/>
              <a:t>Auto-centering with LabVIEW</a:t>
            </a:r>
          </a:p>
          <a:p>
            <a:r>
              <a:rPr lang="en-NZ" sz="2000" dirty="0"/>
              <a:t>Evaluation of severity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FD548-F4BD-9684-6DD4-F10DDC94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307" y="2269952"/>
            <a:ext cx="1874682" cy="1889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2E3CB-24C8-2616-12A0-9352D1F46635}"/>
              </a:ext>
            </a:extLst>
          </p:cNvPr>
          <p:cNvSpPr txBox="1"/>
          <p:nvPr/>
        </p:nvSpPr>
        <p:spPr>
          <a:xfrm>
            <a:off x="9126001" y="441635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Exaggerated example of the effect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2CFBF4D-A14C-41B7-B4CB-8A957AC40DC4}"/>
              </a:ext>
            </a:extLst>
          </p:cNvPr>
          <p:cNvSpPr/>
          <p:nvPr/>
        </p:nvSpPr>
        <p:spPr>
          <a:xfrm rot="10800000">
            <a:off x="8393346" y="3334282"/>
            <a:ext cx="16459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BC621A-7C08-4654-675B-36D0B2818A45}"/>
                  </a:ext>
                </a:extLst>
              </p14:cNvPr>
              <p14:cNvContentPartPr/>
              <p14:nvPr/>
            </p14:nvContentPartPr>
            <p14:xfrm>
              <a:off x="9980502" y="33753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BC621A-7C08-4654-675B-36D0B2818A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6862" y="32677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746B9E-3830-5AFF-D2C9-5C1478CF5E87}"/>
                  </a:ext>
                </a:extLst>
              </p14:cNvPr>
              <p14:cNvContentPartPr/>
              <p14:nvPr/>
            </p14:nvContentPartPr>
            <p14:xfrm>
              <a:off x="9990222" y="3227063"/>
              <a:ext cx="279000" cy="268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746B9E-3830-5AFF-D2C9-5C1478CF5E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36582" y="3119423"/>
                <a:ext cx="38664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45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5368-8646-7A5F-8A56-5470CD07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NZ" sz="4000">
                <a:solidFill>
                  <a:srgbClr val="FFFFFF"/>
                </a:solidFill>
              </a:rPr>
              <a:t>Further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6ECD-9786-B700-6A41-025DDA7C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157776"/>
            <a:ext cx="6408822" cy="545319"/>
          </a:xfrm>
        </p:spPr>
        <p:txBody>
          <a:bodyPr anchor="ctr">
            <a:normAutofit/>
          </a:bodyPr>
          <a:lstStyle/>
          <a:p>
            <a:r>
              <a:rPr lang="en-NZ" sz="2000" dirty="0"/>
              <a:t>Aligning and comparing centres of magnetism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552F5-C80E-91F9-326D-457129E6E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2"/>
          <a:stretch/>
        </p:blipFill>
        <p:spPr>
          <a:xfrm>
            <a:off x="2214347" y="3401207"/>
            <a:ext cx="2552921" cy="137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FE37A-9BA5-B230-8A14-3F84AEDA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61" y="3267631"/>
            <a:ext cx="2613887" cy="1379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2922E-46A3-4E4C-2EC8-E4DB1C733B22}"/>
              </a:ext>
            </a:extLst>
          </p:cNvPr>
          <p:cNvSpPr txBox="1"/>
          <p:nvPr/>
        </p:nvSpPr>
        <p:spPr>
          <a:xfrm>
            <a:off x="2315061" y="4780547"/>
            <a:ext cx="23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Aligned, offset 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27596-89CA-3CBC-EE59-C8F0215CBDF9}"/>
              </a:ext>
            </a:extLst>
          </p:cNvPr>
          <p:cNvSpPr txBox="1"/>
          <p:nvPr/>
        </p:nvSpPr>
        <p:spPr>
          <a:xfrm>
            <a:off x="7234990" y="4733387"/>
            <a:ext cx="351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Oppositely aligned, twisting motion</a:t>
            </a:r>
          </a:p>
        </p:txBody>
      </p:sp>
    </p:spTree>
    <p:extLst>
      <p:ext uri="{BB962C8B-B14F-4D97-AF65-F5344CB8AC3E}">
        <p14:creationId xmlns:p14="http://schemas.microsoft.com/office/powerpoint/2010/main" val="30948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F8A2B-7869-651A-16E4-78171894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Horizontal bearing setup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4028-EC50-D360-64C5-ED433FF1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Familiarization</a:t>
            </a:r>
          </a:p>
        </p:txBody>
      </p:sp>
    </p:spTree>
    <p:extLst>
      <p:ext uri="{BB962C8B-B14F-4D97-AF65-F5344CB8AC3E}">
        <p14:creationId xmlns:p14="http://schemas.microsoft.com/office/powerpoint/2010/main" val="231131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166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update</vt:lpstr>
      <vt:lpstr>Tinius Olsen</vt:lpstr>
      <vt:lpstr>MagMapper</vt:lpstr>
      <vt:lpstr>PowerPoint Presentation</vt:lpstr>
      <vt:lpstr>Inhomogeneity</vt:lpstr>
      <vt:lpstr>Future work on accuracy</vt:lpstr>
      <vt:lpstr>Centering</vt:lpstr>
      <vt:lpstr>Further characterization</vt:lpstr>
      <vt:lpstr>Horizontal bearing setup</vt:lpstr>
      <vt:lpstr>PowerPoint Presentation</vt:lpstr>
      <vt:lpstr>Inhomogeneity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Timothy Allen</dc:creator>
  <cp:lastModifiedBy>Timothy Allen</cp:lastModifiedBy>
  <cp:revision>5</cp:revision>
  <dcterms:created xsi:type="dcterms:W3CDTF">2023-12-11T12:43:29Z</dcterms:created>
  <dcterms:modified xsi:type="dcterms:W3CDTF">2023-12-14T03:08:35Z</dcterms:modified>
</cp:coreProperties>
</file>